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24"/>
  </p:notesMasterIdLst>
  <p:sldIdLst>
    <p:sldId id="256" r:id="rId3"/>
    <p:sldId id="258" r:id="rId4"/>
    <p:sldId id="298" r:id="rId5"/>
    <p:sldId id="259" r:id="rId6"/>
    <p:sldId id="260" r:id="rId7"/>
    <p:sldId id="303" r:id="rId8"/>
    <p:sldId id="308" r:id="rId9"/>
    <p:sldId id="309" r:id="rId10"/>
    <p:sldId id="299" r:id="rId11"/>
    <p:sldId id="304" r:id="rId12"/>
    <p:sldId id="310" r:id="rId13"/>
    <p:sldId id="311" r:id="rId14"/>
    <p:sldId id="312" r:id="rId15"/>
    <p:sldId id="300" r:id="rId16"/>
    <p:sldId id="305" r:id="rId17"/>
    <p:sldId id="301" r:id="rId18"/>
    <p:sldId id="306" r:id="rId19"/>
    <p:sldId id="302" r:id="rId20"/>
    <p:sldId id="307" r:id="rId21"/>
    <p:sldId id="276" r:id="rId22"/>
    <p:sldId id="297" r:id="rId23"/>
  </p:sldIdLst>
  <p:sldSz cx="9144000" cy="5143500" type="screen16x9"/>
  <p:notesSz cx="6858000" cy="9144000"/>
  <p:embeddedFontLst>
    <p:embeddedFont>
      <p:font typeface="Caveat Brush" pitchFamily="2" charset="0"/>
      <p:regular r:id="rId25"/>
    </p:embeddedFont>
    <p:embeddedFont>
      <p:font typeface="Proxima Nova" panose="020B0604020202020204" charset="0"/>
      <p:regular r:id="rId26"/>
      <p:bold r:id="rId27"/>
      <p:italic r:id="rId28"/>
      <p:boldItalic r:id="rId29"/>
    </p:embeddedFont>
    <p:embeddedFont>
      <p:font typeface="Raleway" pitchFamily="2" charset="0"/>
      <p:regular r:id="rId30"/>
      <p:bold r:id="rId31"/>
      <p:italic r:id="rId32"/>
      <p:boldItalic r:id="rId33"/>
    </p:embeddedFont>
    <p:embeddedFont>
      <p:font typeface="Ubuntu" panose="020B0504030602030204" pitchFamily="34" charset="0"/>
      <p:regular r:id="rId34"/>
      <p:bold r:id="rId35"/>
      <p:italic r:id="rId36"/>
      <p:boldItalic r:id="rId37"/>
    </p:embeddedFont>
    <p:embeddedFont>
      <p:font typeface="Viga" panose="020B0604020202020204" charset="0"/>
      <p:regular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8C2242F-7E8F-4069-8523-68A179A793A4}">
  <a:tblStyle styleId="{08C2242F-7E8F-4069-8523-68A179A793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4edf331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f4edf3311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9708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9638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81878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7738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f559303425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f559303425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0075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09514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f559303425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f559303425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30941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8085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f559303425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f559303425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59423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8900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f3118a80bf_0_1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f3118a80bf_0_1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9" name="Google Shape;3499;gf1474e5b05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0" name="Google Shape;3500;gf1474e5b05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0" name="Google Shape;21090;gf559303425_0_64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91" name="Google Shape;21091;gf559303425_0_64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f3118a80bf_0_1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f3118a80bf_0_1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544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f4f6a4b02a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f4f6a4b02a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f559303425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f559303425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48217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757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f4f6a4b02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f4f6a4b02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6550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f559303425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f559303425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996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0950" y="1125650"/>
            <a:ext cx="4802100" cy="18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035400" y="3419026"/>
            <a:ext cx="3073200" cy="3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470050" y="2442375"/>
            <a:ext cx="420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 b="1">
                <a:latin typeface="Viga"/>
                <a:ea typeface="Viga"/>
                <a:cs typeface="Viga"/>
                <a:sym typeface="Vig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319650" y="3578075"/>
            <a:ext cx="25047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191150" y="1250581"/>
            <a:ext cx="761700" cy="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720000" y="996650"/>
            <a:ext cx="448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000" b="1"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720000" y="1846150"/>
            <a:ext cx="4482000" cy="23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○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■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●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○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■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●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○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■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2262300" y="1592475"/>
            <a:ext cx="4619400" cy="7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 b="1">
                <a:latin typeface="Viga"/>
                <a:ea typeface="Viga"/>
                <a:cs typeface="Viga"/>
                <a:sym typeface="Vig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2262300" y="2593600"/>
            <a:ext cx="4619400" cy="9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719963" y="38187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2" hasCustomPrompt="1"/>
          </p:nvPr>
        </p:nvSpPr>
        <p:spPr>
          <a:xfrm>
            <a:off x="940775" y="1751026"/>
            <a:ext cx="7617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3" name="Google Shape;73;p18"/>
          <p:cNvSpPr txBox="1">
            <a:spLocks noGrp="1"/>
          </p:cNvSpPr>
          <p:nvPr>
            <p:ph type="title" idx="3"/>
          </p:nvPr>
        </p:nvSpPr>
        <p:spPr>
          <a:xfrm>
            <a:off x="2065000" y="1623935"/>
            <a:ext cx="2240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1"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ubTitle" idx="1"/>
          </p:nvPr>
        </p:nvSpPr>
        <p:spPr>
          <a:xfrm>
            <a:off x="2065000" y="1984835"/>
            <a:ext cx="2240400" cy="5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title" idx="4" hasCustomPrompt="1"/>
          </p:nvPr>
        </p:nvSpPr>
        <p:spPr>
          <a:xfrm>
            <a:off x="940775" y="3314697"/>
            <a:ext cx="761700" cy="5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" name="Google Shape;76;p18"/>
          <p:cNvSpPr txBox="1">
            <a:spLocks noGrp="1"/>
          </p:cNvSpPr>
          <p:nvPr>
            <p:ph type="title" idx="5"/>
          </p:nvPr>
        </p:nvSpPr>
        <p:spPr>
          <a:xfrm>
            <a:off x="2110925" y="3175222"/>
            <a:ext cx="2255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1"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ubTitle" idx="6"/>
          </p:nvPr>
        </p:nvSpPr>
        <p:spPr>
          <a:xfrm>
            <a:off x="2110925" y="3536172"/>
            <a:ext cx="2255400" cy="5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title" idx="7" hasCustomPrompt="1"/>
          </p:nvPr>
        </p:nvSpPr>
        <p:spPr>
          <a:xfrm>
            <a:off x="5013018" y="1751026"/>
            <a:ext cx="761700" cy="5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 idx="8"/>
          </p:nvPr>
        </p:nvSpPr>
        <p:spPr>
          <a:xfrm>
            <a:off x="6166800" y="1623947"/>
            <a:ext cx="2255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1"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ubTitle" idx="9"/>
          </p:nvPr>
        </p:nvSpPr>
        <p:spPr>
          <a:xfrm>
            <a:off x="6166800" y="1984847"/>
            <a:ext cx="2255400" cy="5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title" idx="13" hasCustomPrompt="1"/>
          </p:nvPr>
        </p:nvSpPr>
        <p:spPr>
          <a:xfrm>
            <a:off x="5013018" y="3314697"/>
            <a:ext cx="761700" cy="5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>
                <a:latin typeface="Viga"/>
                <a:ea typeface="Viga"/>
                <a:cs typeface="Viga"/>
                <a:sym typeface="Vig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" name="Google Shape;82;p18"/>
          <p:cNvSpPr txBox="1">
            <a:spLocks noGrp="1"/>
          </p:cNvSpPr>
          <p:nvPr>
            <p:ph type="title" idx="14"/>
          </p:nvPr>
        </p:nvSpPr>
        <p:spPr>
          <a:xfrm>
            <a:off x="6166800" y="3175197"/>
            <a:ext cx="22536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1"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ubTitle" idx="15"/>
          </p:nvPr>
        </p:nvSpPr>
        <p:spPr>
          <a:xfrm>
            <a:off x="6166800" y="3536147"/>
            <a:ext cx="2253600" cy="5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2599200" y="539996"/>
            <a:ext cx="3945600" cy="8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800"/>
              <a:buNone/>
              <a:defRPr sz="5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1"/>
          </p:nvPr>
        </p:nvSpPr>
        <p:spPr>
          <a:xfrm>
            <a:off x="2599200" y="1545225"/>
            <a:ext cx="39456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aveat Brush"/>
              <a:buNone/>
              <a:defRPr sz="1800" b="1"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2"/>
          </p:nvPr>
        </p:nvSpPr>
        <p:spPr>
          <a:xfrm>
            <a:off x="2599200" y="2928039"/>
            <a:ext cx="3945600" cy="8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0"/>
          <p:cNvSpPr txBox="1"/>
          <p:nvPr/>
        </p:nvSpPr>
        <p:spPr>
          <a:xfrm>
            <a:off x="2106150" y="4182525"/>
            <a:ext cx="4931700" cy="508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Ubuntu"/>
                <a:ea typeface="Ubuntu"/>
                <a:cs typeface="Ubuntu"/>
                <a:sym typeface="Ubuntu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Ubuntu"/>
                <a:ea typeface="Ubuntu"/>
                <a:cs typeface="Ubuntu"/>
                <a:sym typeface="Ubuntu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Ubuntu"/>
                <a:ea typeface="Ubuntu"/>
                <a:cs typeface="Ubuntu"/>
                <a:sym typeface="Ubuntu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1"/>
          <p:cNvGrpSpPr/>
          <p:nvPr/>
        </p:nvGrpSpPr>
        <p:grpSpPr>
          <a:xfrm>
            <a:off x="587289" y="1985345"/>
            <a:ext cx="1058155" cy="356387"/>
            <a:chOff x="632300" y="198775"/>
            <a:chExt cx="915597" cy="308400"/>
          </a:xfrm>
        </p:grpSpPr>
        <p:sp>
          <p:nvSpPr>
            <p:cNvPr id="105" name="Google Shape;105;p2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10;p21"/>
          <p:cNvGrpSpPr/>
          <p:nvPr/>
        </p:nvGrpSpPr>
        <p:grpSpPr>
          <a:xfrm>
            <a:off x="6835588" y="1795825"/>
            <a:ext cx="915597" cy="308400"/>
            <a:chOff x="632300" y="198775"/>
            <a:chExt cx="915597" cy="308400"/>
          </a:xfrm>
        </p:grpSpPr>
        <p:sp>
          <p:nvSpPr>
            <p:cNvPr id="111" name="Google Shape;111;p2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21"/>
          <p:cNvGrpSpPr/>
          <p:nvPr/>
        </p:nvGrpSpPr>
        <p:grpSpPr>
          <a:xfrm>
            <a:off x="8333969" y="2411573"/>
            <a:ext cx="500282" cy="168510"/>
            <a:chOff x="632300" y="198775"/>
            <a:chExt cx="915597" cy="308400"/>
          </a:xfrm>
        </p:grpSpPr>
        <p:sp>
          <p:nvSpPr>
            <p:cNvPr id="117" name="Google Shape;117;p2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21"/>
          <p:cNvGrpSpPr/>
          <p:nvPr/>
        </p:nvGrpSpPr>
        <p:grpSpPr>
          <a:xfrm>
            <a:off x="2826943" y="4521007"/>
            <a:ext cx="708031" cy="238486"/>
            <a:chOff x="632300" y="198775"/>
            <a:chExt cx="915597" cy="308400"/>
          </a:xfrm>
        </p:grpSpPr>
        <p:sp>
          <p:nvSpPr>
            <p:cNvPr id="123" name="Google Shape;123;p2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" name="Google Shape;128;p21"/>
          <p:cNvGrpSpPr/>
          <p:nvPr/>
        </p:nvGrpSpPr>
        <p:grpSpPr>
          <a:xfrm>
            <a:off x="3968008" y="462963"/>
            <a:ext cx="1058063" cy="356387"/>
            <a:chOff x="632300" y="198775"/>
            <a:chExt cx="915597" cy="308400"/>
          </a:xfrm>
        </p:grpSpPr>
        <p:sp>
          <p:nvSpPr>
            <p:cNvPr id="129" name="Google Shape;129;p2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4;p21"/>
          <p:cNvGrpSpPr/>
          <p:nvPr/>
        </p:nvGrpSpPr>
        <p:grpSpPr>
          <a:xfrm>
            <a:off x="5413219" y="4643473"/>
            <a:ext cx="500282" cy="168510"/>
            <a:chOff x="632300" y="198775"/>
            <a:chExt cx="915597" cy="308400"/>
          </a:xfrm>
        </p:grpSpPr>
        <p:sp>
          <p:nvSpPr>
            <p:cNvPr id="135" name="Google Shape;135;p2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21"/>
          <p:cNvGrpSpPr/>
          <p:nvPr/>
        </p:nvGrpSpPr>
        <p:grpSpPr>
          <a:xfrm>
            <a:off x="375844" y="390898"/>
            <a:ext cx="500282" cy="168510"/>
            <a:chOff x="632300" y="198775"/>
            <a:chExt cx="915597" cy="308400"/>
          </a:xfrm>
        </p:grpSpPr>
        <p:sp>
          <p:nvSpPr>
            <p:cNvPr id="141" name="Google Shape;141;p2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21"/>
          <p:cNvGrpSpPr/>
          <p:nvPr/>
        </p:nvGrpSpPr>
        <p:grpSpPr>
          <a:xfrm>
            <a:off x="403346" y="4580377"/>
            <a:ext cx="874944" cy="294707"/>
            <a:chOff x="632300" y="198775"/>
            <a:chExt cx="915597" cy="308400"/>
          </a:xfrm>
        </p:grpSpPr>
        <p:sp>
          <p:nvSpPr>
            <p:cNvPr id="147" name="Google Shape;147;p2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bg>
      <p:bgPr>
        <a:solidFill>
          <a:schemeClr val="accent6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22"/>
          <p:cNvGrpSpPr/>
          <p:nvPr/>
        </p:nvGrpSpPr>
        <p:grpSpPr>
          <a:xfrm>
            <a:off x="7460963" y="578125"/>
            <a:ext cx="915597" cy="308400"/>
            <a:chOff x="632300" y="198775"/>
            <a:chExt cx="915597" cy="308400"/>
          </a:xfrm>
        </p:grpSpPr>
        <p:sp>
          <p:nvSpPr>
            <p:cNvPr id="154" name="Google Shape;154;p22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22"/>
          <p:cNvGrpSpPr/>
          <p:nvPr/>
        </p:nvGrpSpPr>
        <p:grpSpPr>
          <a:xfrm>
            <a:off x="8167444" y="1088948"/>
            <a:ext cx="500282" cy="168510"/>
            <a:chOff x="632300" y="198775"/>
            <a:chExt cx="915597" cy="308400"/>
          </a:xfrm>
        </p:grpSpPr>
        <p:sp>
          <p:nvSpPr>
            <p:cNvPr id="160" name="Google Shape;160;p22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2"/>
          <p:cNvGrpSpPr/>
          <p:nvPr/>
        </p:nvGrpSpPr>
        <p:grpSpPr>
          <a:xfrm>
            <a:off x="2789918" y="4404982"/>
            <a:ext cx="708031" cy="238486"/>
            <a:chOff x="632300" y="198775"/>
            <a:chExt cx="915597" cy="308400"/>
          </a:xfrm>
        </p:grpSpPr>
        <p:sp>
          <p:nvSpPr>
            <p:cNvPr id="166" name="Google Shape;166;p22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22"/>
          <p:cNvGrpSpPr/>
          <p:nvPr/>
        </p:nvGrpSpPr>
        <p:grpSpPr>
          <a:xfrm>
            <a:off x="3968008" y="462963"/>
            <a:ext cx="1058063" cy="356387"/>
            <a:chOff x="632300" y="198775"/>
            <a:chExt cx="915597" cy="308400"/>
          </a:xfrm>
        </p:grpSpPr>
        <p:sp>
          <p:nvSpPr>
            <p:cNvPr id="172" name="Google Shape;172;p22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22"/>
          <p:cNvGrpSpPr/>
          <p:nvPr/>
        </p:nvGrpSpPr>
        <p:grpSpPr>
          <a:xfrm>
            <a:off x="5577919" y="4293448"/>
            <a:ext cx="500282" cy="168510"/>
            <a:chOff x="632300" y="198775"/>
            <a:chExt cx="915597" cy="308400"/>
          </a:xfrm>
        </p:grpSpPr>
        <p:sp>
          <p:nvSpPr>
            <p:cNvPr id="178" name="Google Shape;178;p22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22"/>
          <p:cNvGrpSpPr/>
          <p:nvPr/>
        </p:nvGrpSpPr>
        <p:grpSpPr>
          <a:xfrm>
            <a:off x="706494" y="3082048"/>
            <a:ext cx="500282" cy="168510"/>
            <a:chOff x="632300" y="198775"/>
            <a:chExt cx="915597" cy="308400"/>
          </a:xfrm>
        </p:grpSpPr>
        <p:sp>
          <p:nvSpPr>
            <p:cNvPr id="184" name="Google Shape;184;p22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189;p22"/>
          <p:cNvGrpSpPr/>
          <p:nvPr/>
        </p:nvGrpSpPr>
        <p:grpSpPr>
          <a:xfrm>
            <a:off x="917696" y="3395527"/>
            <a:ext cx="874944" cy="294707"/>
            <a:chOff x="632300" y="198775"/>
            <a:chExt cx="915597" cy="308400"/>
          </a:xfrm>
        </p:grpSpPr>
        <p:sp>
          <p:nvSpPr>
            <p:cNvPr id="190" name="Google Shape;190;p22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22"/>
          <p:cNvGrpSpPr/>
          <p:nvPr/>
        </p:nvGrpSpPr>
        <p:grpSpPr>
          <a:xfrm>
            <a:off x="7775993" y="2452507"/>
            <a:ext cx="708031" cy="238486"/>
            <a:chOff x="632300" y="198775"/>
            <a:chExt cx="915597" cy="308400"/>
          </a:xfrm>
        </p:grpSpPr>
        <p:sp>
          <p:nvSpPr>
            <p:cNvPr id="196" name="Google Shape;196;p22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ga"/>
              <a:buNone/>
              <a:defRPr sz="30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97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●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○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■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●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○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■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●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○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■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64" r:id="rId6"/>
    <p:sldLayoutId id="2147483666" r:id="rId7"/>
    <p:sldLayoutId id="2147483667" r:id="rId8"/>
    <p:sldLayoutId id="214748366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/>
          <p:nvPr/>
        </p:nvSpPr>
        <p:spPr>
          <a:xfrm>
            <a:off x="6892810" y="4344212"/>
            <a:ext cx="37957" cy="50504"/>
          </a:xfrm>
          <a:custGeom>
            <a:avLst/>
            <a:gdLst/>
            <a:ahLst/>
            <a:cxnLst/>
            <a:rect l="l" t="t" r="r" b="b"/>
            <a:pathLst>
              <a:path w="1183" h="1574" extrusionOk="0">
                <a:moveTo>
                  <a:pt x="245" y="0"/>
                </a:moveTo>
                <a:cubicBezTo>
                  <a:pt x="163" y="0"/>
                  <a:pt x="82" y="4"/>
                  <a:pt x="0" y="10"/>
                </a:cubicBezTo>
                <a:cubicBezTo>
                  <a:pt x="14" y="527"/>
                  <a:pt x="28" y="1057"/>
                  <a:pt x="55" y="1574"/>
                </a:cubicBezTo>
                <a:cubicBezTo>
                  <a:pt x="259" y="1560"/>
                  <a:pt x="449" y="1546"/>
                  <a:pt x="639" y="1533"/>
                </a:cubicBezTo>
                <a:cubicBezTo>
                  <a:pt x="662" y="1533"/>
                  <a:pt x="828" y="1524"/>
                  <a:pt x="965" y="1524"/>
                </a:cubicBezTo>
                <a:cubicBezTo>
                  <a:pt x="1068" y="1524"/>
                  <a:pt x="1156" y="1529"/>
                  <a:pt x="1156" y="1546"/>
                </a:cubicBezTo>
                <a:cubicBezTo>
                  <a:pt x="1183" y="1478"/>
                  <a:pt x="1101" y="1016"/>
                  <a:pt x="1088" y="948"/>
                </a:cubicBezTo>
                <a:cubicBezTo>
                  <a:pt x="1047" y="473"/>
                  <a:pt x="1047" y="65"/>
                  <a:pt x="490" y="10"/>
                </a:cubicBezTo>
                <a:cubicBezTo>
                  <a:pt x="408" y="4"/>
                  <a:pt x="327" y="0"/>
                  <a:pt x="24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6"/>
          <p:cNvSpPr/>
          <p:nvPr/>
        </p:nvSpPr>
        <p:spPr>
          <a:xfrm>
            <a:off x="6903718" y="4238099"/>
            <a:ext cx="27946" cy="23776"/>
          </a:xfrm>
          <a:custGeom>
            <a:avLst/>
            <a:gdLst/>
            <a:ahLst/>
            <a:cxnLst/>
            <a:rect l="l" t="t" r="r" b="b"/>
            <a:pathLst>
              <a:path w="871" h="741" extrusionOk="0">
                <a:moveTo>
                  <a:pt x="408" y="1"/>
                </a:moveTo>
                <a:cubicBezTo>
                  <a:pt x="272" y="1"/>
                  <a:pt x="150" y="83"/>
                  <a:pt x="68" y="205"/>
                </a:cubicBezTo>
                <a:cubicBezTo>
                  <a:pt x="0" y="327"/>
                  <a:pt x="0" y="531"/>
                  <a:pt x="122" y="626"/>
                </a:cubicBezTo>
                <a:cubicBezTo>
                  <a:pt x="150" y="653"/>
                  <a:pt x="190" y="667"/>
                  <a:pt x="218" y="681"/>
                </a:cubicBezTo>
                <a:cubicBezTo>
                  <a:pt x="280" y="720"/>
                  <a:pt x="354" y="741"/>
                  <a:pt x="427" y="741"/>
                </a:cubicBezTo>
                <a:cubicBezTo>
                  <a:pt x="529" y="741"/>
                  <a:pt x="630" y="700"/>
                  <a:pt x="693" y="613"/>
                </a:cubicBezTo>
                <a:cubicBezTo>
                  <a:pt x="870" y="382"/>
                  <a:pt x="707" y="1"/>
                  <a:pt x="40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6"/>
          <p:cNvSpPr/>
          <p:nvPr/>
        </p:nvSpPr>
        <p:spPr>
          <a:xfrm>
            <a:off x="6903013" y="4186984"/>
            <a:ext cx="13797" cy="11904"/>
          </a:xfrm>
          <a:custGeom>
            <a:avLst/>
            <a:gdLst/>
            <a:ahLst/>
            <a:cxnLst/>
            <a:rect l="l" t="t" r="r" b="b"/>
            <a:pathLst>
              <a:path w="430" h="371" extrusionOk="0">
                <a:moveTo>
                  <a:pt x="230" y="0"/>
                </a:moveTo>
                <a:cubicBezTo>
                  <a:pt x="108" y="0"/>
                  <a:pt x="0" y="153"/>
                  <a:pt x="77" y="262"/>
                </a:cubicBezTo>
                <a:cubicBezTo>
                  <a:pt x="77" y="262"/>
                  <a:pt x="90" y="276"/>
                  <a:pt x="90" y="276"/>
                </a:cubicBezTo>
                <a:cubicBezTo>
                  <a:pt x="117" y="330"/>
                  <a:pt x="172" y="371"/>
                  <a:pt x="240" y="371"/>
                </a:cubicBezTo>
                <a:cubicBezTo>
                  <a:pt x="240" y="371"/>
                  <a:pt x="253" y="357"/>
                  <a:pt x="253" y="357"/>
                </a:cubicBezTo>
                <a:cubicBezTo>
                  <a:pt x="348" y="357"/>
                  <a:pt x="403" y="289"/>
                  <a:pt x="416" y="194"/>
                </a:cubicBezTo>
                <a:cubicBezTo>
                  <a:pt x="430" y="126"/>
                  <a:pt x="376" y="72"/>
                  <a:pt x="335" y="31"/>
                </a:cubicBezTo>
                <a:lnTo>
                  <a:pt x="321" y="31"/>
                </a:lnTo>
                <a:cubicBezTo>
                  <a:pt x="292" y="9"/>
                  <a:pt x="260" y="0"/>
                  <a:pt x="23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6"/>
          <p:cNvSpPr/>
          <p:nvPr/>
        </p:nvSpPr>
        <p:spPr>
          <a:xfrm>
            <a:off x="6938144" y="4196738"/>
            <a:ext cx="13989" cy="14984"/>
          </a:xfrm>
          <a:custGeom>
            <a:avLst/>
            <a:gdLst/>
            <a:ahLst/>
            <a:cxnLst/>
            <a:rect l="l" t="t" r="r" b="b"/>
            <a:pathLst>
              <a:path w="436" h="467" extrusionOk="0">
                <a:moveTo>
                  <a:pt x="207" y="0"/>
                </a:moveTo>
                <a:cubicBezTo>
                  <a:pt x="189" y="0"/>
                  <a:pt x="170" y="4"/>
                  <a:pt x="150" y="12"/>
                </a:cubicBezTo>
                <a:cubicBezTo>
                  <a:pt x="55" y="39"/>
                  <a:pt x="1" y="121"/>
                  <a:pt x="28" y="216"/>
                </a:cubicBezTo>
                <a:cubicBezTo>
                  <a:pt x="42" y="257"/>
                  <a:pt x="55" y="298"/>
                  <a:pt x="55" y="339"/>
                </a:cubicBezTo>
                <a:cubicBezTo>
                  <a:pt x="90" y="408"/>
                  <a:pt x="163" y="467"/>
                  <a:pt x="235" y="467"/>
                </a:cubicBezTo>
                <a:cubicBezTo>
                  <a:pt x="248" y="467"/>
                  <a:pt x="260" y="465"/>
                  <a:pt x="273" y="461"/>
                </a:cubicBezTo>
                <a:cubicBezTo>
                  <a:pt x="368" y="434"/>
                  <a:pt x="436" y="339"/>
                  <a:pt x="395" y="243"/>
                </a:cubicBezTo>
                <a:lnTo>
                  <a:pt x="354" y="121"/>
                </a:lnTo>
                <a:cubicBezTo>
                  <a:pt x="333" y="56"/>
                  <a:pt x="277" y="0"/>
                  <a:pt x="20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3035400" y="3251425"/>
            <a:ext cx="3073200" cy="7071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6"/>
          <p:cNvSpPr txBox="1">
            <a:spLocks noGrp="1"/>
          </p:cNvSpPr>
          <p:nvPr>
            <p:ph type="ctrTitle"/>
          </p:nvPr>
        </p:nvSpPr>
        <p:spPr>
          <a:xfrm>
            <a:off x="2170950" y="1125650"/>
            <a:ext cx="4802100" cy="18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Knightly </a:t>
            </a:r>
            <a:r>
              <a:rPr lang="en" sz="6200" dirty="0">
                <a:solidFill>
                  <a:schemeClr val="lt1"/>
                </a:solidFill>
              </a:rPr>
              <a:t>Knockout</a:t>
            </a:r>
            <a:endParaRPr lang="en-GB" sz="6200" dirty="0">
              <a:solidFill>
                <a:schemeClr val="lt1"/>
              </a:solidFill>
            </a:endParaRPr>
          </a:p>
        </p:txBody>
      </p:sp>
      <p:sp>
        <p:nvSpPr>
          <p:cNvPr id="217" name="Google Shape;217;p26"/>
          <p:cNvSpPr txBox="1">
            <a:spLocks noGrp="1"/>
          </p:cNvSpPr>
          <p:nvPr>
            <p:ph type="subTitle" idx="1"/>
          </p:nvPr>
        </p:nvSpPr>
        <p:spPr>
          <a:xfrm>
            <a:off x="3035400" y="3419026"/>
            <a:ext cx="3073200" cy="3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 v 1 multiplayer swordfighting game</a:t>
            </a:r>
            <a:endParaRPr dirty="0"/>
          </a:p>
        </p:txBody>
      </p:sp>
      <p:grpSp>
        <p:nvGrpSpPr>
          <p:cNvPr id="218" name="Google Shape;218;p26"/>
          <p:cNvGrpSpPr/>
          <p:nvPr/>
        </p:nvGrpSpPr>
        <p:grpSpPr>
          <a:xfrm>
            <a:off x="587289" y="1985345"/>
            <a:ext cx="1058155" cy="356387"/>
            <a:chOff x="632300" y="198775"/>
            <a:chExt cx="915597" cy="308400"/>
          </a:xfrm>
        </p:grpSpPr>
        <p:sp>
          <p:nvSpPr>
            <p:cNvPr id="219" name="Google Shape;219;p2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26"/>
          <p:cNvGrpSpPr/>
          <p:nvPr/>
        </p:nvGrpSpPr>
        <p:grpSpPr>
          <a:xfrm>
            <a:off x="6835588" y="1795825"/>
            <a:ext cx="915597" cy="308400"/>
            <a:chOff x="632300" y="198775"/>
            <a:chExt cx="915597" cy="308400"/>
          </a:xfrm>
        </p:grpSpPr>
        <p:sp>
          <p:nvSpPr>
            <p:cNvPr id="225" name="Google Shape;225;p2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26"/>
          <p:cNvGrpSpPr/>
          <p:nvPr/>
        </p:nvGrpSpPr>
        <p:grpSpPr>
          <a:xfrm>
            <a:off x="8333969" y="2411573"/>
            <a:ext cx="500282" cy="168510"/>
            <a:chOff x="632300" y="198775"/>
            <a:chExt cx="915597" cy="308400"/>
          </a:xfrm>
        </p:grpSpPr>
        <p:sp>
          <p:nvSpPr>
            <p:cNvPr id="231" name="Google Shape;231;p2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26"/>
          <p:cNvGrpSpPr/>
          <p:nvPr/>
        </p:nvGrpSpPr>
        <p:grpSpPr>
          <a:xfrm>
            <a:off x="2826943" y="4521007"/>
            <a:ext cx="708031" cy="238486"/>
            <a:chOff x="632300" y="198775"/>
            <a:chExt cx="915597" cy="308400"/>
          </a:xfrm>
        </p:grpSpPr>
        <p:sp>
          <p:nvSpPr>
            <p:cNvPr id="237" name="Google Shape;237;p2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26"/>
          <p:cNvGrpSpPr/>
          <p:nvPr/>
        </p:nvGrpSpPr>
        <p:grpSpPr>
          <a:xfrm>
            <a:off x="3968008" y="462963"/>
            <a:ext cx="1058063" cy="356387"/>
            <a:chOff x="632300" y="198775"/>
            <a:chExt cx="915597" cy="308400"/>
          </a:xfrm>
        </p:grpSpPr>
        <p:sp>
          <p:nvSpPr>
            <p:cNvPr id="243" name="Google Shape;243;p2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26"/>
          <p:cNvGrpSpPr/>
          <p:nvPr/>
        </p:nvGrpSpPr>
        <p:grpSpPr>
          <a:xfrm>
            <a:off x="1112310" y="540022"/>
            <a:ext cx="708031" cy="1009858"/>
            <a:chOff x="1112297" y="539988"/>
            <a:chExt cx="634948" cy="905621"/>
          </a:xfrm>
        </p:grpSpPr>
        <p:grpSp>
          <p:nvGrpSpPr>
            <p:cNvPr id="249" name="Google Shape;249;p26"/>
            <p:cNvGrpSpPr/>
            <p:nvPr/>
          </p:nvGrpSpPr>
          <p:grpSpPr>
            <a:xfrm>
              <a:off x="1114377" y="539988"/>
              <a:ext cx="632868" cy="905621"/>
              <a:chOff x="1112297" y="539988"/>
              <a:chExt cx="632868" cy="905621"/>
            </a:xfrm>
          </p:grpSpPr>
          <p:sp>
            <p:nvSpPr>
              <p:cNvPr id="250" name="Google Shape;250;p26"/>
              <p:cNvSpPr/>
              <p:nvPr/>
            </p:nvSpPr>
            <p:spPr>
              <a:xfrm>
                <a:off x="1682769" y="681579"/>
                <a:ext cx="18658" cy="2269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663" extrusionOk="0">
                    <a:moveTo>
                      <a:pt x="204" y="0"/>
                    </a:moveTo>
                    <a:cubicBezTo>
                      <a:pt x="177" y="0"/>
                      <a:pt x="136" y="68"/>
                      <a:pt x="123" y="82"/>
                    </a:cubicBezTo>
                    <a:cubicBezTo>
                      <a:pt x="41" y="163"/>
                      <a:pt x="0" y="286"/>
                      <a:pt x="14" y="408"/>
                    </a:cubicBezTo>
                    <a:cubicBezTo>
                      <a:pt x="35" y="543"/>
                      <a:pt x="175" y="662"/>
                      <a:pt x="306" y="662"/>
                    </a:cubicBezTo>
                    <a:cubicBezTo>
                      <a:pt x="347" y="662"/>
                      <a:pt x="387" y="651"/>
                      <a:pt x="422" y="625"/>
                    </a:cubicBezTo>
                    <a:cubicBezTo>
                      <a:pt x="544" y="462"/>
                      <a:pt x="422" y="245"/>
                      <a:pt x="299" y="109"/>
                    </a:cubicBezTo>
                    <a:cubicBezTo>
                      <a:pt x="286" y="95"/>
                      <a:pt x="218" y="0"/>
                      <a:pt x="2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6"/>
              <p:cNvSpPr/>
              <p:nvPr/>
            </p:nvSpPr>
            <p:spPr>
              <a:xfrm>
                <a:off x="1528580" y="731184"/>
                <a:ext cx="24855" cy="24476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15" extrusionOk="0">
                    <a:moveTo>
                      <a:pt x="403" y="1"/>
                    </a:moveTo>
                    <a:cubicBezTo>
                      <a:pt x="159" y="1"/>
                      <a:pt x="0" y="359"/>
                      <a:pt x="128" y="563"/>
                    </a:cubicBezTo>
                    <a:cubicBezTo>
                      <a:pt x="188" y="663"/>
                      <a:pt x="294" y="714"/>
                      <a:pt x="401" y="714"/>
                    </a:cubicBezTo>
                    <a:cubicBezTo>
                      <a:pt x="511" y="714"/>
                      <a:pt x="623" y="660"/>
                      <a:pt x="685" y="549"/>
                    </a:cubicBezTo>
                    <a:cubicBezTo>
                      <a:pt x="699" y="522"/>
                      <a:pt x="712" y="481"/>
                      <a:pt x="712" y="454"/>
                    </a:cubicBezTo>
                    <a:cubicBezTo>
                      <a:pt x="726" y="264"/>
                      <a:pt x="603" y="33"/>
                      <a:pt x="454" y="6"/>
                    </a:cubicBezTo>
                    <a:cubicBezTo>
                      <a:pt x="437" y="2"/>
                      <a:pt x="420" y="1"/>
                      <a:pt x="4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6"/>
              <p:cNvSpPr/>
              <p:nvPr/>
            </p:nvSpPr>
            <p:spPr>
              <a:xfrm>
                <a:off x="1155569" y="681579"/>
                <a:ext cx="18624" cy="22696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63" extrusionOk="0">
                    <a:moveTo>
                      <a:pt x="340" y="0"/>
                    </a:moveTo>
                    <a:cubicBezTo>
                      <a:pt x="327" y="0"/>
                      <a:pt x="259" y="95"/>
                      <a:pt x="245" y="109"/>
                    </a:cubicBezTo>
                    <a:cubicBezTo>
                      <a:pt x="123" y="245"/>
                      <a:pt x="0" y="462"/>
                      <a:pt x="123" y="625"/>
                    </a:cubicBezTo>
                    <a:cubicBezTo>
                      <a:pt x="158" y="651"/>
                      <a:pt x="198" y="662"/>
                      <a:pt x="238" y="662"/>
                    </a:cubicBezTo>
                    <a:cubicBezTo>
                      <a:pt x="370" y="662"/>
                      <a:pt x="510" y="543"/>
                      <a:pt x="530" y="408"/>
                    </a:cubicBezTo>
                    <a:cubicBezTo>
                      <a:pt x="544" y="286"/>
                      <a:pt x="503" y="163"/>
                      <a:pt x="422" y="82"/>
                    </a:cubicBezTo>
                    <a:cubicBezTo>
                      <a:pt x="408" y="68"/>
                      <a:pt x="367" y="0"/>
                      <a:pt x="3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6"/>
              <p:cNvSpPr/>
              <p:nvPr/>
            </p:nvSpPr>
            <p:spPr>
              <a:xfrm>
                <a:off x="1303527" y="731184"/>
                <a:ext cx="24855" cy="24476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15" extrusionOk="0">
                    <a:moveTo>
                      <a:pt x="323" y="1"/>
                    </a:moveTo>
                    <a:cubicBezTo>
                      <a:pt x="307" y="1"/>
                      <a:pt x="290" y="2"/>
                      <a:pt x="272" y="6"/>
                    </a:cubicBezTo>
                    <a:cubicBezTo>
                      <a:pt x="123" y="33"/>
                      <a:pt x="1" y="264"/>
                      <a:pt x="14" y="454"/>
                    </a:cubicBezTo>
                    <a:cubicBezTo>
                      <a:pt x="14" y="481"/>
                      <a:pt x="28" y="522"/>
                      <a:pt x="41" y="549"/>
                    </a:cubicBezTo>
                    <a:cubicBezTo>
                      <a:pt x="104" y="660"/>
                      <a:pt x="215" y="714"/>
                      <a:pt x="325" y="714"/>
                    </a:cubicBezTo>
                    <a:cubicBezTo>
                      <a:pt x="432" y="714"/>
                      <a:pt x="539" y="663"/>
                      <a:pt x="599" y="563"/>
                    </a:cubicBezTo>
                    <a:cubicBezTo>
                      <a:pt x="726" y="359"/>
                      <a:pt x="567" y="1"/>
                      <a:pt x="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6"/>
              <p:cNvSpPr/>
              <p:nvPr/>
            </p:nvSpPr>
            <p:spPr>
              <a:xfrm>
                <a:off x="1167208" y="860245"/>
                <a:ext cx="207088" cy="197213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5761" extrusionOk="0">
                    <a:moveTo>
                      <a:pt x="2134" y="1"/>
                    </a:moveTo>
                    <a:lnTo>
                      <a:pt x="2134" y="1"/>
                    </a:lnTo>
                    <a:cubicBezTo>
                      <a:pt x="1645" y="82"/>
                      <a:pt x="1223" y="667"/>
                      <a:pt x="924" y="1034"/>
                    </a:cubicBezTo>
                    <a:cubicBezTo>
                      <a:pt x="585" y="1455"/>
                      <a:pt x="82" y="2039"/>
                      <a:pt x="27" y="2610"/>
                    </a:cubicBezTo>
                    <a:cubicBezTo>
                      <a:pt x="0" y="2896"/>
                      <a:pt x="136" y="3195"/>
                      <a:pt x="231" y="3467"/>
                    </a:cubicBezTo>
                    <a:cubicBezTo>
                      <a:pt x="313" y="3752"/>
                      <a:pt x="408" y="4024"/>
                      <a:pt x="517" y="4296"/>
                    </a:cubicBezTo>
                    <a:cubicBezTo>
                      <a:pt x="693" y="4785"/>
                      <a:pt x="924" y="5247"/>
                      <a:pt x="1155" y="5709"/>
                    </a:cubicBezTo>
                    <a:cubicBezTo>
                      <a:pt x="1251" y="5438"/>
                      <a:pt x="1251" y="5125"/>
                      <a:pt x="1441" y="4894"/>
                    </a:cubicBezTo>
                    <a:cubicBezTo>
                      <a:pt x="1524" y="4796"/>
                      <a:pt x="1631" y="4758"/>
                      <a:pt x="1750" y="4758"/>
                    </a:cubicBezTo>
                    <a:cubicBezTo>
                      <a:pt x="2057" y="4758"/>
                      <a:pt x="2439" y="5009"/>
                      <a:pt x="2664" y="5098"/>
                    </a:cubicBezTo>
                    <a:cubicBezTo>
                      <a:pt x="3628" y="5500"/>
                      <a:pt x="4592" y="5760"/>
                      <a:pt x="5624" y="5760"/>
                    </a:cubicBezTo>
                    <a:cubicBezTo>
                      <a:pt x="5742" y="5760"/>
                      <a:pt x="5861" y="5757"/>
                      <a:pt x="5981" y="5750"/>
                    </a:cubicBezTo>
                    <a:cubicBezTo>
                      <a:pt x="5994" y="5519"/>
                      <a:pt x="6008" y="5288"/>
                      <a:pt x="6021" y="5057"/>
                    </a:cubicBezTo>
                    <a:lnTo>
                      <a:pt x="6021" y="5057"/>
                    </a:lnTo>
                    <a:cubicBezTo>
                      <a:pt x="5876" y="5072"/>
                      <a:pt x="5728" y="5079"/>
                      <a:pt x="5579" y="5079"/>
                    </a:cubicBezTo>
                    <a:cubicBezTo>
                      <a:pt x="4777" y="5079"/>
                      <a:pt x="3927" y="4880"/>
                      <a:pt x="3194" y="4663"/>
                    </a:cubicBezTo>
                    <a:cubicBezTo>
                      <a:pt x="2787" y="4540"/>
                      <a:pt x="2311" y="4432"/>
                      <a:pt x="1944" y="4214"/>
                    </a:cubicBezTo>
                    <a:cubicBezTo>
                      <a:pt x="1658" y="4051"/>
                      <a:pt x="1699" y="3793"/>
                      <a:pt x="1754" y="3507"/>
                    </a:cubicBezTo>
                    <a:cubicBezTo>
                      <a:pt x="1794" y="3290"/>
                      <a:pt x="1808" y="2678"/>
                      <a:pt x="2121" y="2638"/>
                    </a:cubicBezTo>
                    <a:cubicBezTo>
                      <a:pt x="2137" y="2635"/>
                      <a:pt x="2153" y="2633"/>
                      <a:pt x="2170" y="2633"/>
                    </a:cubicBezTo>
                    <a:cubicBezTo>
                      <a:pt x="2311" y="2633"/>
                      <a:pt x="2476" y="2725"/>
                      <a:pt x="2610" y="2773"/>
                    </a:cubicBezTo>
                    <a:cubicBezTo>
                      <a:pt x="2841" y="2841"/>
                      <a:pt x="3072" y="2923"/>
                      <a:pt x="3303" y="2977"/>
                    </a:cubicBezTo>
                    <a:cubicBezTo>
                      <a:pt x="3806" y="3100"/>
                      <a:pt x="4309" y="3168"/>
                      <a:pt x="4825" y="3195"/>
                    </a:cubicBezTo>
                    <a:cubicBezTo>
                      <a:pt x="5056" y="3208"/>
                      <a:pt x="5301" y="3208"/>
                      <a:pt x="5546" y="3208"/>
                    </a:cubicBezTo>
                    <a:cubicBezTo>
                      <a:pt x="5664" y="3208"/>
                      <a:pt x="5775" y="3196"/>
                      <a:pt x="5885" y="3196"/>
                    </a:cubicBezTo>
                    <a:cubicBezTo>
                      <a:pt x="5940" y="3196"/>
                      <a:pt x="5994" y="3199"/>
                      <a:pt x="6049" y="3208"/>
                    </a:cubicBezTo>
                    <a:cubicBezTo>
                      <a:pt x="6049" y="3100"/>
                      <a:pt x="6035" y="2977"/>
                      <a:pt x="6035" y="2869"/>
                    </a:cubicBezTo>
                    <a:cubicBezTo>
                      <a:pt x="6021" y="2665"/>
                      <a:pt x="6021" y="2474"/>
                      <a:pt x="6008" y="2271"/>
                    </a:cubicBezTo>
                    <a:cubicBezTo>
                      <a:pt x="5749" y="2335"/>
                      <a:pt x="5467" y="2352"/>
                      <a:pt x="5189" y="2352"/>
                    </a:cubicBezTo>
                    <a:cubicBezTo>
                      <a:pt x="4999" y="2352"/>
                      <a:pt x="4812" y="2344"/>
                      <a:pt x="4635" y="2338"/>
                    </a:cubicBezTo>
                    <a:cubicBezTo>
                      <a:pt x="4037" y="2311"/>
                      <a:pt x="3453" y="2230"/>
                      <a:pt x="2868" y="2107"/>
                    </a:cubicBezTo>
                    <a:cubicBezTo>
                      <a:pt x="2528" y="2039"/>
                      <a:pt x="1672" y="1985"/>
                      <a:pt x="1604" y="1537"/>
                    </a:cubicBezTo>
                    <a:cubicBezTo>
                      <a:pt x="1577" y="1292"/>
                      <a:pt x="1740" y="1020"/>
                      <a:pt x="1835" y="816"/>
                    </a:cubicBezTo>
                    <a:cubicBezTo>
                      <a:pt x="1944" y="544"/>
                      <a:pt x="2039" y="272"/>
                      <a:pt x="2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6"/>
              <p:cNvSpPr/>
              <p:nvPr/>
            </p:nvSpPr>
            <p:spPr>
              <a:xfrm>
                <a:off x="1482672" y="860245"/>
                <a:ext cx="207122" cy="197213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5761" extrusionOk="0">
                    <a:moveTo>
                      <a:pt x="3915" y="1"/>
                    </a:moveTo>
                    <a:lnTo>
                      <a:pt x="3915" y="1"/>
                    </a:lnTo>
                    <a:cubicBezTo>
                      <a:pt x="4010" y="272"/>
                      <a:pt x="4106" y="544"/>
                      <a:pt x="4214" y="816"/>
                    </a:cubicBezTo>
                    <a:cubicBezTo>
                      <a:pt x="4309" y="1020"/>
                      <a:pt x="4473" y="1292"/>
                      <a:pt x="4445" y="1537"/>
                    </a:cubicBezTo>
                    <a:cubicBezTo>
                      <a:pt x="4377" y="1985"/>
                      <a:pt x="3521" y="2039"/>
                      <a:pt x="3181" y="2107"/>
                    </a:cubicBezTo>
                    <a:cubicBezTo>
                      <a:pt x="2597" y="2230"/>
                      <a:pt x="2012" y="2311"/>
                      <a:pt x="1414" y="2338"/>
                    </a:cubicBezTo>
                    <a:cubicBezTo>
                      <a:pt x="1238" y="2344"/>
                      <a:pt x="1050" y="2352"/>
                      <a:pt x="860" y="2352"/>
                    </a:cubicBezTo>
                    <a:cubicBezTo>
                      <a:pt x="582" y="2352"/>
                      <a:pt x="300" y="2335"/>
                      <a:pt x="41" y="2271"/>
                    </a:cubicBezTo>
                    <a:cubicBezTo>
                      <a:pt x="41" y="2474"/>
                      <a:pt x="28" y="2665"/>
                      <a:pt x="14" y="2869"/>
                    </a:cubicBezTo>
                    <a:cubicBezTo>
                      <a:pt x="14" y="2977"/>
                      <a:pt x="1" y="3100"/>
                      <a:pt x="1" y="3208"/>
                    </a:cubicBezTo>
                    <a:cubicBezTo>
                      <a:pt x="55" y="3199"/>
                      <a:pt x="111" y="3196"/>
                      <a:pt x="167" y="3196"/>
                    </a:cubicBezTo>
                    <a:cubicBezTo>
                      <a:pt x="280" y="3196"/>
                      <a:pt x="395" y="3208"/>
                      <a:pt x="504" y="3208"/>
                    </a:cubicBezTo>
                    <a:cubicBezTo>
                      <a:pt x="748" y="3208"/>
                      <a:pt x="993" y="3208"/>
                      <a:pt x="1238" y="3195"/>
                    </a:cubicBezTo>
                    <a:cubicBezTo>
                      <a:pt x="1740" y="3168"/>
                      <a:pt x="2243" y="3100"/>
                      <a:pt x="2746" y="2977"/>
                    </a:cubicBezTo>
                    <a:cubicBezTo>
                      <a:pt x="2977" y="2923"/>
                      <a:pt x="3208" y="2841"/>
                      <a:pt x="3440" y="2773"/>
                    </a:cubicBezTo>
                    <a:cubicBezTo>
                      <a:pt x="3573" y="2725"/>
                      <a:pt x="3739" y="2633"/>
                      <a:pt x="3879" y="2633"/>
                    </a:cubicBezTo>
                    <a:cubicBezTo>
                      <a:pt x="3896" y="2633"/>
                      <a:pt x="3913" y="2635"/>
                      <a:pt x="3929" y="2638"/>
                    </a:cubicBezTo>
                    <a:cubicBezTo>
                      <a:pt x="4241" y="2678"/>
                      <a:pt x="4255" y="3290"/>
                      <a:pt x="4296" y="3507"/>
                    </a:cubicBezTo>
                    <a:cubicBezTo>
                      <a:pt x="4350" y="3793"/>
                      <a:pt x="4391" y="4051"/>
                      <a:pt x="4106" y="4214"/>
                    </a:cubicBezTo>
                    <a:cubicBezTo>
                      <a:pt x="3739" y="4432"/>
                      <a:pt x="3263" y="4540"/>
                      <a:pt x="2855" y="4663"/>
                    </a:cubicBezTo>
                    <a:cubicBezTo>
                      <a:pt x="2122" y="4880"/>
                      <a:pt x="1273" y="5079"/>
                      <a:pt x="471" y="5079"/>
                    </a:cubicBezTo>
                    <a:cubicBezTo>
                      <a:pt x="321" y="5079"/>
                      <a:pt x="173" y="5072"/>
                      <a:pt x="28" y="5057"/>
                    </a:cubicBezTo>
                    <a:lnTo>
                      <a:pt x="28" y="5057"/>
                    </a:lnTo>
                    <a:cubicBezTo>
                      <a:pt x="41" y="5288"/>
                      <a:pt x="55" y="5519"/>
                      <a:pt x="69" y="5750"/>
                    </a:cubicBezTo>
                    <a:cubicBezTo>
                      <a:pt x="188" y="5757"/>
                      <a:pt x="307" y="5760"/>
                      <a:pt x="425" y="5760"/>
                    </a:cubicBezTo>
                    <a:cubicBezTo>
                      <a:pt x="1458" y="5760"/>
                      <a:pt x="2421" y="5500"/>
                      <a:pt x="3385" y="5098"/>
                    </a:cubicBezTo>
                    <a:cubicBezTo>
                      <a:pt x="3611" y="5009"/>
                      <a:pt x="3992" y="4758"/>
                      <a:pt x="4299" y="4758"/>
                    </a:cubicBezTo>
                    <a:cubicBezTo>
                      <a:pt x="4418" y="4758"/>
                      <a:pt x="4525" y="4796"/>
                      <a:pt x="4608" y="4894"/>
                    </a:cubicBezTo>
                    <a:cubicBezTo>
                      <a:pt x="4799" y="5125"/>
                      <a:pt x="4799" y="5438"/>
                      <a:pt x="4894" y="5709"/>
                    </a:cubicBezTo>
                    <a:cubicBezTo>
                      <a:pt x="5139" y="5247"/>
                      <a:pt x="5356" y="4785"/>
                      <a:pt x="5533" y="4296"/>
                    </a:cubicBezTo>
                    <a:cubicBezTo>
                      <a:pt x="5641" y="4024"/>
                      <a:pt x="5737" y="3752"/>
                      <a:pt x="5818" y="3467"/>
                    </a:cubicBezTo>
                    <a:cubicBezTo>
                      <a:pt x="5913" y="3195"/>
                      <a:pt x="6049" y="2896"/>
                      <a:pt x="6022" y="2610"/>
                    </a:cubicBezTo>
                    <a:cubicBezTo>
                      <a:pt x="5968" y="2039"/>
                      <a:pt x="5465" y="1455"/>
                      <a:pt x="5125" y="1034"/>
                    </a:cubicBezTo>
                    <a:cubicBezTo>
                      <a:pt x="4826" y="667"/>
                      <a:pt x="4405" y="82"/>
                      <a:pt x="3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6"/>
              <p:cNvSpPr/>
              <p:nvPr/>
            </p:nvSpPr>
            <p:spPr>
              <a:xfrm>
                <a:off x="1343067" y="782089"/>
                <a:ext cx="170833" cy="588970"/>
              </a:xfrm>
              <a:custGeom>
                <a:avLst/>
                <a:gdLst/>
                <a:ahLst/>
                <a:cxnLst/>
                <a:rect l="l" t="t" r="r" b="b"/>
                <a:pathLst>
                  <a:path w="4990" h="17205" extrusionOk="0">
                    <a:moveTo>
                      <a:pt x="2298" y="0"/>
                    </a:moveTo>
                    <a:cubicBezTo>
                      <a:pt x="2271" y="14"/>
                      <a:pt x="2257" y="27"/>
                      <a:pt x="2244" y="41"/>
                    </a:cubicBezTo>
                    <a:cubicBezTo>
                      <a:pt x="1768" y="408"/>
                      <a:pt x="1238" y="707"/>
                      <a:pt x="803" y="1128"/>
                    </a:cubicBezTo>
                    <a:cubicBezTo>
                      <a:pt x="585" y="1346"/>
                      <a:pt x="382" y="1577"/>
                      <a:pt x="232" y="1849"/>
                    </a:cubicBezTo>
                    <a:cubicBezTo>
                      <a:pt x="137" y="2025"/>
                      <a:pt x="69" y="2202"/>
                      <a:pt x="1" y="2379"/>
                    </a:cubicBezTo>
                    <a:cubicBezTo>
                      <a:pt x="191" y="2365"/>
                      <a:pt x="422" y="2243"/>
                      <a:pt x="572" y="2243"/>
                    </a:cubicBezTo>
                    <a:cubicBezTo>
                      <a:pt x="597" y="2241"/>
                      <a:pt x="622" y="2240"/>
                      <a:pt x="647" y="2240"/>
                    </a:cubicBezTo>
                    <a:cubicBezTo>
                      <a:pt x="785" y="2240"/>
                      <a:pt x="919" y="2273"/>
                      <a:pt x="1034" y="2365"/>
                    </a:cubicBezTo>
                    <a:cubicBezTo>
                      <a:pt x="1387" y="2664"/>
                      <a:pt x="1292" y="3357"/>
                      <a:pt x="1306" y="3765"/>
                    </a:cubicBezTo>
                    <a:cubicBezTo>
                      <a:pt x="1333" y="4934"/>
                      <a:pt x="1251" y="6103"/>
                      <a:pt x="1224" y="7258"/>
                    </a:cubicBezTo>
                    <a:cubicBezTo>
                      <a:pt x="1197" y="8414"/>
                      <a:pt x="1184" y="9555"/>
                      <a:pt x="1170" y="10697"/>
                    </a:cubicBezTo>
                    <a:cubicBezTo>
                      <a:pt x="1156" y="11839"/>
                      <a:pt x="1156" y="12994"/>
                      <a:pt x="1224" y="14136"/>
                    </a:cubicBezTo>
                    <a:cubicBezTo>
                      <a:pt x="1251" y="14585"/>
                      <a:pt x="1265" y="15033"/>
                      <a:pt x="980" y="15414"/>
                    </a:cubicBezTo>
                    <a:cubicBezTo>
                      <a:pt x="776" y="15699"/>
                      <a:pt x="490" y="15876"/>
                      <a:pt x="178" y="16012"/>
                    </a:cubicBezTo>
                    <a:cubicBezTo>
                      <a:pt x="572" y="16501"/>
                      <a:pt x="1102" y="16773"/>
                      <a:pt x="1659" y="17058"/>
                    </a:cubicBezTo>
                    <a:cubicBezTo>
                      <a:pt x="1727" y="17086"/>
                      <a:pt x="1795" y="17113"/>
                      <a:pt x="1863" y="17126"/>
                    </a:cubicBezTo>
                    <a:cubicBezTo>
                      <a:pt x="2065" y="17183"/>
                      <a:pt x="2271" y="17205"/>
                      <a:pt x="2476" y="17205"/>
                    </a:cubicBezTo>
                    <a:cubicBezTo>
                      <a:pt x="2712" y="17205"/>
                      <a:pt x="2949" y="17176"/>
                      <a:pt x="3182" y="17140"/>
                    </a:cubicBezTo>
                    <a:cubicBezTo>
                      <a:pt x="3793" y="16827"/>
                      <a:pt x="4378" y="16555"/>
                      <a:pt x="4813" y="16012"/>
                    </a:cubicBezTo>
                    <a:cubicBezTo>
                      <a:pt x="4500" y="15876"/>
                      <a:pt x="4215" y="15699"/>
                      <a:pt x="4011" y="15414"/>
                    </a:cubicBezTo>
                    <a:cubicBezTo>
                      <a:pt x="3725" y="15033"/>
                      <a:pt x="3739" y="14585"/>
                      <a:pt x="3766" y="14136"/>
                    </a:cubicBezTo>
                    <a:cubicBezTo>
                      <a:pt x="3834" y="12994"/>
                      <a:pt x="3834" y="11839"/>
                      <a:pt x="3820" y="10697"/>
                    </a:cubicBezTo>
                    <a:cubicBezTo>
                      <a:pt x="3807" y="9555"/>
                      <a:pt x="3793" y="8414"/>
                      <a:pt x="3766" y="7258"/>
                    </a:cubicBezTo>
                    <a:cubicBezTo>
                      <a:pt x="3739" y="6103"/>
                      <a:pt x="3657" y="4934"/>
                      <a:pt x="3684" y="3765"/>
                    </a:cubicBezTo>
                    <a:cubicBezTo>
                      <a:pt x="3698" y="3357"/>
                      <a:pt x="3603" y="2664"/>
                      <a:pt x="3970" y="2365"/>
                    </a:cubicBezTo>
                    <a:cubicBezTo>
                      <a:pt x="4073" y="2273"/>
                      <a:pt x="4206" y="2240"/>
                      <a:pt x="4343" y="2240"/>
                    </a:cubicBezTo>
                    <a:cubicBezTo>
                      <a:pt x="4368" y="2240"/>
                      <a:pt x="4393" y="2241"/>
                      <a:pt x="4418" y="2243"/>
                    </a:cubicBezTo>
                    <a:cubicBezTo>
                      <a:pt x="4582" y="2243"/>
                      <a:pt x="4813" y="2365"/>
                      <a:pt x="4989" y="2379"/>
                    </a:cubicBezTo>
                    <a:cubicBezTo>
                      <a:pt x="4921" y="2202"/>
                      <a:pt x="4853" y="2025"/>
                      <a:pt x="4758" y="1849"/>
                    </a:cubicBezTo>
                    <a:cubicBezTo>
                      <a:pt x="4609" y="1577"/>
                      <a:pt x="4405" y="1346"/>
                      <a:pt x="4187" y="1128"/>
                    </a:cubicBezTo>
                    <a:cubicBezTo>
                      <a:pt x="3752" y="707"/>
                      <a:pt x="3222" y="408"/>
                      <a:pt x="2747" y="41"/>
                    </a:cubicBezTo>
                    <a:cubicBezTo>
                      <a:pt x="2733" y="27"/>
                      <a:pt x="2719" y="14"/>
                      <a:pt x="2706" y="0"/>
                    </a:cubicBezTo>
                    <a:cubicBezTo>
                      <a:pt x="2665" y="14"/>
                      <a:pt x="2624" y="14"/>
                      <a:pt x="2584" y="14"/>
                    </a:cubicBezTo>
                    <a:cubicBezTo>
                      <a:pt x="2556" y="18"/>
                      <a:pt x="2528" y="19"/>
                      <a:pt x="2500" y="19"/>
                    </a:cubicBezTo>
                    <a:cubicBezTo>
                      <a:pt x="2433" y="19"/>
                      <a:pt x="2365" y="10"/>
                      <a:pt x="22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6"/>
              <p:cNvSpPr/>
              <p:nvPr/>
            </p:nvSpPr>
            <p:spPr>
              <a:xfrm>
                <a:off x="1610159" y="1194811"/>
                <a:ext cx="30298" cy="58675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714" extrusionOk="0">
                    <a:moveTo>
                      <a:pt x="161" y="1"/>
                    </a:moveTo>
                    <a:cubicBezTo>
                      <a:pt x="105" y="1"/>
                      <a:pt x="52" y="11"/>
                      <a:pt x="1" y="28"/>
                    </a:cubicBezTo>
                    <a:cubicBezTo>
                      <a:pt x="15" y="55"/>
                      <a:pt x="42" y="96"/>
                      <a:pt x="55" y="123"/>
                    </a:cubicBezTo>
                    <a:cubicBezTo>
                      <a:pt x="232" y="245"/>
                      <a:pt x="300" y="585"/>
                      <a:pt x="273" y="925"/>
                    </a:cubicBezTo>
                    <a:cubicBezTo>
                      <a:pt x="286" y="1020"/>
                      <a:pt x="286" y="1129"/>
                      <a:pt x="286" y="1224"/>
                    </a:cubicBezTo>
                    <a:cubicBezTo>
                      <a:pt x="286" y="1387"/>
                      <a:pt x="246" y="1618"/>
                      <a:pt x="96" y="1713"/>
                    </a:cubicBezTo>
                    <a:cubicBezTo>
                      <a:pt x="148" y="1681"/>
                      <a:pt x="204" y="1674"/>
                      <a:pt x="262" y="1674"/>
                    </a:cubicBezTo>
                    <a:cubicBezTo>
                      <a:pt x="314" y="1674"/>
                      <a:pt x="367" y="1680"/>
                      <a:pt x="420" y="1680"/>
                    </a:cubicBezTo>
                    <a:cubicBezTo>
                      <a:pt x="514" y="1680"/>
                      <a:pt x="608" y="1662"/>
                      <a:pt x="694" y="1564"/>
                    </a:cubicBezTo>
                    <a:cubicBezTo>
                      <a:pt x="721" y="1536"/>
                      <a:pt x="749" y="1509"/>
                      <a:pt x="776" y="1468"/>
                    </a:cubicBezTo>
                    <a:cubicBezTo>
                      <a:pt x="830" y="1346"/>
                      <a:pt x="857" y="1197"/>
                      <a:pt x="871" y="1061"/>
                    </a:cubicBezTo>
                    <a:cubicBezTo>
                      <a:pt x="884" y="721"/>
                      <a:pt x="735" y="231"/>
                      <a:pt x="422" y="68"/>
                    </a:cubicBezTo>
                    <a:cubicBezTo>
                      <a:pt x="327" y="21"/>
                      <a:pt x="241" y="1"/>
                      <a:pt x="1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6"/>
              <p:cNvSpPr/>
              <p:nvPr/>
            </p:nvSpPr>
            <p:spPr>
              <a:xfrm>
                <a:off x="1601806" y="1095191"/>
                <a:ext cx="27491" cy="58811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18" extrusionOk="0">
                    <a:moveTo>
                      <a:pt x="197" y="1"/>
                    </a:moveTo>
                    <a:cubicBezTo>
                      <a:pt x="162" y="1"/>
                      <a:pt x="139" y="32"/>
                      <a:pt x="82" y="97"/>
                    </a:cubicBezTo>
                    <a:cubicBezTo>
                      <a:pt x="55" y="124"/>
                      <a:pt x="27" y="165"/>
                      <a:pt x="0" y="192"/>
                    </a:cubicBezTo>
                    <a:cubicBezTo>
                      <a:pt x="27" y="219"/>
                      <a:pt x="41" y="246"/>
                      <a:pt x="55" y="274"/>
                    </a:cubicBezTo>
                    <a:cubicBezTo>
                      <a:pt x="150" y="559"/>
                      <a:pt x="163" y="872"/>
                      <a:pt x="123" y="1171"/>
                    </a:cubicBezTo>
                    <a:cubicBezTo>
                      <a:pt x="95" y="1374"/>
                      <a:pt x="0" y="1483"/>
                      <a:pt x="163" y="1633"/>
                    </a:cubicBezTo>
                    <a:cubicBezTo>
                      <a:pt x="228" y="1691"/>
                      <a:pt x="277" y="1718"/>
                      <a:pt x="325" y="1718"/>
                    </a:cubicBezTo>
                    <a:cubicBezTo>
                      <a:pt x="379" y="1718"/>
                      <a:pt x="431" y="1684"/>
                      <a:pt x="503" y="1619"/>
                    </a:cubicBezTo>
                    <a:cubicBezTo>
                      <a:pt x="585" y="1551"/>
                      <a:pt x="639" y="1470"/>
                      <a:pt x="680" y="1374"/>
                    </a:cubicBezTo>
                    <a:cubicBezTo>
                      <a:pt x="802" y="1116"/>
                      <a:pt x="789" y="804"/>
                      <a:pt x="680" y="532"/>
                    </a:cubicBezTo>
                    <a:cubicBezTo>
                      <a:pt x="626" y="409"/>
                      <a:pt x="544" y="287"/>
                      <a:pt x="449" y="178"/>
                    </a:cubicBezTo>
                    <a:cubicBezTo>
                      <a:pt x="408" y="138"/>
                      <a:pt x="354" y="83"/>
                      <a:pt x="299" y="42"/>
                    </a:cubicBezTo>
                    <a:cubicBezTo>
                      <a:pt x="250" y="15"/>
                      <a:pt x="221" y="1"/>
                      <a:pt x="1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6"/>
              <p:cNvSpPr/>
              <p:nvPr/>
            </p:nvSpPr>
            <p:spPr>
              <a:xfrm>
                <a:off x="1530600" y="1217371"/>
                <a:ext cx="25163" cy="4012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72" extrusionOk="0">
                    <a:moveTo>
                      <a:pt x="204" y="1"/>
                    </a:moveTo>
                    <a:cubicBezTo>
                      <a:pt x="138" y="1"/>
                      <a:pt x="70" y="19"/>
                      <a:pt x="1" y="62"/>
                    </a:cubicBezTo>
                    <a:cubicBezTo>
                      <a:pt x="14" y="75"/>
                      <a:pt x="14" y="75"/>
                      <a:pt x="28" y="89"/>
                    </a:cubicBezTo>
                    <a:cubicBezTo>
                      <a:pt x="137" y="211"/>
                      <a:pt x="218" y="334"/>
                      <a:pt x="259" y="510"/>
                    </a:cubicBezTo>
                    <a:cubicBezTo>
                      <a:pt x="300" y="673"/>
                      <a:pt x="232" y="823"/>
                      <a:pt x="232" y="986"/>
                    </a:cubicBezTo>
                    <a:cubicBezTo>
                      <a:pt x="239" y="1117"/>
                      <a:pt x="312" y="1171"/>
                      <a:pt x="397" y="1171"/>
                    </a:cubicBezTo>
                    <a:cubicBezTo>
                      <a:pt x="479" y="1171"/>
                      <a:pt x="572" y="1121"/>
                      <a:pt x="626" y="1040"/>
                    </a:cubicBezTo>
                    <a:cubicBezTo>
                      <a:pt x="694" y="905"/>
                      <a:pt x="735" y="741"/>
                      <a:pt x="721" y="592"/>
                    </a:cubicBezTo>
                    <a:cubicBezTo>
                      <a:pt x="699" y="318"/>
                      <a:pt x="475" y="1"/>
                      <a:pt x="2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6"/>
              <p:cNvSpPr/>
              <p:nvPr/>
            </p:nvSpPr>
            <p:spPr>
              <a:xfrm>
                <a:off x="1524095" y="1107721"/>
                <a:ext cx="28415" cy="5446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591" extrusionOk="0">
                    <a:moveTo>
                      <a:pt x="210" y="0"/>
                    </a:moveTo>
                    <a:cubicBezTo>
                      <a:pt x="195" y="0"/>
                      <a:pt x="179" y="1"/>
                      <a:pt x="163" y="3"/>
                    </a:cubicBezTo>
                    <a:cubicBezTo>
                      <a:pt x="96" y="3"/>
                      <a:pt x="55" y="30"/>
                      <a:pt x="0" y="43"/>
                    </a:cubicBezTo>
                    <a:lnTo>
                      <a:pt x="14" y="57"/>
                    </a:lnTo>
                    <a:cubicBezTo>
                      <a:pt x="150" y="247"/>
                      <a:pt x="245" y="465"/>
                      <a:pt x="272" y="709"/>
                    </a:cubicBezTo>
                    <a:cubicBezTo>
                      <a:pt x="286" y="832"/>
                      <a:pt x="299" y="941"/>
                      <a:pt x="286" y="1063"/>
                    </a:cubicBezTo>
                    <a:cubicBezTo>
                      <a:pt x="259" y="1267"/>
                      <a:pt x="123" y="1525"/>
                      <a:pt x="408" y="1579"/>
                    </a:cubicBezTo>
                    <a:cubicBezTo>
                      <a:pt x="441" y="1587"/>
                      <a:pt x="471" y="1590"/>
                      <a:pt x="498" y="1590"/>
                    </a:cubicBezTo>
                    <a:cubicBezTo>
                      <a:pt x="573" y="1590"/>
                      <a:pt x="630" y="1565"/>
                      <a:pt x="680" y="1525"/>
                    </a:cubicBezTo>
                    <a:cubicBezTo>
                      <a:pt x="694" y="1484"/>
                      <a:pt x="721" y="1457"/>
                      <a:pt x="734" y="1430"/>
                    </a:cubicBezTo>
                    <a:cubicBezTo>
                      <a:pt x="830" y="1240"/>
                      <a:pt x="816" y="941"/>
                      <a:pt x="802" y="777"/>
                    </a:cubicBezTo>
                    <a:cubicBezTo>
                      <a:pt x="748" y="533"/>
                      <a:pt x="639" y="302"/>
                      <a:pt x="490" y="98"/>
                    </a:cubicBezTo>
                    <a:cubicBezTo>
                      <a:pt x="407" y="39"/>
                      <a:pt x="314" y="0"/>
                      <a:pt x="2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6"/>
              <p:cNvSpPr/>
              <p:nvPr/>
            </p:nvSpPr>
            <p:spPr>
              <a:xfrm>
                <a:off x="1304451" y="1107721"/>
                <a:ext cx="28415" cy="5446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591" extrusionOk="0">
                    <a:moveTo>
                      <a:pt x="620" y="0"/>
                    </a:moveTo>
                    <a:cubicBezTo>
                      <a:pt x="517" y="0"/>
                      <a:pt x="423" y="39"/>
                      <a:pt x="341" y="98"/>
                    </a:cubicBezTo>
                    <a:cubicBezTo>
                      <a:pt x="191" y="302"/>
                      <a:pt x="82" y="533"/>
                      <a:pt x="28" y="777"/>
                    </a:cubicBezTo>
                    <a:cubicBezTo>
                      <a:pt x="14" y="941"/>
                      <a:pt x="1" y="1240"/>
                      <a:pt x="96" y="1430"/>
                    </a:cubicBezTo>
                    <a:cubicBezTo>
                      <a:pt x="110" y="1457"/>
                      <a:pt x="137" y="1484"/>
                      <a:pt x="150" y="1525"/>
                    </a:cubicBezTo>
                    <a:cubicBezTo>
                      <a:pt x="200" y="1565"/>
                      <a:pt x="257" y="1590"/>
                      <a:pt x="332" y="1590"/>
                    </a:cubicBezTo>
                    <a:cubicBezTo>
                      <a:pt x="360" y="1590"/>
                      <a:pt x="389" y="1587"/>
                      <a:pt x="422" y="1579"/>
                    </a:cubicBezTo>
                    <a:cubicBezTo>
                      <a:pt x="721" y="1525"/>
                      <a:pt x="572" y="1253"/>
                      <a:pt x="558" y="1063"/>
                    </a:cubicBezTo>
                    <a:cubicBezTo>
                      <a:pt x="531" y="941"/>
                      <a:pt x="545" y="832"/>
                      <a:pt x="558" y="709"/>
                    </a:cubicBezTo>
                    <a:cubicBezTo>
                      <a:pt x="585" y="465"/>
                      <a:pt x="680" y="247"/>
                      <a:pt x="816" y="57"/>
                    </a:cubicBezTo>
                    <a:lnTo>
                      <a:pt x="830" y="43"/>
                    </a:lnTo>
                    <a:cubicBezTo>
                      <a:pt x="776" y="30"/>
                      <a:pt x="735" y="3"/>
                      <a:pt x="667" y="3"/>
                    </a:cubicBezTo>
                    <a:cubicBezTo>
                      <a:pt x="651" y="1"/>
                      <a:pt x="635" y="0"/>
                      <a:pt x="6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6"/>
              <p:cNvSpPr/>
              <p:nvPr/>
            </p:nvSpPr>
            <p:spPr>
              <a:xfrm>
                <a:off x="1301199" y="1217371"/>
                <a:ext cx="25163" cy="4012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72" extrusionOk="0">
                    <a:moveTo>
                      <a:pt x="537" y="1"/>
                    </a:moveTo>
                    <a:cubicBezTo>
                      <a:pt x="269" y="1"/>
                      <a:pt x="36" y="318"/>
                      <a:pt x="14" y="592"/>
                    </a:cubicBezTo>
                    <a:cubicBezTo>
                      <a:pt x="1" y="741"/>
                      <a:pt x="41" y="905"/>
                      <a:pt x="123" y="1040"/>
                    </a:cubicBezTo>
                    <a:cubicBezTo>
                      <a:pt x="170" y="1121"/>
                      <a:pt x="259" y="1171"/>
                      <a:pt x="340" y="1171"/>
                    </a:cubicBezTo>
                    <a:cubicBezTo>
                      <a:pt x="423" y="1171"/>
                      <a:pt x="497" y="1117"/>
                      <a:pt x="504" y="986"/>
                    </a:cubicBezTo>
                    <a:cubicBezTo>
                      <a:pt x="504" y="823"/>
                      <a:pt x="436" y="673"/>
                      <a:pt x="476" y="510"/>
                    </a:cubicBezTo>
                    <a:cubicBezTo>
                      <a:pt x="517" y="334"/>
                      <a:pt x="599" y="211"/>
                      <a:pt x="721" y="89"/>
                    </a:cubicBezTo>
                    <a:cubicBezTo>
                      <a:pt x="721" y="75"/>
                      <a:pt x="721" y="75"/>
                      <a:pt x="735" y="62"/>
                    </a:cubicBezTo>
                    <a:cubicBezTo>
                      <a:pt x="668" y="19"/>
                      <a:pt x="602" y="1"/>
                      <a:pt x="5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6"/>
              <p:cNvSpPr/>
              <p:nvPr/>
            </p:nvSpPr>
            <p:spPr>
              <a:xfrm>
                <a:off x="1216505" y="1194811"/>
                <a:ext cx="30298" cy="58675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714" extrusionOk="0">
                    <a:moveTo>
                      <a:pt x="724" y="1"/>
                    </a:moveTo>
                    <a:cubicBezTo>
                      <a:pt x="645" y="1"/>
                      <a:pt x="559" y="21"/>
                      <a:pt x="463" y="68"/>
                    </a:cubicBezTo>
                    <a:cubicBezTo>
                      <a:pt x="150" y="231"/>
                      <a:pt x="1" y="721"/>
                      <a:pt x="14" y="1061"/>
                    </a:cubicBezTo>
                    <a:cubicBezTo>
                      <a:pt x="28" y="1197"/>
                      <a:pt x="55" y="1346"/>
                      <a:pt x="123" y="1468"/>
                    </a:cubicBezTo>
                    <a:cubicBezTo>
                      <a:pt x="137" y="1509"/>
                      <a:pt x="164" y="1536"/>
                      <a:pt x="191" y="1564"/>
                    </a:cubicBezTo>
                    <a:cubicBezTo>
                      <a:pt x="277" y="1662"/>
                      <a:pt x="374" y="1680"/>
                      <a:pt x="470" y="1680"/>
                    </a:cubicBezTo>
                    <a:cubicBezTo>
                      <a:pt x="524" y="1680"/>
                      <a:pt x="578" y="1674"/>
                      <a:pt x="629" y="1674"/>
                    </a:cubicBezTo>
                    <a:cubicBezTo>
                      <a:pt x="685" y="1674"/>
                      <a:pt x="738" y="1681"/>
                      <a:pt x="785" y="1710"/>
                    </a:cubicBezTo>
                    <a:lnTo>
                      <a:pt x="785" y="1710"/>
                    </a:lnTo>
                    <a:cubicBezTo>
                      <a:pt x="639" y="1614"/>
                      <a:pt x="599" y="1385"/>
                      <a:pt x="599" y="1224"/>
                    </a:cubicBezTo>
                    <a:cubicBezTo>
                      <a:pt x="599" y="1129"/>
                      <a:pt x="599" y="1020"/>
                      <a:pt x="613" y="925"/>
                    </a:cubicBezTo>
                    <a:cubicBezTo>
                      <a:pt x="585" y="585"/>
                      <a:pt x="653" y="245"/>
                      <a:pt x="830" y="123"/>
                    </a:cubicBezTo>
                    <a:cubicBezTo>
                      <a:pt x="844" y="96"/>
                      <a:pt x="871" y="55"/>
                      <a:pt x="884" y="28"/>
                    </a:cubicBezTo>
                    <a:cubicBezTo>
                      <a:pt x="834" y="11"/>
                      <a:pt x="781" y="1"/>
                      <a:pt x="724" y="1"/>
                    </a:cubicBezTo>
                    <a:close/>
                    <a:moveTo>
                      <a:pt x="785" y="1710"/>
                    </a:moveTo>
                    <a:lnTo>
                      <a:pt x="785" y="1710"/>
                    </a:lnTo>
                    <a:cubicBezTo>
                      <a:pt x="786" y="1711"/>
                      <a:pt x="788" y="1712"/>
                      <a:pt x="789" y="1713"/>
                    </a:cubicBezTo>
                    <a:cubicBezTo>
                      <a:pt x="788" y="1712"/>
                      <a:pt x="786" y="1711"/>
                      <a:pt x="785" y="171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6"/>
              <p:cNvSpPr/>
              <p:nvPr/>
            </p:nvSpPr>
            <p:spPr>
              <a:xfrm>
                <a:off x="1228144" y="1095191"/>
                <a:ext cx="27046" cy="58811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718" extrusionOk="0">
                    <a:moveTo>
                      <a:pt x="593" y="1"/>
                    </a:moveTo>
                    <a:cubicBezTo>
                      <a:pt x="569" y="1"/>
                      <a:pt x="539" y="15"/>
                      <a:pt x="490" y="42"/>
                    </a:cubicBezTo>
                    <a:cubicBezTo>
                      <a:pt x="436" y="83"/>
                      <a:pt x="381" y="138"/>
                      <a:pt x="341" y="178"/>
                    </a:cubicBezTo>
                    <a:cubicBezTo>
                      <a:pt x="245" y="287"/>
                      <a:pt x="164" y="409"/>
                      <a:pt x="109" y="532"/>
                    </a:cubicBezTo>
                    <a:cubicBezTo>
                      <a:pt x="1" y="804"/>
                      <a:pt x="1" y="1116"/>
                      <a:pt x="109" y="1374"/>
                    </a:cubicBezTo>
                    <a:cubicBezTo>
                      <a:pt x="150" y="1470"/>
                      <a:pt x="205" y="1551"/>
                      <a:pt x="286" y="1619"/>
                    </a:cubicBezTo>
                    <a:cubicBezTo>
                      <a:pt x="358" y="1684"/>
                      <a:pt x="411" y="1718"/>
                      <a:pt x="465" y="1718"/>
                    </a:cubicBezTo>
                    <a:cubicBezTo>
                      <a:pt x="513" y="1718"/>
                      <a:pt x="562" y="1691"/>
                      <a:pt x="626" y="1633"/>
                    </a:cubicBezTo>
                    <a:cubicBezTo>
                      <a:pt x="789" y="1483"/>
                      <a:pt x="694" y="1374"/>
                      <a:pt x="667" y="1171"/>
                    </a:cubicBezTo>
                    <a:cubicBezTo>
                      <a:pt x="626" y="872"/>
                      <a:pt x="653" y="559"/>
                      <a:pt x="735" y="274"/>
                    </a:cubicBezTo>
                    <a:cubicBezTo>
                      <a:pt x="748" y="246"/>
                      <a:pt x="762" y="219"/>
                      <a:pt x="789" y="192"/>
                    </a:cubicBezTo>
                    <a:cubicBezTo>
                      <a:pt x="762" y="165"/>
                      <a:pt x="735" y="124"/>
                      <a:pt x="708" y="97"/>
                    </a:cubicBezTo>
                    <a:cubicBezTo>
                      <a:pt x="651" y="32"/>
                      <a:pt x="628" y="1"/>
                      <a:pt x="5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6"/>
              <p:cNvSpPr/>
              <p:nvPr/>
            </p:nvSpPr>
            <p:spPr>
              <a:xfrm>
                <a:off x="1126230" y="626668"/>
                <a:ext cx="604522" cy="164932"/>
              </a:xfrm>
              <a:custGeom>
                <a:avLst/>
                <a:gdLst/>
                <a:ahLst/>
                <a:cxnLst/>
                <a:rect l="l" t="t" r="r" b="b"/>
                <a:pathLst>
                  <a:path w="17658" h="4818" extrusionOk="0">
                    <a:moveTo>
                      <a:pt x="1215" y="1363"/>
                    </a:moveTo>
                    <a:cubicBezTo>
                      <a:pt x="1454" y="1363"/>
                      <a:pt x="1641" y="1828"/>
                      <a:pt x="1618" y="2039"/>
                    </a:cubicBezTo>
                    <a:cubicBezTo>
                      <a:pt x="1571" y="2294"/>
                      <a:pt x="1347" y="2490"/>
                      <a:pt x="1114" y="2490"/>
                    </a:cubicBezTo>
                    <a:cubicBezTo>
                      <a:pt x="1012" y="2490"/>
                      <a:pt x="908" y="2452"/>
                      <a:pt x="817" y="2365"/>
                    </a:cubicBezTo>
                    <a:cubicBezTo>
                      <a:pt x="613" y="2175"/>
                      <a:pt x="667" y="1876"/>
                      <a:pt x="844" y="1686"/>
                    </a:cubicBezTo>
                    <a:cubicBezTo>
                      <a:pt x="898" y="1604"/>
                      <a:pt x="966" y="1509"/>
                      <a:pt x="1048" y="1441"/>
                    </a:cubicBezTo>
                    <a:cubicBezTo>
                      <a:pt x="1105" y="1386"/>
                      <a:pt x="1161" y="1363"/>
                      <a:pt x="1215" y="1363"/>
                    </a:cubicBezTo>
                    <a:close/>
                    <a:moveTo>
                      <a:pt x="16451" y="1363"/>
                    </a:moveTo>
                    <a:cubicBezTo>
                      <a:pt x="16506" y="1363"/>
                      <a:pt x="16565" y="1386"/>
                      <a:pt x="16624" y="1441"/>
                    </a:cubicBezTo>
                    <a:cubicBezTo>
                      <a:pt x="16692" y="1509"/>
                      <a:pt x="16760" y="1604"/>
                      <a:pt x="16815" y="1686"/>
                    </a:cubicBezTo>
                    <a:cubicBezTo>
                      <a:pt x="16991" y="1876"/>
                      <a:pt x="17059" y="2175"/>
                      <a:pt x="16855" y="2365"/>
                    </a:cubicBezTo>
                    <a:cubicBezTo>
                      <a:pt x="16760" y="2452"/>
                      <a:pt x="16653" y="2490"/>
                      <a:pt x="16549" y="2490"/>
                    </a:cubicBezTo>
                    <a:cubicBezTo>
                      <a:pt x="16313" y="2490"/>
                      <a:pt x="16091" y="2294"/>
                      <a:pt x="16053" y="2039"/>
                    </a:cubicBezTo>
                    <a:cubicBezTo>
                      <a:pt x="16020" y="1828"/>
                      <a:pt x="16205" y="1363"/>
                      <a:pt x="16451" y="1363"/>
                    </a:cubicBezTo>
                    <a:close/>
                    <a:moveTo>
                      <a:pt x="5498" y="2785"/>
                    </a:moveTo>
                    <a:cubicBezTo>
                      <a:pt x="5829" y="2785"/>
                      <a:pt x="6119" y="3167"/>
                      <a:pt x="6077" y="3507"/>
                    </a:cubicBezTo>
                    <a:cubicBezTo>
                      <a:pt x="6039" y="3793"/>
                      <a:pt x="5779" y="3986"/>
                      <a:pt x="5516" y="3986"/>
                    </a:cubicBezTo>
                    <a:cubicBezTo>
                      <a:pt x="5403" y="3986"/>
                      <a:pt x="5290" y="3951"/>
                      <a:pt x="5193" y="3874"/>
                    </a:cubicBezTo>
                    <a:cubicBezTo>
                      <a:pt x="5057" y="3820"/>
                      <a:pt x="4989" y="3657"/>
                      <a:pt x="4976" y="3521"/>
                    </a:cubicBezTo>
                    <a:cubicBezTo>
                      <a:pt x="4949" y="3276"/>
                      <a:pt x="5017" y="3018"/>
                      <a:pt x="5220" y="2882"/>
                    </a:cubicBezTo>
                    <a:cubicBezTo>
                      <a:pt x="5312" y="2814"/>
                      <a:pt x="5407" y="2785"/>
                      <a:pt x="5498" y="2785"/>
                    </a:cubicBezTo>
                    <a:close/>
                    <a:moveTo>
                      <a:pt x="12162" y="2785"/>
                    </a:moveTo>
                    <a:cubicBezTo>
                      <a:pt x="12252" y="2785"/>
                      <a:pt x="12346" y="2814"/>
                      <a:pt x="12438" y="2882"/>
                    </a:cubicBezTo>
                    <a:cubicBezTo>
                      <a:pt x="12642" y="3018"/>
                      <a:pt x="12710" y="3276"/>
                      <a:pt x="12683" y="3521"/>
                    </a:cubicBezTo>
                    <a:cubicBezTo>
                      <a:pt x="12669" y="3657"/>
                      <a:pt x="12601" y="3820"/>
                      <a:pt x="12465" y="3874"/>
                    </a:cubicBezTo>
                    <a:cubicBezTo>
                      <a:pt x="12368" y="3951"/>
                      <a:pt x="12255" y="3986"/>
                      <a:pt x="12143" y="3986"/>
                    </a:cubicBezTo>
                    <a:cubicBezTo>
                      <a:pt x="11880" y="3986"/>
                      <a:pt x="11624" y="3793"/>
                      <a:pt x="11595" y="3507"/>
                    </a:cubicBezTo>
                    <a:cubicBezTo>
                      <a:pt x="11553" y="3167"/>
                      <a:pt x="11835" y="2785"/>
                      <a:pt x="12162" y="2785"/>
                    </a:cubicBezTo>
                    <a:close/>
                    <a:moveTo>
                      <a:pt x="69" y="0"/>
                    </a:moveTo>
                    <a:cubicBezTo>
                      <a:pt x="69" y="28"/>
                      <a:pt x="55" y="55"/>
                      <a:pt x="55" y="82"/>
                    </a:cubicBezTo>
                    <a:cubicBezTo>
                      <a:pt x="1" y="830"/>
                      <a:pt x="110" y="1604"/>
                      <a:pt x="178" y="2338"/>
                    </a:cubicBezTo>
                    <a:cubicBezTo>
                      <a:pt x="191" y="2556"/>
                      <a:pt x="205" y="2787"/>
                      <a:pt x="246" y="2991"/>
                    </a:cubicBezTo>
                    <a:cubicBezTo>
                      <a:pt x="280" y="3145"/>
                      <a:pt x="320" y="3197"/>
                      <a:pt x="402" y="3197"/>
                    </a:cubicBezTo>
                    <a:cubicBezTo>
                      <a:pt x="451" y="3197"/>
                      <a:pt x="514" y="3179"/>
                      <a:pt x="599" y="3154"/>
                    </a:cubicBezTo>
                    <a:cubicBezTo>
                      <a:pt x="925" y="3072"/>
                      <a:pt x="1251" y="2950"/>
                      <a:pt x="1578" y="2855"/>
                    </a:cubicBezTo>
                    <a:cubicBezTo>
                      <a:pt x="1847" y="2773"/>
                      <a:pt x="2167" y="2610"/>
                      <a:pt x="2459" y="2610"/>
                    </a:cubicBezTo>
                    <a:cubicBezTo>
                      <a:pt x="2506" y="2610"/>
                      <a:pt x="2552" y="2614"/>
                      <a:pt x="2597" y="2624"/>
                    </a:cubicBezTo>
                    <a:cubicBezTo>
                      <a:pt x="2815" y="2664"/>
                      <a:pt x="2978" y="2841"/>
                      <a:pt x="3141" y="2977"/>
                    </a:cubicBezTo>
                    <a:cubicBezTo>
                      <a:pt x="3725" y="3480"/>
                      <a:pt x="4310" y="3983"/>
                      <a:pt x="4894" y="4499"/>
                    </a:cubicBezTo>
                    <a:cubicBezTo>
                      <a:pt x="5044" y="4624"/>
                      <a:pt x="5193" y="4817"/>
                      <a:pt x="5395" y="4817"/>
                    </a:cubicBezTo>
                    <a:cubicBezTo>
                      <a:pt x="5413" y="4817"/>
                      <a:pt x="5432" y="4815"/>
                      <a:pt x="5451" y="4812"/>
                    </a:cubicBezTo>
                    <a:cubicBezTo>
                      <a:pt x="5615" y="4798"/>
                      <a:pt x="5791" y="4690"/>
                      <a:pt x="5927" y="4635"/>
                    </a:cubicBezTo>
                    <a:cubicBezTo>
                      <a:pt x="6226" y="4499"/>
                      <a:pt x="6512" y="4323"/>
                      <a:pt x="6784" y="4160"/>
                    </a:cubicBezTo>
                    <a:cubicBezTo>
                      <a:pt x="7085" y="3979"/>
                      <a:pt x="7424" y="3847"/>
                      <a:pt x="7763" y="3847"/>
                    </a:cubicBezTo>
                    <a:cubicBezTo>
                      <a:pt x="7960" y="3847"/>
                      <a:pt x="8157" y="3892"/>
                      <a:pt x="8347" y="3996"/>
                    </a:cubicBezTo>
                    <a:cubicBezTo>
                      <a:pt x="8387" y="4024"/>
                      <a:pt x="8415" y="4051"/>
                      <a:pt x="8428" y="4078"/>
                    </a:cubicBezTo>
                    <a:cubicBezTo>
                      <a:pt x="8442" y="4078"/>
                      <a:pt x="8455" y="4092"/>
                      <a:pt x="8469" y="4092"/>
                    </a:cubicBezTo>
                    <a:cubicBezTo>
                      <a:pt x="8567" y="4111"/>
                      <a:pt x="8655" y="4122"/>
                      <a:pt x="8737" y="4122"/>
                    </a:cubicBezTo>
                    <a:cubicBezTo>
                      <a:pt x="8883" y="4122"/>
                      <a:pt x="9015" y="4088"/>
                      <a:pt x="9162" y="4010"/>
                    </a:cubicBezTo>
                    <a:cubicBezTo>
                      <a:pt x="9297" y="3943"/>
                      <a:pt x="9479" y="3847"/>
                      <a:pt x="9638" y="3847"/>
                    </a:cubicBezTo>
                    <a:cubicBezTo>
                      <a:pt x="9671" y="3847"/>
                      <a:pt x="9703" y="3851"/>
                      <a:pt x="9733" y="3861"/>
                    </a:cubicBezTo>
                    <a:cubicBezTo>
                      <a:pt x="9792" y="3852"/>
                      <a:pt x="9851" y="3849"/>
                      <a:pt x="9909" y="3849"/>
                    </a:cubicBezTo>
                    <a:cubicBezTo>
                      <a:pt x="10244" y="3849"/>
                      <a:pt x="10574" y="3975"/>
                      <a:pt x="10875" y="4160"/>
                    </a:cubicBezTo>
                    <a:cubicBezTo>
                      <a:pt x="11147" y="4323"/>
                      <a:pt x="11432" y="4499"/>
                      <a:pt x="11731" y="4635"/>
                    </a:cubicBezTo>
                    <a:cubicBezTo>
                      <a:pt x="11867" y="4690"/>
                      <a:pt x="12044" y="4798"/>
                      <a:pt x="12207" y="4812"/>
                    </a:cubicBezTo>
                    <a:cubicBezTo>
                      <a:pt x="12226" y="4815"/>
                      <a:pt x="12245" y="4817"/>
                      <a:pt x="12263" y="4817"/>
                    </a:cubicBezTo>
                    <a:cubicBezTo>
                      <a:pt x="12465" y="4817"/>
                      <a:pt x="12615" y="4624"/>
                      <a:pt x="12764" y="4499"/>
                    </a:cubicBezTo>
                    <a:cubicBezTo>
                      <a:pt x="13349" y="3983"/>
                      <a:pt x="13933" y="3480"/>
                      <a:pt x="14531" y="2977"/>
                    </a:cubicBezTo>
                    <a:cubicBezTo>
                      <a:pt x="14681" y="2841"/>
                      <a:pt x="14844" y="2664"/>
                      <a:pt x="15061" y="2624"/>
                    </a:cubicBezTo>
                    <a:cubicBezTo>
                      <a:pt x="15106" y="2614"/>
                      <a:pt x="15153" y="2610"/>
                      <a:pt x="15200" y="2610"/>
                    </a:cubicBezTo>
                    <a:cubicBezTo>
                      <a:pt x="15495" y="2610"/>
                      <a:pt x="15823" y="2773"/>
                      <a:pt x="16081" y="2855"/>
                    </a:cubicBezTo>
                    <a:cubicBezTo>
                      <a:pt x="16407" y="2950"/>
                      <a:pt x="16733" y="3072"/>
                      <a:pt x="17059" y="3154"/>
                    </a:cubicBezTo>
                    <a:cubicBezTo>
                      <a:pt x="17150" y="3179"/>
                      <a:pt x="17214" y="3197"/>
                      <a:pt x="17262" y="3197"/>
                    </a:cubicBezTo>
                    <a:cubicBezTo>
                      <a:pt x="17344" y="3197"/>
                      <a:pt x="17378" y="3145"/>
                      <a:pt x="17413" y="2991"/>
                    </a:cubicBezTo>
                    <a:cubicBezTo>
                      <a:pt x="17453" y="2787"/>
                      <a:pt x="17467" y="2556"/>
                      <a:pt x="17481" y="2338"/>
                    </a:cubicBezTo>
                    <a:cubicBezTo>
                      <a:pt x="17549" y="1604"/>
                      <a:pt x="17657" y="830"/>
                      <a:pt x="17603" y="82"/>
                    </a:cubicBezTo>
                    <a:cubicBezTo>
                      <a:pt x="17603" y="55"/>
                      <a:pt x="17603" y="28"/>
                      <a:pt x="17589" y="0"/>
                    </a:cubicBezTo>
                    <a:cubicBezTo>
                      <a:pt x="17345" y="476"/>
                      <a:pt x="16706" y="762"/>
                      <a:pt x="16257" y="965"/>
                    </a:cubicBezTo>
                    <a:cubicBezTo>
                      <a:pt x="15415" y="1360"/>
                      <a:pt x="14504" y="1631"/>
                      <a:pt x="13593" y="1808"/>
                    </a:cubicBezTo>
                    <a:cubicBezTo>
                      <a:pt x="12683" y="1985"/>
                      <a:pt x="11758" y="2107"/>
                      <a:pt x="10834" y="2162"/>
                    </a:cubicBezTo>
                    <a:cubicBezTo>
                      <a:pt x="10252" y="2186"/>
                      <a:pt x="9649" y="2232"/>
                      <a:pt x="9053" y="2232"/>
                    </a:cubicBezTo>
                    <a:cubicBezTo>
                      <a:pt x="8980" y="2232"/>
                      <a:pt x="8908" y="2231"/>
                      <a:pt x="8836" y="2229"/>
                    </a:cubicBezTo>
                    <a:cubicBezTo>
                      <a:pt x="8762" y="2231"/>
                      <a:pt x="8689" y="2232"/>
                      <a:pt x="8615" y="2232"/>
                    </a:cubicBezTo>
                    <a:cubicBezTo>
                      <a:pt x="8010" y="2232"/>
                      <a:pt x="7406" y="2186"/>
                      <a:pt x="6824" y="2162"/>
                    </a:cubicBezTo>
                    <a:cubicBezTo>
                      <a:pt x="5900" y="2107"/>
                      <a:pt x="4976" y="1985"/>
                      <a:pt x="4065" y="1808"/>
                    </a:cubicBezTo>
                    <a:cubicBezTo>
                      <a:pt x="3154" y="1631"/>
                      <a:pt x="2244" y="1360"/>
                      <a:pt x="1401" y="965"/>
                    </a:cubicBezTo>
                    <a:cubicBezTo>
                      <a:pt x="952" y="762"/>
                      <a:pt x="314" y="476"/>
                      <a:pt x="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6"/>
              <p:cNvSpPr/>
              <p:nvPr/>
            </p:nvSpPr>
            <p:spPr>
              <a:xfrm>
                <a:off x="1132769" y="554538"/>
                <a:ext cx="591923" cy="137752"/>
              </a:xfrm>
              <a:custGeom>
                <a:avLst/>
                <a:gdLst/>
                <a:ahLst/>
                <a:cxnLst/>
                <a:rect l="l" t="t" r="r" b="b"/>
                <a:pathLst>
                  <a:path w="17290" h="4024" extrusionOk="0">
                    <a:moveTo>
                      <a:pt x="8550" y="1"/>
                    </a:moveTo>
                    <a:cubicBezTo>
                      <a:pt x="8020" y="14"/>
                      <a:pt x="7476" y="55"/>
                      <a:pt x="6946" y="82"/>
                    </a:cubicBezTo>
                    <a:cubicBezTo>
                      <a:pt x="6647" y="109"/>
                      <a:pt x="6361" y="150"/>
                      <a:pt x="6062" y="204"/>
                    </a:cubicBezTo>
                    <a:cubicBezTo>
                      <a:pt x="5274" y="340"/>
                      <a:pt x="4486" y="490"/>
                      <a:pt x="3697" y="667"/>
                    </a:cubicBezTo>
                    <a:cubicBezTo>
                      <a:pt x="3018" y="803"/>
                      <a:pt x="2338" y="966"/>
                      <a:pt x="1672" y="1170"/>
                    </a:cubicBezTo>
                    <a:cubicBezTo>
                      <a:pt x="1319" y="1278"/>
                      <a:pt x="979" y="1401"/>
                      <a:pt x="626" y="1537"/>
                    </a:cubicBezTo>
                    <a:cubicBezTo>
                      <a:pt x="394" y="1632"/>
                      <a:pt x="136" y="1700"/>
                      <a:pt x="0" y="1863"/>
                    </a:cubicBezTo>
                    <a:cubicBezTo>
                      <a:pt x="394" y="2515"/>
                      <a:pt x="1183" y="2760"/>
                      <a:pt x="1876" y="3004"/>
                    </a:cubicBezTo>
                    <a:cubicBezTo>
                      <a:pt x="2692" y="3276"/>
                      <a:pt x="3534" y="3480"/>
                      <a:pt x="4377" y="3630"/>
                    </a:cubicBezTo>
                    <a:cubicBezTo>
                      <a:pt x="5288" y="3779"/>
                      <a:pt x="6198" y="3861"/>
                      <a:pt x="7109" y="3942"/>
                    </a:cubicBezTo>
                    <a:cubicBezTo>
                      <a:pt x="7612" y="3983"/>
                      <a:pt x="8128" y="3997"/>
                      <a:pt x="8645" y="4024"/>
                    </a:cubicBezTo>
                    <a:cubicBezTo>
                      <a:pt x="9148" y="3997"/>
                      <a:pt x="9664" y="3983"/>
                      <a:pt x="10167" y="3942"/>
                    </a:cubicBezTo>
                    <a:cubicBezTo>
                      <a:pt x="11078" y="3861"/>
                      <a:pt x="11989" y="3779"/>
                      <a:pt x="12899" y="3630"/>
                    </a:cubicBezTo>
                    <a:cubicBezTo>
                      <a:pt x="13742" y="3480"/>
                      <a:pt x="14585" y="3276"/>
                      <a:pt x="15400" y="3004"/>
                    </a:cubicBezTo>
                    <a:cubicBezTo>
                      <a:pt x="16094" y="2760"/>
                      <a:pt x="16895" y="2515"/>
                      <a:pt x="17290" y="1863"/>
                    </a:cubicBezTo>
                    <a:cubicBezTo>
                      <a:pt x="17140" y="1700"/>
                      <a:pt x="16882" y="1632"/>
                      <a:pt x="16651" y="1537"/>
                    </a:cubicBezTo>
                    <a:cubicBezTo>
                      <a:pt x="16311" y="1401"/>
                      <a:pt x="15958" y="1278"/>
                      <a:pt x="15604" y="1170"/>
                    </a:cubicBezTo>
                    <a:cubicBezTo>
                      <a:pt x="14938" y="966"/>
                      <a:pt x="14259" y="803"/>
                      <a:pt x="13579" y="667"/>
                    </a:cubicBezTo>
                    <a:cubicBezTo>
                      <a:pt x="12804" y="490"/>
                      <a:pt x="12002" y="340"/>
                      <a:pt x="11214" y="204"/>
                    </a:cubicBezTo>
                    <a:cubicBezTo>
                      <a:pt x="10861" y="137"/>
                      <a:pt x="10507" y="96"/>
                      <a:pt x="10140" y="55"/>
                    </a:cubicBezTo>
                    <a:cubicBezTo>
                      <a:pt x="10072" y="41"/>
                      <a:pt x="10018" y="41"/>
                      <a:pt x="9950" y="41"/>
                    </a:cubicBezTo>
                    <a:cubicBezTo>
                      <a:pt x="9488" y="1"/>
                      <a:pt x="9012" y="1"/>
                      <a:pt x="85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6"/>
              <p:cNvSpPr/>
              <p:nvPr/>
            </p:nvSpPr>
            <p:spPr>
              <a:xfrm>
                <a:off x="1138794" y="729883"/>
                <a:ext cx="579393" cy="699096"/>
              </a:xfrm>
              <a:custGeom>
                <a:avLst/>
                <a:gdLst/>
                <a:ahLst/>
                <a:cxnLst/>
                <a:rect l="l" t="t" r="r" b="b"/>
                <a:pathLst>
                  <a:path w="16924" h="20422" extrusionOk="0">
                    <a:moveTo>
                      <a:pt x="3220" y="10370"/>
                    </a:moveTo>
                    <a:cubicBezTo>
                      <a:pt x="3346" y="10370"/>
                      <a:pt x="3456" y="10459"/>
                      <a:pt x="3576" y="10618"/>
                    </a:cubicBezTo>
                    <a:cubicBezTo>
                      <a:pt x="3820" y="10972"/>
                      <a:pt x="4065" y="11271"/>
                      <a:pt x="3984" y="11719"/>
                    </a:cubicBezTo>
                    <a:cubicBezTo>
                      <a:pt x="3916" y="12059"/>
                      <a:pt x="3752" y="12535"/>
                      <a:pt x="3399" y="12671"/>
                    </a:cubicBezTo>
                    <a:cubicBezTo>
                      <a:pt x="3330" y="12698"/>
                      <a:pt x="3261" y="12711"/>
                      <a:pt x="3193" y="12711"/>
                    </a:cubicBezTo>
                    <a:cubicBezTo>
                      <a:pt x="2928" y="12711"/>
                      <a:pt x="2686" y="12520"/>
                      <a:pt x="2556" y="12304"/>
                    </a:cubicBezTo>
                    <a:cubicBezTo>
                      <a:pt x="2312" y="11882"/>
                      <a:pt x="2339" y="11407"/>
                      <a:pt x="2556" y="11012"/>
                    </a:cubicBezTo>
                    <a:cubicBezTo>
                      <a:pt x="2651" y="10822"/>
                      <a:pt x="2774" y="10645"/>
                      <a:pt x="2923" y="10510"/>
                    </a:cubicBezTo>
                    <a:cubicBezTo>
                      <a:pt x="3036" y="10414"/>
                      <a:pt x="3132" y="10370"/>
                      <a:pt x="3220" y="10370"/>
                    </a:cubicBezTo>
                    <a:close/>
                    <a:moveTo>
                      <a:pt x="13704" y="10370"/>
                    </a:moveTo>
                    <a:cubicBezTo>
                      <a:pt x="13792" y="10370"/>
                      <a:pt x="13889" y="10414"/>
                      <a:pt x="14001" y="10510"/>
                    </a:cubicBezTo>
                    <a:cubicBezTo>
                      <a:pt x="14164" y="10645"/>
                      <a:pt x="14286" y="10822"/>
                      <a:pt x="14368" y="11012"/>
                    </a:cubicBezTo>
                    <a:cubicBezTo>
                      <a:pt x="14585" y="11407"/>
                      <a:pt x="14613" y="11882"/>
                      <a:pt x="14368" y="12304"/>
                    </a:cubicBezTo>
                    <a:cubicBezTo>
                      <a:pt x="14238" y="12520"/>
                      <a:pt x="13996" y="12711"/>
                      <a:pt x="13738" y="12711"/>
                    </a:cubicBezTo>
                    <a:cubicBezTo>
                      <a:pt x="13672" y="12711"/>
                      <a:pt x="13605" y="12698"/>
                      <a:pt x="13539" y="12671"/>
                    </a:cubicBezTo>
                    <a:cubicBezTo>
                      <a:pt x="13185" y="12535"/>
                      <a:pt x="13009" y="12059"/>
                      <a:pt x="12941" y="11719"/>
                    </a:cubicBezTo>
                    <a:cubicBezTo>
                      <a:pt x="12859" y="11271"/>
                      <a:pt x="13104" y="10972"/>
                      <a:pt x="13349" y="10618"/>
                    </a:cubicBezTo>
                    <a:cubicBezTo>
                      <a:pt x="13468" y="10459"/>
                      <a:pt x="13578" y="10370"/>
                      <a:pt x="13704" y="10370"/>
                    </a:cubicBezTo>
                    <a:close/>
                    <a:moveTo>
                      <a:pt x="5516" y="10711"/>
                    </a:moveTo>
                    <a:cubicBezTo>
                      <a:pt x="6019" y="10711"/>
                      <a:pt x="6273" y="11416"/>
                      <a:pt x="6240" y="11923"/>
                    </a:cubicBezTo>
                    <a:cubicBezTo>
                      <a:pt x="6208" y="12413"/>
                      <a:pt x="5826" y="12977"/>
                      <a:pt x="5342" y="12977"/>
                    </a:cubicBezTo>
                    <a:cubicBezTo>
                      <a:pt x="5208" y="12977"/>
                      <a:pt x="5066" y="12934"/>
                      <a:pt x="4921" y="12834"/>
                    </a:cubicBezTo>
                    <a:cubicBezTo>
                      <a:pt x="4622" y="12616"/>
                      <a:pt x="4568" y="12263"/>
                      <a:pt x="4650" y="11896"/>
                    </a:cubicBezTo>
                    <a:cubicBezTo>
                      <a:pt x="4650" y="11814"/>
                      <a:pt x="4650" y="11746"/>
                      <a:pt x="4663" y="11679"/>
                    </a:cubicBezTo>
                    <a:cubicBezTo>
                      <a:pt x="4690" y="11339"/>
                      <a:pt x="4813" y="11012"/>
                      <a:pt x="5125" y="10836"/>
                    </a:cubicBezTo>
                    <a:cubicBezTo>
                      <a:pt x="5269" y="10749"/>
                      <a:pt x="5399" y="10711"/>
                      <a:pt x="5516" y="10711"/>
                    </a:cubicBezTo>
                    <a:close/>
                    <a:moveTo>
                      <a:pt x="11414" y="10711"/>
                    </a:moveTo>
                    <a:cubicBezTo>
                      <a:pt x="11530" y="10711"/>
                      <a:pt x="11658" y="10749"/>
                      <a:pt x="11799" y="10836"/>
                    </a:cubicBezTo>
                    <a:cubicBezTo>
                      <a:pt x="12112" y="11012"/>
                      <a:pt x="12234" y="11339"/>
                      <a:pt x="12261" y="11679"/>
                    </a:cubicBezTo>
                    <a:cubicBezTo>
                      <a:pt x="12275" y="11746"/>
                      <a:pt x="12275" y="11814"/>
                      <a:pt x="12288" y="11896"/>
                    </a:cubicBezTo>
                    <a:cubicBezTo>
                      <a:pt x="12356" y="12263"/>
                      <a:pt x="12316" y="12616"/>
                      <a:pt x="12003" y="12834"/>
                    </a:cubicBezTo>
                    <a:cubicBezTo>
                      <a:pt x="11861" y="12934"/>
                      <a:pt x="11721" y="12977"/>
                      <a:pt x="11588" y="12977"/>
                    </a:cubicBezTo>
                    <a:cubicBezTo>
                      <a:pt x="11107" y="12977"/>
                      <a:pt x="10716" y="12413"/>
                      <a:pt x="10685" y="11923"/>
                    </a:cubicBezTo>
                    <a:cubicBezTo>
                      <a:pt x="10651" y="11416"/>
                      <a:pt x="10914" y="10711"/>
                      <a:pt x="11414" y="10711"/>
                    </a:cubicBezTo>
                    <a:close/>
                    <a:moveTo>
                      <a:pt x="3003" y="13272"/>
                    </a:moveTo>
                    <a:cubicBezTo>
                      <a:pt x="3781" y="13272"/>
                      <a:pt x="4144" y="14377"/>
                      <a:pt x="3848" y="14995"/>
                    </a:cubicBezTo>
                    <a:cubicBezTo>
                      <a:pt x="3672" y="15362"/>
                      <a:pt x="3290" y="15582"/>
                      <a:pt x="2917" y="15582"/>
                    </a:cubicBezTo>
                    <a:cubicBezTo>
                      <a:pt x="2626" y="15582"/>
                      <a:pt x="2341" y="15448"/>
                      <a:pt x="2162" y="15145"/>
                    </a:cubicBezTo>
                    <a:cubicBezTo>
                      <a:pt x="2081" y="14995"/>
                      <a:pt x="2040" y="14832"/>
                      <a:pt x="2040" y="14669"/>
                    </a:cubicBezTo>
                    <a:cubicBezTo>
                      <a:pt x="1972" y="14111"/>
                      <a:pt x="2366" y="13350"/>
                      <a:pt x="2869" y="13282"/>
                    </a:cubicBezTo>
                    <a:cubicBezTo>
                      <a:pt x="2915" y="13275"/>
                      <a:pt x="2960" y="13272"/>
                      <a:pt x="3003" y="13272"/>
                    </a:cubicBezTo>
                    <a:close/>
                    <a:moveTo>
                      <a:pt x="13923" y="13272"/>
                    </a:moveTo>
                    <a:cubicBezTo>
                      <a:pt x="13966" y="13272"/>
                      <a:pt x="14010" y="13275"/>
                      <a:pt x="14055" y="13282"/>
                    </a:cubicBezTo>
                    <a:cubicBezTo>
                      <a:pt x="14558" y="13350"/>
                      <a:pt x="14952" y="14111"/>
                      <a:pt x="14885" y="14669"/>
                    </a:cubicBezTo>
                    <a:cubicBezTo>
                      <a:pt x="14885" y="14832"/>
                      <a:pt x="14844" y="14995"/>
                      <a:pt x="14762" y="15145"/>
                    </a:cubicBezTo>
                    <a:cubicBezTo>
                      <a:pt x="14590" y="15448"/>
                      <a:pt x="14305" y="15582"/>
                      <a:pt x="14013" y="15582"/>
                    </a:cubicBezTo>
                    <a:cubicBezTo>
                      <a:pt x="13638" y="15582"/>
                      <a:pt x="13252" y="15362"/>
                      <a:pt x="13077" y="14995"/>
                    </a:cubicBezTo>
                    <a:cubicBezTo>
                      <a:pt x="12781" y="14377"/>
                      <a:pt x="13155" y="13272"/>
                      <a:pt x="13923" y="13272"/>
                    </a:cubicBezTo>
                    <a:close/>
                    <a:moveTo>
                      <a:pt x="5319" y="13946"/>
                    </a:moveTo>
                    <a:cubicBezTo>
                      <a:pt x="5490" y="13946"/>
                      <a:pt x="5657" y="14018"/>
                      <a:pt x="5791" y="14166"/>
                    </a:cubicBezTo>
                    <a:cubicBezTo>
                      <a:pt x="6050" y="14438"/>
                      <a:pt x="6226" y="14954"/>
                      <a:pt x="6063" y="15308"/>
                    </a:cubicBezTo>
                    <a:cubicBezTo>
                      <a:pt x="5936" y="15614"/>
                      <a:pt x="5533" y="15896"/>
                      <a:pt x="5192" y="15896"/>
                    </a:cubicBezTo>
                    <a:cubicBezTo>
                      <a:pt x="5169" y="15896"/>
                      <a:pt x="5147" y="15895"/>
                      <a:pt x="5125" y="15892"/>
                    </a:cubicBezTo>
                    <a:cubicBezTo>
                      <a:pt x="4745" y="15838"/>
                      <a:pt x="4500" y="15484"/>
                      <a:pt x="4500" y="15117"/>
                    </a:cubicBezTo>
                    <a:cubicBezTo>
                      <a:pt x="4500" y="15049"/>
                      <a:pt x="4500" y="14968"/>
                      <a:pt x="4514" y="14900"/>
                    </a:cubicBezTo>
                    <a:cubicBezTo>
                      <a:pt x="4514" y="14614"/>
                      <a:pt x="4636" y="14315"/>
                      <a:pt x="4853" y="14125"/>
                    </a:cubicBezTo>
                    <a:cubicBezTo>
                      <a:pt x="4997" y="14007"/>
                      <a:pt x="5160" y="13946"/>
                      <a:pt x="5319" y="13946"/>
                    </a:cubicBezTo>
                    <a:close/>
                    <a:moveTo>
                      <a:pt x="11606" y="13946"/>
                    </a:moveTo>
                    <a:cubicBezTo>
                      <a:pt x="11765" y="13946"/>
                      <a:pt x="11927" y="14007"/>
                      <a:pt x="12071" y="14125"/>
                    </a:cubicBezTo>
                    <a:cubicBezTo>
                      <a:pt x="12302" y="14315"/>
                      <a:pt x="12411" y="14614"/>
                      <a:pt x="12411" y="14900"/>
                    </a:cubicBezTo>
                    <a:cubicBezTo>
                      <a:pt x="12424" y="14968"/>
                      <a:pt x="12438" y="15049"/>
                      <a:pt x="12424" y="15117"/>
                    </a:cubicBezTo>
                    <a:cubicBezTo>
                      <a:pt x="12424" y="15484"/>
                      <a:pt x="12180" y="15838"/>
                      <a:pt x="11799" y="15892"/>
                    </a:cubicBezTo>
                    <a:cubicBezTo>
                      <a:pt x="11777" y="15895"/>
                      <a:pt x="11755" y="15896"/>
                      <a:pt x="11733" y="15896"/>
                    </a:cubicBezTo>
                    <a:cubicBezTo>
                      <a:pt x="11391" y="15896"/>
                      <a:pt x="10989" y="15614"/>
                      <a:pt x="10861" y="15308"/>
                    </a:cubicBezTo>
                    <a:cubicBezTo>
                      <a:pt x="10698" y="14954"/>
                      <a:pt x="10875" y="14438"/>
                      <a:pt x="11133" y="14166"/>
                    </a:cubicBezTo>
                    <a:cubicBezTo>
                      <a:pt x="11267" y="14018"/>
                      <a:pt x="11434" y="13946"/>
                      <a:pt x="11606" y="13946"/>
                    </a:cubicBezTo>
                    <a:close/>
                    <a:moveTo>
                      <a:pt x="2092" y="0"/>
                    </a:moveTo>
                    <a:cubicBezTo>
                      <a:pt x="2080" y="0"/>
                      <a:pt x="2067" y="1"/>
                      <a:pt x="2053" y="3"/>
                    </a:cubicBezTo>
                    <a:cubicBezTo>
                      <a:pt x="1877" y="16"/>
                      <a:pt x="1673" y="125"/>
                      <a:pt x="1510" y="180"/>
                    </a:cubicBezTo>
                    <a:cubicBezTo>
                      <a:pt x="1102" y="329"/>
                      <a:pt x="694" y="465"/>
                      <a:pt x="286" y="614"/>
                    </a:cubicBezTo>
                    <a:cubicBezTo>
                      <a:pt x="191" y="655"/>
                      <a:pt x="96" y="682"/>
                      <a:pt x="1" y="696"/>
                    </a:cubicBezTo>
                    <a:cubicBezTo>
                      <a:pt x="110" y="2504"/>
                      <a:pt x="137" y="4325"/>
                      <a:pt x="151" y="6146"/>
                    </a:cubicBezTo>
                    <a:cubicBezTo>
                      <a:pt x="178" y="7859"/>
                      <a:pt x="191" y="9585"/>
                      <a:pt x="178" y="11298"/>
                    </a:cubicBezTo>
                    <a:cubicBezTo>
                      <a:pt x="178" y="12127"/>
                      <a:pt x="110" y="12997"/>
                      <a:pt x="300" y="13812"/>
                    </a:cubicBezTo>
                    <a:cubicBezTo>
                      <a:pt x="477" y="14506"/>
                      <a:pt x="789" y="15185"/>
                      <a:pt x="1170" y="15797"/>
                    </a:cubicBezTo>
                    <a:cubicBezTo>
                      <a:pt x="1850" y="16911"/>
                      <a:pt x="2896" y="17890"/>
                      <a:pt x="3956" y="18638"/>
                    </a:cubicBezTo>
                    <a:cubicBezTo>
                      <a:pt x="5003" y="19385"/>
                      <a:pt x="6158" y="19834"/>
                      <a:pt x="7327" y="20310"/>
                    </a:cubicBezTo>
                    <a:cubicBezTo>
                      <a:pt x="7382" y="20310"/>
                      <a:pt x="7422" y="20323"/>
                      <a:pt x="7477" y="20337"/>
                    </a:cubicBezTo>
                    <a:cubicBezTo>
                      <a:pt x="7771" y="20393"/>
                      <a:pt x="8075" y="20422"/>
                      <a:pt x="8381" y="20422"/>
                    </a:cubicBezTo>
                    <a:cubicBezTo>
                      <a:pt x="8442" y="20422"/>
                      <a:pt x="8503" y="20421"/>
                      <a:pt x="8564" y="20418"/>
                    </a:cubicBezTo>
                    <a:cubicBezTo>
                      <a:pt x="8985" y="20405"/>
                      <a:pt x="9393" y="20323"/>
                      <a:pt x="9801" y="20228"/>
                    </a:cubicBezTo>
                    <a:cubicBezTo>
                      <a:pt x="10902" y="19779"/>
                      <a:pt x="11989" y="19344"/>
                      <a:pt x="12968" y="18638"/>
                    </a:cubicBezTo>
                    <a:cubicBezTo>
                      <a:pt x="14028" y="17890"/>
                      <a:pt x="15075" y="16911"/>
                      <a:pt x="15768" y="15797"/>
                    </a:cubicBezTo>
                    <a:cubicBezTo>
                      <a:pt x="16135" y="15185"/>
                      <a:pt x="16448" y="14506"/>
                      <a:pt x="16624" y="13812"/>
                    </a:cubicBezTo>
                    <a:cubicBezTo>
                      <a:pt x="16815" y="12997"/>
                      <a:pt x="16747" y="12127"/>
                      <a:pt x="16747" y="11298"/>
                    </a:cubicBezTo>
                    <a:cubicBezTo>
                      <a:pt x="16733" y="9585"/>
                      <a:pt x="16760" y="7859"/>
                      <a:pt x="16774" y="6146"/>
                    </a:cubicBezTo>
                    <a:cubicBezTo>
                      <a:pt x="16787" y="4325"/>
                      <a:pt x="16815" y="2504"/>
                      <a:pt x="16923" y="696"/>
                    </a:cubicBezTo>
                    <a:cubicBezTo>
                      <a:pt x="16828" y="682"/>
                      <a:pt x="16733" y="655"/>
                      <a:pt x="16638" y="614"/>
                    </a:cubicBezTo>
                    <a:cubicBezTo>
                      <a:pt x="16230" y="465"/>
                      <a:pt x="15822" y="329"/>
                      <a:pt x="15415" y="180"/>
                    </a:cubicBezTo>
                    <a:cubicBezTo>
                      <a:pt x="15252" y="125"/>
                      <a:pt x="15048" y="16"/>
                      <a:pt x="14871" y="3"/>
                    </a:cubicBezTo>
                    <a:cubicBezTo>
                      <a:pt x="14858" y="1"/>
                      <a:pt x="14845" y="0"/>
                      <a:pt x="14832" y="0"/>
                    </a:cubicBezTo>
                    <a:cubicBezTo>
                      <a:pt x="14649" y="0"/>
                      <a:pt x="14522" y="175"/>
                      <a:pt x="14395" y="302"/>
                    </a:cubicBezTo>
                    <a:cubicBezTo>
                      <a:pt x="14083" y="601"/>
                      <a:pt x="13756" y="900"/>
                      <a:pt x="13430" y="1199"/>
                    </a:cubicBezTo>
                    <a:cubicBezTo>
                      <a:pt x="13090" y="1512"/>
                      <a:pt x="12778" y="1838"/>
                      <a:pt x="12424" y="2123"/>
                    </a:cubicBezTo>
                    <a:cubicBezTo>
                      <a:pt x="12248" y="2268"/>
                      <a:pt x="12076" y="2332"/>
                      <a:pt x="11891" y="2332"/>
                    </a:cubicBezTo>
                    <a:cubicBezTo>
                      <a:pt x="11764" y="2332"/>
                      <a:pt x="11631" y="2301"/>
                      <a:pt x="11486" y="2246"/>
                    </a:cubicBezTo>
                    <a:cubicBezTo>
                      <a:pt x="11092" y="2096"/>
                      <a:pt x="10712" y="1919"/>
                      <a:pt x="10372" y="1702"/>
                    </a:cubicBezTo>
                    <a:cubicBezTo>
                      <a:pt x="10094" y="1524"/>
                      <a:pt x="9771" y="1265"/>
                      <a:pt x="9440" y="1265"/>
                    </a:cubicBezTo>
                    <a:cubicBezTo>
                      <a:pt x="9366" y="1265"/>
                      <a:pt x="9291" y="1278"/>
                      <a:pt x="9217" y="1308"/>
                    </a:cubicBezTo>
                    <a:cubicBezTo>
                      <a:pt x="9217" y="1321"/>
                      <a:pt x="9203" y="1321"/>
                      <a:pt x="9203" y="1335"/>
                    </a:cubicBezTo>
                    <a:cubicBezTo>
                      <a:pt x="9692" y="1620"/>
                      <a:pt x="10154" y="2001"/>
                      <a:pt x="10535" y="2409"/>
                    </a:cubicBezTo>
                    <a:cubicBezTo>
                      <a:pt x="10916" y="2844"/>
                      <a:pt x="11351" y="3442"/>
                      <a:pt x="11351" y="4040"/>
                    </a:cubicBezTo>
                    <a:cubicBezTo>
                      <a:pt x="11351" y="4121"/>
                      <a:pt x="11269" y="4203"/>
                      <a:pt x="11187" y="4203"/>
                    </a:cubicBezTo>
                    <a:cubicBezTo>
                      <a:pt x="10970" y="4203"/>
                      <a:pt x="10752" y="4189"/>
                      <a:pt x="10535" y="4176"/>
                    </a:cubicBezTo>
                    <a:cubicBezTo>
                      <a:pt x="10481" y="4167"/>
                      <a:pt x="10432" y="4160"/>
                      <a:pt x="10389" y="4160"/>
                    </a:cubicBezTo>
                    <a:cubicBezTo>
                      <a:pt x="10289" y="4160"/>
                      <a:pt x="10215" y="4197"/>
                      <a:pt x="10168" y="4339"/>
                    </a:cubicBezTo>
                    <a:cubicBezTo>
                      <a:pt x="10114" y="4488"/>
                      <a:pt x="10141" y="4679"/>
                      <a:pt x="10127" y="4828"/>
                    </a:cubicBezTo>
                    <a:cubicBezTo>
                      <a:pt x="10114" y="5154"/>
                      <a:pt x="10114" y="5480"/>
                      <a:pt x="10100" y="5807"/>
                    </a:cubicBezTo>
                    <a:cubicBezTo>
                      <a:pt x="10230" y="5792"/>
                      <a:pt x="10362" y="5788"/>
                      <a:pt x="10495" y="5788"/>
                    </a:cubicBezTo>
                    <a:cubicBezTo>
                      <a:pt x="10678" y="5788"/>
                      <a:pt x="10861" y="5796"/>
                      <a:pt x="11043" y="5796"/>
                    </a:cubicBezTo>
                    <a:cubicBezTo>
                      <a:pt x="11100" y="5796"/>
                      <a:pt x="11158" y="5795"/>
                      <a:pt x="11215" y="5793"/>
                    </a:cubicBezTo>
                    <a:cubicBezTo>
                      <a:pt x="11718" y="5752"/>
                      <a:pt x="12207" y="5698"/>
                      <a:pt x="12683" y="5589"/>
                    </a:cubicBezTo>
                    <a:cubicBezTo>
                      <a:pt x="12914" y="5535"/>
                      <a:pt x="13131" y="5480"/>
                      <a:pt x="13349" y="5413"/>
                    </a:cubicBezTo>
                    <a:cubicBezTo>
                      <a:pt x="13457" y="5372"/>
                      <a:pt x="13580" y="5331"/>
                      <a:pt x="13688" y="5290"/>
                    </a:cubicBezTo>
                    <a:cubicBezTo>
                      <a:pt x="13688" y="5290"/>
                      <a:pt x="13897" y="5221"/>
                      <a:pt x="13950" y="5221"/>
                    </a:cubicBezTo>
                    <a:cubicBezTo>
                      <a:pt x="13955" y="5221"/>
                      <a:pt x="13958" y="5221"/>
                      <a:pt x="13960" y="5222"/>
                    </a:cubicBezTo>
                    <a:cubicBezTo>
                      <a:pt x="13960" y="5141"/>
                      <a:pt x="13892" y="4896"/>
                      <a:pt x="13879" y="4869"/>
                    </a:cubicBezTo>
                    <a:cubicBezTo>
                      <a:pt x="13852" y="4733"/>
                      <a:pt x="13824" y="4597"/>
                      <a:pt x="13797" y="4475"/>
                    </a:cubicBezTo>
                    <a:cubicBezTo>
                      <a:pt x="13743" y="4216"/>
                      <a:pt x="13675" y="3958"/>
                      <a:pt x="13607" y="3700"/>
                    </a:cubicBezTo>
                    <a:cubicBezTo>
                      <a:pt x="13580" y="3591"/>
                      <a:pt x="13648" y="3523"/>
                      <a:pt x="13743" y="3510"/>
                    </a:cubicBezTo>
                    <a:cubicBezTo>
                      <a:pt x="13777" y="3506"/>
                      <a:pt x="13811" y="3504"/>
                      <a:pt x="13845" y="3504"/>
                    </a:cubicBezTo>
                    <a:cubicBezTo>
                      <a:pt x="14406" y="3504"/>
                      <a:pt x="14836" y="4022"/>
                      <a:pt x="15170" y="4407"/>
                    </a:cubicBezTo>
                    <a:cubicBezTo>
                      <a:pt x="15591" y="4882"/>
                      <a:pt x="16108" y="5440"/>
                      <a:pt x="16339" y="6051"/>
                    </a:cubicBezTo>
                    <a:cubicBezTo>
                      <a:pt x="16584" y="6677"/>
                      <a:pt x="16257" y="7383"/>
                      <a:pt x="16053" y="7981"/>
                    </a:cubicBezTo>
                    <a:cubicBezTo>
                      <a:pt x="15795" y="8702"/>
                      <a:pt x="15510" y="9422"/>
                      <a:pt x="15184" y="10115"/>
                    </a:cubicBezTo>
                    <a:cubicBezTo>
                      <a:pt x="15138" y="10199"/>
                      <a:pt x="15055" y="10235"/>
                      <a:pt x="14974" y="10235"/>
                    </a:cubicBezTo>
                    <a:cubicBezTo>
                      <a:pt x="14909" y="10235"/>
                      <a:pt x="14845" y="10212"/>
                      <a:pt x="14803" y="10170"/>
                    </a:cubicBezTo>
                    <a:cubicBezTo>
                      <a:pt x="14518" y="9884"/>
                      <a:pt x="14477" y="9531"/>
                      <a:pt x="14395" y="9164"/>
                    </a:cubicBezTo>
                    <a:cubicBezTo>
                      <a:pt x="14369" y="9040"/>
                      <a:pt x="14354" y="8991"/>
                      <a:pt x="14293" y="8991"/>
                    </a:cubicBezTo>
                    <a:cubicBezTo>
                      <a:pt x="14261" y="8991"/>
                      <a:pt x="14216" y="9004"/>
                      <a:pt x="14151" y="9028"/>
                    </a:cubicBezTo>
                    <a:cubicBezTo>
                      <a:pt x="14015" y="9069"/>
                      <a:pt x="13879" y="9137"/>
                      <a:pt x="13756" y="9191"/>
                    </a:cubicBezTo>
                    <a:cubicBezTo>
                      <a:pt x="13525" y="9286"/>
                      <a:pt x="13308" y="9381"/>
                      <a:pt x="13077" y="9463"/>
                    </a:cubicBezTo>
                    <a:cubicBezTo>
                      <a:pt x="12269" y="9772"/>
                      <a:pt x="11388" y="10008"/>
                      <a:pt x="10516" y="10008"/>
                    </a:cubicBezTo>
                    <a:cubicBezTo>
                      <a:pt x="10391" y="10008"/>
                      <a:pt x="10266" y="10003"/>
                      <a:pt x="10141" y="9993"/>
                    </a:cubicBezTo>
                    <a:lnTo>
                      <a:pt x="10141" y="9993"/>
                    </a:lnTo>
                    <a:cubicBezTo>
                      <a:pt x="10141" y="10143"/>
                      <a:pt x="10154" y="10292"/>
                      <a:pt x="10154" y="10442"/>
                    </a:cubicBezTo>
                    <a:cubicBezTo>
                      <a:pt x="10222" y="11692"/>
                      <a:pt x="10263" y="12956"/>
                      <a:pt x="10263" y="14207"/>
                    </a:cubicBezTo>
                    <a:cubicBezTo>
                      <a:pt x="10263" y="14805"/>
                      <a:pt x="10222" y="15403"/>
                      <a:pt x="10236" y="15987"/>
                    </a:cubicBezTo>
                    <a:cubicBezTo>
                      <a:pt x="10250" y="16667"/>
                      <a:pt x="10644" y="16952"/>
                      <a:pt x="11174" y="17292"/>
                    </a:cubicBezTo>
                    <a:cubicBezTo>
                      <a:pt x="11255" y="17333"/>
                      <a:pt x="11310" y="17469"/>
                      <a:pt x="11242" y="17550"/>
                    </a:cubicBezTo>
                    <a:cubicBezTo>
                      <a:pt x="10848" y="18067"/>
                      <a:pt x="10345" y="18611"/>
                      <a:pt x="9747" y="18896"/>
                    </a:cubicBezTo>
                    <a:cubicBezTo>
                      <a:pt x="9429" y="19130"/>
                      <a:pt x="9035" y="19220"/>
                      <a:pt x="8636" y="19220"/>
                    </a:cubicBezTo>
                    <a:cubicBezTo>
                      <a:pt x="8386" y="19220"/>
                      <a:pt x="8134" y="19185"/>
                      <a:pt x="7898" y="19127"/>
                    </a:cubicBezTo>
                    <a:cubicBezTo>
                      <a:pt x="7844" y="19100"/>
                      <a:pt x="7776" y="19086"/>
                      <a:pt x="7721" y="19059"/>
                    </a:cubicBezTo>
                    <a:lnTo>
                      <a:pt x="7653" y="19059"/>
                    </a:lnTo>
                    <a:cubicBezTo>
                      <a:pt x="6838" y="18882"/>
                      <a:pt x="6172" y="18203"/>
                      <a:pt x="5683" y="17550"/>
                    </a:cubicBezTo>
                    <a:cubicBezTo>
                      <a:pt x="5615" y="17469"/>
                      <a:pt x="5669" y="17333"/>
                      <a:pt x="5751" y="17292"/>
                    </a:cubicBezTo>
                    <a:cubicBezTo>
                      <a:pt x="6281" y="16952"/>
                      <a:pt x="6675" y="16667"/>
                      <a:pt x="6688" y="15987"/>
                    </a:cubicBezTo>
                    <a:cubicBezTo>
                      <a:pt x="6702" y="15403"/>
                      <a:pt x="6661" y="14805"/>
                      <a:pt x="6661" y="14207"/>
                    </a:cubicBezTo>
                    <a:cubicBezTo>
                      <a:pt x="6661" y="12956"/>
                      <a:pt x="6702" y="11692"/>
                      <a:pt x="6770" y="10442"/>
                    </a:cubicBezTo>
                    <a:cubicBezTo>
                      <a:pt x="6770" y="10292"/>
                      <a:pt x="6784" y="10143"/>
                      <a:pt x="6784" y="9993"/>
                    </a:cubicBezTo>
                    <a:lnTo>
                      <a:pt x="6784" y="9993"/>
                    </a:lnTo>
                    <a:cubicBezTo>
                      <a:pt x="6659" y="10003"/>
                      <a:pt x="6534" y="10008"/>
                      <a:pt x="6408" y="10008"/>
                    </a:cubicBezTo>
                    <a:cubicBezTo>
                      <a:pt x="5537" y="10008"/>
                      <a:pt x="4656" y="9772"/>
                      <a:pt x="3848" y="9463"/>
                    </a:cubicBezTo>
                    <a:cubicBezTo>
                      <a:pt x="3617" y="9381"/>
                      <a:pt x="3399" y="9286"/>
                      <a:pt x="3168" y="9191"/>
                    </a:cubicBezTo>
                    <a:cubicBezTo>
                      <a:pt x="3046" y="9137"/>
                      <a:pt x="2910" y="9069"/>
                      <a:pt x="2774" y="9028"/>
                    </a:cubicBezTo>
                    <a:cubicBezTo>
                      <a:pt x="2713" y="9004"/>
                      <a:pt x="2669" y="8991"/>
                      <a:pt x="2637" y="8991"/>
                    </a:cubicBezTo>
                    <a:cubicBezTo>
                      <a:pt x="2577" y="8991"/>
                      <a:pt x="2556" y="9040"/>
                      <a:pt x="2529" y="9164"/>
                    </a:cubicBezTo>
                    <a:cubicBezTo>
                      <a:pt x="2448" y="9531"/>
                      <a:pt x="2407" y="9884"/>
                      <a:pt x="2135" y="10170"/>
                    </a:cubicBezTo>
                    <a:cubicBezTo>
                      <a:pt x="2087" y="10212"/>
                      <a:pt x="2020" y="10235"/>
                      <a:pt x="1954" y="10235"/>
                    </a:cubicBezTo>
                    <a:cubicBezTo>
                      <a:pt x="1872" y="10235"/>
                      <a:pt x="1792" y="10199"/>
                      <a:pt x="1754" y="10115"/>
                    </a:cubicBezTo>
                    <a:cubicBezTo>
                      <a:pt x="1415" y="9422"/>
                      <a:pt x="1129" y="8702"/>
                      <a:pt x="871" y="7981"/>
                    </a:cubicBezTo>
                    <a:cubicBezTo>
                      <a:pt x="667" y="7383"/>
                      <a:pt x="341" y="6677"/>
                      <a:pt x="585" y="6051"/>
                    </a:cubicBezTo>
                    <a:cubicBezTo>
                      <a:pt x="817" y="5440"/>
                      <a:pt x="1333" y="4882"/>
                      <a:pt x="1754" y="4407"/>
                    </a:cubicBezTo>
                    <a:cubicBezTo>
                      <a:pt x="2088" y="4022"/>
                      <a:pt x="2518" y="3504"/>
                      <a:pt x="3080" y="3504"/>
                    </a:cubicBezTo>
                    <a:cubicBezTo>
                      <a:pt x="3113" y="3504"/>
                      <a:pt x="3147" y="3506"/>
                      <a:pt x="3182" y="3510"/>
                    </a:cubicBezTo>
                    <a:cubicBezTo>
                      <a:pt x="3277" y="3523"/>
                      <a:pt x="3345" y="3591"/>
                      <a:pt x="3318" y="3700"/>
                    </a:cubicBezTo>
                    <a:cubicBezTo>
                      <a:pt x="3250" y="3958"/>
                      <a:pt x="3182" y="4216"/>
                      <a:pt x="3127" y="4475"/>
                    </a:cubicBezTo>
                    <a:cubicBezTo>
                      <a:pt x="3100" y="4597"/>
                      <a:pt x="3073" y="4733"/>
                      <a:pt x="3046" y="4869"/>
                    </a:cubicBezTo>
                    <a:cubicBezTo>
                      <a:pt x="3032" y="4896"/>
                      <a:pt x="2964" y="5141"/>
                      <a:pt x="2964" y="5222"/>
                    </a:cubicBezTo>
                    <a:cubicBezTo>
                      <a:pt x="2966" y="5221"/>
                      <a:pt x="2970" y="5221"/>
                      <a:pt x="2974" y="5221"/>
                    </a:cubicBezTo>
                    <a:cubicBezTo>
                      <a:pt x="3027" y="5221"/>
                      <a:pt x="3236" y="5290"/>
                      <a:pt x="3236" y="5290"/>
                    </a:cubicBezTo>
                    <a:cubicBezTo>
                      <a:pt x="3345" y="5331"/>
                      <a:pt x="3467" y="5372"/>
                      <a:pt x="3589" y="5413"/>
                    </a:cubicBezTo>
                    <a:cubicBezTo>
                      <a:pt x="3793" y="5480"/>
                      <a:pt x="4011" y="5535"/>
                      <a:pt x="4242" y="5589"/>
                    </a:cubicBezTo>
                    <a:cubicBezTo>
                      <a:pt x="4718" y="5698"/>
                      <a:pt x="5207" y="5752"/>
                      <a:pt x="5710" y="5793"/>
                    </a:cubicBezTo>
                    <a:cubicBezTo>
                      <a:pt x="5767" y="5795"/>
                      <a:pt x="5824" y="5796"/>
                      <a:pt x="5881" y="5796"/>
                    </a:cubicBezTo>
                    <a:cubicBezTo>
                      <a:pt x="6063" y="5796"/>
                      <a:pt x="6247" y="5788"/>
                      <a:pt x="6429" y="5788"/>
                    </a:cubicBezTo>
                    <a:cubicBezTo>
                      <a:pt x="6562" y="5788"/>
                      <a:pt x="6694" y="5792"/>
                      <a:pt x="6824" y="5807"/>
                    </a:cubicBezTo>
                    <a:cubicBezTo>
                      <a:pt x="6824" y="5480"/>
                      <a:pt x="6811" y="5154"/>
                      <a:pt x="6797" y="4828"/>
                    </a:cubicBezTo>
                    <a:cubicBezTo>
                      <a:pt x="6784" y="4679"/>
                      <a:pt x="6811" y="4488"/>
                      <a:pt x="6756" y="4339"/>
                    </a:cubicBezTo>
                    <a:cubicBezTo>
                      <a:pt x="6709" y="4197"/>
                      <a:pt x="6636" y="4160"/>
                      <a:pt x="6536" y="4160"/>
                    </a:cubicBezTo>
                    <a:cubicBezTo>
                      <a:pt x="6492" y="4160"/>
                      <a:pt x="6443" y="4167"/>
                      <a:pt x="6389" y="4176"/>
                    </a:cubicBezTo>
                    <a:cubicBezTo>
                      <a:pt x="6172" y="4189"/>
                      <a:pt x="5954" y="4203"/>
                      <a:pt x="5737" y="4203"/>
                    </a:cubicBezTo>
                    <a:cubicBezTo>
                      <a:pt x="5655" y="4203"/>
                      <a:pt x="5574" y="4121"/>
                      <a:pt x="5574" y="4040"/>
                    </a:cubicBezTo>
                    <a:cubicBezTo>
                      <a:pt x="5574" y="3442"/>
                      <a:pt x="6009" y="2844"/>
                      <a:pt x="6389" y="2409"/>
                    </a:cubicBezTo>
                    <a:cubicBezTo>
                      <a:pt x="6770" y="2001"/>
                      <a:pt x="7232" y="1620"/>
                      <a:pt x="7735" y="1335"/>
                    </a:cubicBezTo>
                    <a:cubicBezTo>
                      <a:pt x="7721" y="1321"/>
                      <a:pt x="7708" y="1321"/>
                      <a:pt x="7708" y="1308"/>
                    </a:cubicBezTo>
                    <a:cubicBezTo>
                      <a:pt x="7633" y="1278"/>
                      <a:pt x="7559" y="1265"/>
                      <a:pt x="7484" y="1265"/>
                    </a:cubicBezTo>
                    <a:cubicBezTo>
                      <a:pt x="7154" y="1265"/>
                      <a:pt x="6833" y="1524"/>
                      <a:pt x="6566" y="1702"/>
                    </a:cubicBezTo>
                    <a:cubicBezTo>
                      <a:pt x="6213" y="1919"/>
                      <a:pt x="5832" y="2096"/>
                      <a:pt x="5451" y="2246"/>
                    </a:cubicBezTo>
                    <a:cubicBezTo>
                      <a:pt x="5301" y="2301"/>
                      <a:pt x="5165" y="2332"/>
                      <a:pt x="5036" y="2332"/>
                    </a:cubicBezTo>
                    <a:cubicBezTo>
                      <a:pt x="4849" y="2332"/>
                      <a:pt x="4677" y="2268"/>
                      <a:pt x="4500" y="2123"/>
                    </a:cubicBezTo>
                    <a:cubicBezTo>
                      <a:pt x="4147" y="1838"/>
                      <a:pt x="3834" y="1512"/>
                      <a:pt x="3494" y="1199"/>
                    </a:cubicBezTo>
                    <a:cubicBezTo>
                      <a:pt x="3168" y="900"/>
                      <a:pt x="2855" y="601"/>
                      <a:pt x="2529" y="302"/>
                    </a:cubicBezTo>
                    <a:cubicBezTo>
                      <a:pt x="2402" y="175"/>
                      <a:pt x="2275" y="0"/>
                      <a:pt x="20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6"/>
              <p:cNvSpPr/>
              <p:nvPr/>
            </p:nvSpPr>
            <p:spPr>
              <a:xfrm>
                <a:off x="1133214" y="728479"/>
                <a:ext cx="343000" cy="700500"/>
              </a:xfrm>
              <a:custGeom>
                <a:avLst/>
                <a:gdLst/>
                <a:ahLst/>
                <a:cxnLst/>
                <a:rect l="l" t="t" r="r" b="b"/>
                <a:pathLst>
                  <a:path w="10019" h="20463" extrusionOk="0">
                    <a:moveTo>
                      <a:pt x="1211" y="3741"/>
                    </a:moveTo>
                    <a:cubicBezTo>
                      <a:pt x="1224" y="3741"/>
                      <a:pt x="1224" y="3754"/>
                      <a:pt x="1238" y="3754"/>
                    </a:cubicBezTo>
                    <a:cubicBezTo>
                      <a:pt x="1251" y="3768"/>
                      <a:pt x="1251" y="3768"/>
                      <a:pt x="1265" y="3768"/>
                    </a:cubicBezTo>
                    <a:cubicBezTo>
                      <a:pt x="1238" y="3782"/>
                      <a:pt x="1224" y="3809"/>
                      <a:pt x="1211" y="3822"/>
                    </a:cubicBezTo>
                    <a:cubicBezTo>
                      <a:pt x="1211" y="3809"/>
                      <a:pt x="1211" y="3782"/>
                      <a:pt x="1211" y="3768"/>
                    </a:cubicBezTo>
                    <a:cubicBezTo>
                      <a:pt x="1211" y="3754"/>
                      <a:pt x="1211" y="3741"/>
                      <a:pt x="1211" y="3741"/>
                    </a:cubicBezTo>
                    <a:close/>
                    <a:moveTo>
                      <a:pt x="2319" y="1"/>
                    </a:moveTo>
                    <a:cubicBezTo>
                      <a:pt x="2263" y="1"/>
                      <a:pt x="2206" y="10"/>
                      <a:pt x="2148" y="30"/>
                    </a:cubicBezTo>
                    <a:cubicBezTo>
                      <a:pt x="2116" y="20"/>
                      <a:pt x="2083" y="15"/>
                      <a:pt x="2049" y="15"/>
                    </a:cubicBezTo>
                    <a:cubicBezTo>
                      <a:pt x="1953" y="15"/>
                      <a:pt x="1855" y="55"/>
                      <a:pt x="1795" y="125"/>
                    </a:cubicBezTo>
                    <a:cubicBezTo>
                      <a:pt x="1605" y="180"/>
                      <a:pt x="1414" y="248"/>
                      <a:pt x="1238" y="316"/>
                    </a:cubicBezTo>
                    <a:lnTo>
                      <a:pt x="218" y="642"/>
                    </a:lnTo>
                    <a:cubicBezTo>
                      <a:pt x="96" y="683"/>
                      <a:pt x="1" y="791"/>
                      <a:pt x="1" y="927"/>
                    </a:cubicBezTo>
                    <a:cubicBezTo>
                      <a:pt x="69" y="2654"/>
                      <a:pt x="164" y="4380"/>
                      <a:pt x="246" y="6106"/>
                    </a:cubicBezTo>
                    <a:cubicBezTo>
                      <a:pt x="246" y="6160"/>
                      <a:pt x="259" y="6201"/>
                      <a:pt x="286" y="6242"/>
                    </a:cubicBezTo>
                    <a:cubicBezTo>
                      <a:pt x="259" y="7628"/>
                      <a:pt x="273" y="9001"/>
                      <a:pt x="300" y="10387"/>
                    </a:cubicBezTo>
                    <a:cubicBezTo>
                      <a:pt x="314" y="10986"/>
                      <a:pt x="327" y="11597"/>
                      <a:pt x="381" y="12195"/>
                    </a:cubicBezTo>
                    <a:cubicBezTo>
                      <a:pt x="232" y="13215"/>
                      <a:pt x="653" y="14397"/>
                      <a:pt x="1034" y="15294"/>
                    </a:cubicBezTo>
                    <a:cubicBezTo>
                      <a:pt x="1482" y="16368"/>
                      <a:pt x="2257" y="17170"/>
                      <a:pt x="3141" y="17904"/>
                    </a:cubicBezTo>
                    <a:cubicBezTo>
                      <a:pt x="4011" y="18652"/>
                      <a:pt x="4989" y="19304"/>
                      <a:pt x="6036" y="19780"/>
                    </a:cubicBezTo>
                    <a:cubicBezTo>
                      <a:pt x="6512" y="19997"/>
                      <a:pt x="6987" y="20174"/>
                      <a:pt x="7490" y="20269"/>
                    </a:cubicBezTo>
                    <a:cubicBezTo>
                      <a:pt x="7916" y="20388"/>
                      <a:pt x="8345" y="20463"/>
                      <a:pt x="8770" y="20463"/>
                    </a:cubicBezTo>
                    <a:cubicBezTo>
                      <a:pt x="9118" y="20463"/>
                      <a:pt x="9464" y="20413"/>
                      <a:pt x="9801" y="20296"/>
                    </a:cubicBezTo>
                    <a:cubicBezTo>
                      <a:pt x="10018" y="20215"/>
                      <a:pt x="9991" y="19875"/>
                      <a:pt x="9747" y="19875"/>
                    </a:cubicBezTo>
                    <a:cubicBezTo>
                      <a:pt x="9683" y="19877"/>
                      <a:pt x="9619" y="19878"/>
                      <a:pt x="9555" y="19878"/>
                    </a:cubicBezTo>
                    <a:cubicBezTo>
                      <a:pt x="8317" y="19878"/>
                      <a:pt x="7108" y="19506"/>
                      <a:pt x="6022" y="18951"/>
                    </a:cubicBezTo>
                    <a:cubicBezTo>
                      <a:pt x="5479" y="18665"/>
                      <a:pt x="4867" y="18325"/>
                      <a:pt x="4432" y="17890"/>
                    </a:cubicBezTo>
                    <a:cubicBezTo>
                      <a:pt x="4024" y="17483"/>
                      <a:pt x="3535" y="17170"/>
                      <a:pt x="3141" y="16749"/>
                    </a:cubicBezTo>
                    <a:cubicBezTo>
                      <a:pt x="2747" y="16341"/>
                      <a:pt x="2393" y="15879"/>
                      <a:pt x="2094" y="15389"/>
                    </a:cubicBezTo>
                    <a:cubicBezTo>
                      <a:pt x="2026" y="15131"/>
                      <a:pt x="1945" y="14859"/>
                      <a:pt x="1904" y="14587"/>
                    </a:cubicBezTo>
                    <a:cubicBezTo>
                      <a:pt x="1795" y="13989"/>
                      <a:pt x="1754" y="13378"/>
                      <a:pt x="1741" y="12766"/>
                    </a:cubicBezTo>
                    <a:cubicBezTo>
                      <a:pt x="1741" y="12182"/>
                      <a:pt x="1768" y="11597"/>
                      <a:pt x="1795" y="11013"/>
                    </a:cubicBezTo>
                    <a:cubicBezTo>
                      <a:pt x="1809" y="10809"/>
                      <a:pt x="1822" y="10605"/>
                      <a:pt x="1836" y="10415"/>
                    </a:cubicBezTo>
                    <a:cubicBezTo>
                      <a:pt x="1932" y="10538"/>
                      <a:pt x="2057" y="10626"/>
                      <a:pt x="2207" y="10626"/>
                    </a:cubicBezTo>
                    <a:cubicBezTo>
                      <a:pt x="2289" y="10626"/>
                      <a:pt x="2378" y="10600"/>
                      <a:pt x="2475" y="10537"/>
                    </a:cubicBezTo>
                    <a:cubicBezTo>
                      <a:pt x="2692" y="10401"/>
                      <a:pt x="2842" y="10143"/>
                      <a:pt x="2937" y="9912"/>
                    </a:cubicBezTo>
                    <a:cubicBezTo>
                      <a:pt x="2978" y="9830"/>
                      <a:pt x="3018" y="9735"/>
                      <a:pt x="3032" y="9640"/>
                    </a:cubicBezTo>
                    <a:cubicBezTo>
                      <a:pt x="3046" y="9613"/>
                      <a:pt x="3059" y="9586"/>
                      <a:pt x="3059" y="9572"/>
                    </a:cubicBezTo>
                    <a:cubicBezTo>
                      <a:pt x="3114" y="9586"/>
                      <a:pt x="3168" y="9613"/>
                      <a:pt x="3222" y="9626"/>
                    </a:cubicBezTo>
                    <a:cubicBezTo>
                      <a:pt x="3793" y="9857"/>
                      <a:pt x="4378" y="10061"/>
                      <a:pt x="4989" y="10197"/>
                    </a:cubicBezTo>
                    <a:cubicBezTo>
                      <a:pt x="5275" y="10265"/>
                      <a:pt x="5547" y="10320"/>
                      <a:pt x="5832" y="10374"/>
                    </a:cubicBezTo>
                    <a:cubicBezTo>
                      <a:pt x="6049" y="10403"/>
                      <a:pt x="6265" y="10454"/>
                      <a:pt x="6482" y="10454"/>
                    </a:cubicBezTo>
                    <a:cubicBezTo>
                      <a:pt x="6564" y="10454"/>
                      <a:pt x="6647" y="10447"/>
                      <a:pt x="6729" y="10428"/>
                    </a:cubicBezTo>
                    <a:cubicBezTo>
                      <a:pt x="6919" y="10374"/>
                      <a:pt x="6987" y="10048"/>
                      <a:pt x="6783" y="9953"/>
                    </a:cubicBezTo>
                    <a:cubicBezTo>
                      <a:pt x="6539" y="9844"/>
                      <a:pt x="6267" y="9844"/>
                      <a:pt x="5995" y="9803"/>
                    </a:cubicBezTo>
                    <a:cubicBezTo>
                      <a:pt x="5750" y="9762"/>
                      <a:pt x="5506" y="9721"/>
                      <a:pt x="5261" y="9667"/>
                    </a:cubicBezTo>
                    <a:cubicBezTo>
                      <a:pt x="4731" y="9558"/>
                      <a:pt x="4214" y="9409"/>
                      <a:pt x="3712" y="9232"/>
                    </a:cubicBezTo>
                    <a:cubicBezTo>
                      <a:pt x="3510" y="9159"/>
                      <a:pt x="3221" y="8992"/>
                      <a:pt x="2971" y="8992"/>
                    </a:cubicBezTo>
                    <a:cubicBezTo>
                      <a:pt x="2851" y="8992"/>
                      <a:pt x="2740" y="9031"/>
                      <a:pt x="2651" y="9137"/>
                    </a:cubicBezTo>
                    <a:cubicBezTo>
                      <a:pt x="2475" y="9347"/>
                      <a:pt x="2424" y="10086"/>
                      <a:pt x="2119" y="10086"/>
                    </a:cubicBezTo>
                    <a:cubicBezTo>
                      <a:pt x="2049" y="10086"/>
                      <a:pt x="1965" y="10047"/>
                      <a:pt x="1863" y="9953"/>
                    </a:cubicBezTo>
                    <a:cubicBezTo>
                      <a:pt x="1863" y="9762"/>
                      <a:pt x="1863" y="9586"/>
                      <a:pt x="1714" y="9450"/>
                    </a:cubicBezTo>
                    <a:cubicBezTo>
                      <a:pt x="1697" y="9433"/>
                      <a:pt x="1675" y="9421"/>
                      <a:pt x="1654" y="9421"/>
                    </a:cubicBezTo>
                    <a:cubicBezTo>
                      <a:pt x="1641" y="9421"/>
                      <a:pt x="1629" y="9426"/>
                      <a:pt x="1618" y="9436"/>
                    </a:cubicBezTo>
                    <a:cubicBezTo>
                      <a:pt x="1578" y="9463"/>
                      <a:pt x="1550" y="9477"/>
                      <a:pt x="1523" y="9518"/>
                    </a:cubicBezTo>
                    <a:cubicBezTo>
                      <a:pt x="1510" y="9354"/>
                      <a:pt x="1482" y="9205"/>
                      <a:pt x="1455" y="9042"/>
                    </a:cubicBezTo>
                    <a:cubicBezTo>
                      <a:pt x="1347" y="8417"/>
                      <a:pt x="1211" y="7737"/>
                      <a:pt x="925" y="7166"/>
                    </a:cubicBezTo>
                    <a:cubicBezTo>
                      <a:pt x="884" y="7017"/>
                      <a:pt x="830" y="6867"/>
                      <a:pt x="708" y="6799"/>
                    </a:cubicBezTo>
                    <a:cubicBezTo>
                      <a:pt x="694" y="6650"/>
                      <a:pt x="694" y="6500"/>
                      <a:pt x="667" y="6337"/>
                    </a:cubicBezTo>
                    <a:cubicBezTo>
                      <a:pt x="708" y="6323"/>
                      <a:pt x="735" y="6283"/>
                      <a:pt x="762" y="6242"/>
                    </a:cubicBezTo>
                    <a:cubicBezTo>
                      <a:pt x="1102" y="5644"/>
                      <a:pt x="1455" y="5046"/>
                      <a:pt x="1917" y="4543"/>
                    </a:cubicBezTo>
                    <a:cubicBezTo>
                      <a:pt x="2094" y="4353"/>
                      <a:pt x="2910" y="3578"/>
                      <a:pt x="3372" y="3564"/>
                    </a:cubicBezTo>
                    <a:lnTo>
                      <a:pt x="3372" y="3564"/>
                    </a:lnTo>
                    <a:cubicBezTo>
                      <a:pt x="3236" y="3931"/>
                      <a:pt x="3154" y="4339"/>
                      <a:pt x="3046" y="4692"/>
                    </a:cubicBezTo>
                    <a:cubicBezTo>
                      <a:pt x="3011" y="4819"/>
                      <a:pt x="3113" y="4966"/>
                      <a:pt x="3236" y="4966"/>
                    </a:cubicBezTo>
                    <a:cubicBezTo>
                      <a:pt x="3258" y="4966"/>
                      <a:pt x="3281" y="4961"/>
                      <a:pt x="3304" y="4951"/>
                    </a:cubicBezTo>
                    <a:cubicBezTo>
                      <a:pt x="3657" y="4815"/>
                      <a:pt x="3752" y="4380"/>
                      <a:pt x="4133" y="4285"/>
                    </a:cubicBezTo>
                    <a:cubicBezTo>
                      <a:pt x="4527" y="4176"/>
                      <a:pt x="4894" y="4217"/>
                      <a:pt x="5207" y="3904"/>
                    </a:cubicBezTo>
                    <a:cubicBezTo>
                      <a:pt x="5560" y="3551"/>
                      <a:pt x="5655" y="3075"/>
                      <a:pt x="5818" y="2613"/>
                    </a:cubicBezTo>
                    <a:cubicBezTo>
                      <a:pt x="6131" y="2490"/>
                      <a:pt x="6416" y="2259"/>
                      <a:pt x="6715" y="2137"/>
                    </a:cubicBezTo>
                    <a:cubicBezTo>
                      <a:pt x="7123" y="1960"/>
                      <a:pt x="7572" y="1824"/>
                      <a:pt x="7925" y="1553"/>
                    </a:cubicBezTo>
                    <a:cubicBezTo>
                      <a:pt x="8072" y="1446"/>
                      <a:pt x="8062" y="1144"/>
                      <a:pt x="7832" y="1144"/>
                    </a:cubicBezTo>
                    <a:cubicBezTo>
                      <a:pt x="7827" y="1144"/>
                      <a:pt x="7822" y="1145"/>
                      <a:pt x="7816" y="1145"/>
                    </a:cubicBezTo>
                    <a:cubicBezTo>
                      <a:pt x="7341" y="1186"/>
                      <a:pt x="6892" y="1430"/>
                      <a:pt x="6471" y="1648"/>
                    </a:cubicBezTo>
                    <a:cubicBezTo>
                      <a:pt x="6348" y="1702"/>
                      <a:pt x="6240" y="1756"/>
                      <a:pt x="6117" y="1824"/>
                    </a:cubicBezTo>
                    <a:cubicBezTo>
                      <a:pt x="6036" y="1865"/>
                      <a:pt x="5968" y="1920"/>
                      <a:pt x="5914" y="1974"/>
                    </a:cubicBezTo>
                    <a:cubicBezTo>
                      <a:pt x="5778" y="2069"/>
                      <a:pt x="5655" y="2178"/>
                      <a:pt x="5547" y="2300"/>
                    </a:cubicBezTo>
                    <a:cubicBezTo>
                      <a:pt x="5504" y="2257"/>
                      <a:pt x="5444" y="2230"/>
                      <a:pt x="5382" y="2230"/>
                    </a:cubicBezTo>
                    <a:cubicBezTo>
                      <a:pt x="5346" y="2230"/>
                      <a:pt x="5310" y="2239"/>
                      <a:pt x="5275" y="2259"/>
                    </a:cubicBezTo>
                    <a:cubicBezTo>
                      <a:pt x="5193" y="2314"/>
                      <a:pt x="5112" y="2368"/>
                      <a:pt x="5030" y="2422"/>
                    </a:cubicBezTo>
                    <a:cubicBezTo>
                      <a:pt x="5060" y="2272"/>
                      <a:pt x="4927" y="2136"/>
                      <a:pt x="4789" y="2136"/>
                    </a:cubicBezTo>
                    <a:cubicBezTo>
                      <a:pt x="4741" y="2136"/>
                      <a:pt x="4692" y="2152"/>
                      <a:pt x="4649" y="2191"/>
                    </a:cubicBezTo>
                    <a:cubicBezTo>
                      <a:pt x="4554" y="2028"/>
                      <a:pt x="4418" y="1879"/>
                      <a:pt x="4282" y="1729"/>
                    </a:cubicBezTo>
                    <a:cubicBezTo>
                      <a:pt x="4011" y="1430"/>
                      <a:pt x="3739" y="1145"/>
                      <a:pt x="3453" y="846"/>
                    </a:cubicBezTo>
                    <a:cubicBezTo>
                      <a:pt x="3164" y="557"/>
                      <a:pt x="2758" y="1"/>
                      <a:pt x="2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6"/>
              <p:cNvSpPr/>
              <p:nvPr/>
            </p:nvSpPr>
            <p:spPr>
              <a:xfrm>
                <a:off x="1481748" y="1038089"/>
                <a:ext cx="167820" cy="49877"/>
              </a:xfrm>
              <a:custGeom>
                <a:avLst/>
                <a:gdLst/>
                <a:ahLst/>
                <a:cxnLst/>
                <a:rect l="l" t="t" r="r" b="b"/>
                <a:pathLst>
                  <a:path w="4902" h="1457" extrusionOk="0">
                    <a:moveTo>
                      <a:pt x="4154" y="1"/>
                    </a:moveTo>
                    <a:cubicBezTo>
                      <a:pt x="4009" y="1"/>
                      <a:pt x="3885" y="67"/>
                      <a:pt x="3752" y="134"/>
                    </a:cubicBezTo>
                    <a:cubicBezTo>
                      <a:pt x="3521" y="243"/>
                      <a:pt x="3290" y="351"/>
                      <a:pt x="3045" y="433"/>
                    </a:cubicBezTo>
                    <a:cubicBezTo>
                      <a:pt x="2624" y="582"/>
                      <a:pt x="2189" y="705"/>
                      <a:pt x="1754" y="773"/>
                    </a:cubicBezTo>
                    <a:cubicBezTo>
                      <a:pt x="1439" y="832"/>
                      <a:pt x="1082" y="905"/>
                      <a:pt x="739" y="905"/>
                    </a:cubicBezTo>
                    <a:cubicBezTo>
                      <a:pt x="607" y="905"/>
                      <a:pt x="478" y="894"/>
                      <a:pt x="354" y="868"/>
                    </a:cubicBezTo>
                    <a:cubicBezTo>
                      <a:pt x="340" y="865"/>
                      <a:pt x="326" y="864"/>
                      <a:pt x="312" y="864"/>
                    </a:cubicBezTo>
                    <a:cubicBezTo>
                      <a:pt x="118" y="864"/>
                      <a:pt x="0" y="1120"/>
                      <a:pt x="191" y="1235"/>
                    </a:cubicBezTo>
                    <a:cubicBezTo>
                      <a:pt x="474" y="1397"/>
                      <a:pt x="805" y="1457"/>
                      <a:pt x="1149" y="1457"/>
                    </a:cubicBezTo>
                    <a:cubicBezTo>
                      <a:pt x="1698" y="1457"/>
                      <a:pt x="2278" y="1306"/>
                      <a:pt x="2746" y="1180"/>
                    </a:cubicBezTo>
                    <a:cubicBezTo>
                      <a:pt x="2977" y="1112"/>
                      <a:pt x="3208" y="1044"/>
                      <a:pt x="3439" y="949"/>
                    </a:cubicBezTo>
                    <a:cubicBezTo>
                      <a:pt x="3494" y="936"/>
                      <a:pt x="3847" y="827"/>
                      <a:pt x="3997" y="745"/>
                    </a:cubicBezTo>
                    <a:cubicBezTo>
                      <a:pt x="4024" y="800"/>
                      <a:pt x="4037" y="854"/>
                      <a:pt x="4065" y="895"/>
                    </a:cubicBezTo>
                    <a:cubicBezTo>
                      <a:pt x="4160" y="1072"/>
                      <a:pt x="4296" y="1180"/>
                      <a:pt x="4472" y="1235"/>
                    </a:cubicBezTo>
                    <a:cubicBezTo>
                      <a:pt x="4508" y="1248"/>
                      <a:pt x="4541" y="1253"/>
                      <a:pt x="4571" y="1253"/>
                    </a:cubicBezTo>
                    <a:cubicBezTo>
                      <a:pt x="4802" y="1253"/>
                      <a:pt x="4902" y="925"/>
                      <a:pt x="4758" y="745"/>
                    </a:cubicBezTo>
                    <a:cubicBezTo>
                      <a:pt x="4703" y="677"/>
                      <a:pt x="4635" y="623"/>
                      <a:pt x="4608" y="528"/>
                    </a:cubicBezTo>
                    <a:cubicBezTo>
                      <a:pt x="4581" y="460"/>
                      <a:pt x="4595" y="378"/>
                      <a:pt x="4567" y="297"/>
                    </a:cubicBezTo>
                    <a:cubicBezTo>
                      <a:pt x="4513" y="147"/>
                      <a:pt x="4404" y="52"/>
                      <a:pt x="4255" y="11"/>
                    </a:cubicBezTo>
                    <a:cubicBezTo>
                      <a:pt x="4220" y="4"/>
                      <a:pt x="4186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6"/>
              <p:cNvSpPr/>
              <p:nvPr/>
            </p:nvSpPr>
            <p:spPr>
              <a:xfrm>
                <a:off x="1445905" y="722762"/>
                <a:ext cx="279255" cy="106977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3125" extrusionOk="0">
                    <a:moveTo>
                      <a:pt x="6132" y="0"/>
                    </a:moveTo>
                    <a:cubicBezTo>
                      <a:pt x="6087" y="0"/>
                      <a:pt x="6042" y="6"/>
                      <a:pt x="5995" y="21"/>
                    </a:cubicBezTo>
                    <a:cubicBezTo>
                      <a:pt x="5900" y="48"/>
                      <a:pt x="5818" y="102"/>
                      <a:pt x="5737" y="184"/>
                    </a:cubicBezTo>
                    <a:cubicBezTo>
                      <a:pt x="5506" y="211"/>
                      <a:pt x="5329" y="347"/>
                      <a:pt x="5112" y="537"/>
                    </a:cubicBezTo>
                    <a:cubicBezTo>
                      <a:pt x="4758" y="863"/>
                      <a:pt x="4405" y="1176"/>
                      <a:pt x="4051" y="1502"/>
                    </a:cubicBezTo>
                    <a:cubicBezTo>
                      <a:pt x="3739" y="1788"/>
                      <a:pt x="3290" y="2100"/>
                      <a:pt x="3059" y="2481"/>
                    </a:cubicBezTo>
                    <a:cubicBezTo>
                      <a:pt x="2869" y="2467"/>
                      <a:pt x="2692" y="2413"/>
                      <a:pt x="2475" y="2318"/>
                    </a:cubicBezTo>
                    <a:cubicBezTo>
                      <a:pt x="2067" y="2127"/>
                      <a:pt x="1673" y="1951"/>
                      <a:pt x="1265" y="1774"/>
                    </a:cubicBezTo>
                    <a:cubicBezTo>
                      <a:pt x="925" y="1624"/>
                      <a:pt x="558" y="1434"/>
                      <a:pt x="178" y="1421"/>
                    </a:cubicBezTo>
                    <a:cubicBezTo>
                      <a:pt x="42" y="1421"/>
                      <a:pt x="1" y="1570"/>
                      <a:pt x="69" y="1665"/>
                    </a:cubicBezTo>
                    <a:cubicBezTo>
                      <a:pt x="286" y="1910"/>
                      <a:pt x="585" y="2046"/>
                      <a:pt x="871" y="2195"/>
                    </a:cubicBezTo>
                    <a:cubicBezTo>
                      <a:pt x="1183" y="2358"/>
                      <a:pt x="1496" y="2522"/>
                      <a:pt x="1809" y="2671"/>
                    </a:cubicBezTo>
                    <a:cubicBezTo>
                      <a:pt x="2218" y="2886"/>
                      <a:pt x="2651" y="3124"/>
                      <a:pt x="3106" y="3124"/>
                    </a:cubicBezTo>
                    <a:cubicBezTo>
                      <a:pt x="3256" y="3124"/>
                      <a:pt x="3408" y="3098"/>
                      <a:pt x="3562" y="3038"/>
                    </a:cubicBezTo>
                    <a:cubicBezTo>
                      <a:pt x="4092" y="2834"/>
                      <a:pt x="4554" y="2372"/>
                      <a:pt x="4962" y="1978"/>
                    </a:cubicBezTo>
                    <a:cubicBezTo>
                      <a:pt x="5180" y="1760"/>
                      <a:pt x="5397" y="1529"/>
                      <a:pt x="5614" y="1298"/>
                    </a:cubicBezTo>
                    <a:cubicBezTo>
                      <a:pt x="5750" y="1149"/>
                      <a:pt x="5914" y="918"/>
                      <a:pt x="6077" y="755"/>
                    </a:cubicBezTo>
                    <a:cubicBezTo>
                      <a:pt x="6090" y="755"/>
                      <a:pt x="6104" y="755"/>
                      <a:pt x="6131" y="768"/>
                    </a:cubicBezTo>
                    <a:cubicBezTo>
                      <a:pt x="6213" y="782"/>
                      <a:pt x="6294" y="795"/>
                      <a:pt x="6362" y="809"/>
                    </a:cubicBezTo>
                    <a:cubicBezTo>
                      <a:pt x="6403" y="836"/>
                      <a:pt x="6430" y="850"/>
                      <a:pt x="6457" y="863"/>
                    </a:cubicBezTo>
                    <a:cubicBezTo>
                      <a:pt x="6607" y="958"/>
                      <a:pt x="6770" y="1054"/>
                      <a:pt x="6933" y="1122"/>
                    </a:cubicBezTo>
                    <a:cubicBezTo>
                      <a:pt x="7185" y="1231"/>
                      <a:pt x="7419" y="1296"/>
                      <a:pt x="7671" y="1296"/>
                    </a:cubicBezTo>
                    <a:cubicBezTo>
                      <a:pt x="7732" y="1296"/>
                      <a:pt x="7794" y="1293"/>
                      <a:pt x="7857" y="1285"/>
                    </a:cubicBezTo>
                    <a:cubicBezTo>
                      <a:pt x="8156" y="1244"/>
                      <a:pt x="8115" y="795"/>
                      <a:pt x="7857" y="727"/>
                    </a:cubicBezTo>
                    <a:cubicBezTo>
                      <a:pt x="7735" y="687"/>
                      <a:pt x="7599" y="646"/>
                      <a:pt x="7490" y="605"/>
                    </a:cubicBezTo>
                    <a:cubicBezTo>
                      <a:pt x="7477" y="605"/>
                      <a:pt x="7449" y="605"/>
                      <a:pt x="7436" y="591"/>
                    </a:cubicBezTo>
                    <a:lnTo>
                      <a:pt x="7409" y="591"/>
                    </a:lnTo>
                    <a:cubicBezTo>
                      <a:pt x="7218" y="523"/>
                      <a:pt x="7028" y="442"/>
                      <a:pt x="6838" y="333"/>
                    </a:cubicBezTo>
                    <a:cubicBezTo>
                      <a:pt x="6618" y="206"/>
                      <a:pt x="6388" y="0"/>
                      <a:pt x="6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6"/>
              <p:cNvSpPr/>
              <p:nvPr/>
            </p:nvSpPr>
            <p:spPr>
              <a:xfrm>
                <a:off x="1232937" y="783287"/>
                <a:ext cx="216742" cy="59499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7381" extrusionOk="0">
                    <a:moveTo>
                      <a:pt x="5342" y="1"/>
                    </a:moveTo>
                    <a:cubicBezTo>
                      <a:pt x="5318" y="1"/>
                      <a:pt x="5294" y="7"/>
                      <a:pt x="5270" y="20"/>
                    </a:cubicBezTo>
                    <a:cubicBezTo>
                      <a:pt x="4401" y="482"/>
                      <a:pt x="3653" y="1202"/>
                      <a:pt x="3028" y="1936"/>
                    </a:cubicBezTo>
                    <a:cubicBezTo>
                      <a:pt x="2865" y="2113"/>
                      <a:pt x="2933" y="2371"/>
                      <a:pt x="3150" y="2439"/>
                    </a:cubicBezTo>
                    <a:cubicBezTo>
                      <a:pt x="3249" y="2473"/>
                      <a:pt x="3340" y="2486"/>
                      <a:pt x="3429" y="2486"/>
                    </a:cubicBezTo>
                    <a:cubicBezTo>
                      <a:pt x="3622" y="2486"/>
                      <a:pt x="3802" y="2426"/>
                      <a:pt x="4006" y="2398"/>
                    </a:cubicBezTo>
                    <a:cubicBezTo>
                      <a:pt x="4051" y="2392"/>
                      <a:pt x="4108" y="2379"/>
                      <a:pt x="4163" y="2379"/>
                    </a:cubicBezTo>
                    <a:cubicBezTo>
                      <a:pt x="4224" y="2379"/>
                      <a:pt x="4283" y="2395"/>
                      <a:pt x="4319" y="2453"/>
                    </a:cubicBezTo>
                    <a:cubicBezTo>
                      <a:pt x="4373" y="2520"/>
                      <a:pt x="4333" y="2765"/>
                      <a:pt x="4333" y="2874"/>
                    </a:cubicBezTo>
                    <a:cubicBezTo>
                      <a:pt x="4333" y="3513"/>
                      <a:pt x="4305" y="4165"/>
                      <a:pt x="4292" y="4818"/>
                    </a:cubicBezTo>
                    <a:cubicBezTo>
                      <a:pt x="4278" y="4695"/>
                      <a:pt x="4237" y="4586"/>
                      <a:pt x="4169" y="4491"/>
                    </a:cubicBezTo>
                    <a:cubicBezTo>
                      <a:pt x="4154" y="4475"/>
                      <a:pt x="4128" y="4469"/>
                      <a:pt x="4105" y="4469"/>
                    </a:cubicBezTo>
                    <a:cubicBezTo>
                      <a:pt x="4088" y="4469"/>
                      <a:pt x="4072" y="4472"/>
                      <a:pt x="4061" y="4478"/>
                    </a:cubicBezTo>
                    <a:cubicBezTo>
                      <a:pt x="3857" y="4573"/>
                      <a:pt x="3802" y="4818"/>
                      <a:pt x="3789" y="5035"/>
                    </a:cubicBezTo>
                    <a:cubicBezTo>
                      <a:pt x="3368" y="5138"/>
                      <a:pt x="2947" y="5186"/>
                      <a:pt x="2515" y="5186"/>
                    </a:cubicBezTo>
                    <a:cubicBezTo>
                      <a:pt x="2375" y="5186"/>
                      <a:pt x="2233" y="5181"/>
                      <a:pt x="2090" y="5171"/>
                    </a:cubicBezTo>
                    <a:cubicBezTo>
                      <a:pt x="1451" y="5144"/>
                      <a:pt x="839" y="4967"/>
                      <a:pt x="201" y="4886"/>
                    </a:cubicBezTo>
                    <a:cubicBezTo>
                      <a:pt x="197" y="4885"/>
                      <a:pt x="193" y="4885"/>
                      <a:pt x="189" y="4885"/>
                    </a:cubicBezTo>
                    <a:cubicBezTo>
                      <a:pt x="61" y="4885"/>
                      <a:pt x="0" y="5105"/>
                      <a:pt x="133" y="5157"/>
                    </a:cubicBezTo>
                    <a:cubicBezTo>
                      <a:pt x="744" y="5416"/>
                      <a:pt x="1465" y="5579"/>
                      <a:pt x="2117" y="5674"/>
                    </a:cubicBezTo>
                    <a:cubicBezTo>
                      <a:pt x="2403" y="5714"/>
                      <a:pt x="2696" y="5740"/>
                      <a:pt x="2989" y="5740"/>
                    </a:cubicBezTo>
                    <a:cubicBezTo>
                      <a:pt x="3391" y="5740"/>
                      <a:pt x="3792" y="5691"/>
                      <a:pt x="4169" y="5565"/>
                    </a:cubicBezTo>
                    <a:cubicBezTo>
                      <a:pt x="4210" y="5552"/>
                      <a:pt x="4251" y="5524"/>
                      <a:pt x="4292" y="5484"/>
                    </a:cubicBezTo>
                    <a:lnTo>
                      <a:pt x="4292" y="5484"/>
                    </a:lnTo>
                    <a:cubicBezTo>
                      <a:pt x="4278" y="6625"/>
                      <a:pt x="4278" y="7767"/>
                      <a:pt x="4278" y="8909"/>
                    </a:cubicBezTo>
                    <a:cubicBezTo>
                      <a:pt x="4292" y="10227"/>
                      <a:pt x="4292" y="11559"/>
                      <a:pt x="4292" y="12878"/>
                    </a:cubicBezTo>
                    <a:cubicBezTo>
                      <a:pt x="4292" y="13517"/>
                      <a:pt x="4333" y="14155"/>
                      <a:pt x="4292" y="14781"/>
                    </a:cubicBezTo>
                    <a:cubicBezTo>
                      <a:pt x="4278" y="15066"/>
                      <a:pt x="4197" y="15229"/>
                      <a:pt x="3952" y="15365"/>
                    </a:cubicBezTo>
                    <a:cubicBezTo>
                      <a:pt x="3721" y="15487"/>
                      <a:pt x="3503" y="15583"/>
                      <a:pt x="3313" y="15759"/>
                    </a:cubicBezTo>
                    <a:cubicBezTo>
                      <a:pt x="3177" y="15895"/>
                      <a:pt x="3191" y="16099"/>
                      <a:pt x="3313" y="16235"/>
                    </a:cubicBezTo>
                    <a:cubicBezTo>
                      <a:pt x="3837" y="16826"/>
                      <a:pt x="4727" y="17380"/>
                      <a:pt x="5578" y="17380"/>
                    </a:cubicBezTo>
                    <a:cubicBezTo>
                      <a:pt x="5764" y="17380"/>
                      <a:pt x="5948" y="17354"/>
                      <a:pt x="6127" y="17295"/>
                    </a:cubicBezTo>
                    <a:cubicBezTo>
                      <a:pt x="6317" y="17227"/>
                      <a:pt x="6331" y="16955"/>
                      <a:pt x="6127" y="16901"/>
                    </a:cubicBezTo>
                    <a:cubicBezTo>
                      <a:pt x="5705" y="16779"/>
                      <a:pt x="5257" y="16724"/>
                      <a:pt x="4849" y="16561"/>
                    </a:cubicBezTo>
                    <a:cubicBezTo>
                      <a:pt x="4550" y="16439"/>
                      <a:pt x="4292" y="16262"/>
                      <a:pt x="4061" y="16045"/>
                    </a:cubicBezTo>
                    <a:cubicBezTo>
                      <a:pt x="4333" y="15895"/>
                      <a:pt x="4618" y="15800"/>
                      <a:pt x="4795" y="15501"/>
                    </a:cubicBezTo>
                    <a:cubicBezTo>
                      <a:pt x="5012" y="15107"/>
                      <a:pt x="4971" y="14631"/>
                      <a:pt x="4971" y="14210"/>
                    </a:cubicBezTo>
                    <a:cubicBezTo>
                      <a:pt x="4958" y="13014"/>
                      <a:pt x="4944" y="11818"/>
                      <a:pt x="4931" y="10621"/>
                    </a:cubicBezTo>
                    <a:cubicBezTo>
                      <a:pt x="4903" y="8284"/>
                      <a:pt x="4876" y="5946"/>
                      <a:pt x="4795" y="3594"/>
                    </a:cubicBezTo>
                    <a:cubicBezTo>
                      <a:pt x="4781" y="3268"/>
                      <a:pt x="4768" y="2928"/>
                      <a:pt x="4768" y="2602"/>
                    </a:cubicBezTo>
                    <a:cubicBezTo>
                      <a:pt x="4768" y="2398"/>
                      <a:pt x="4795" y="2194"/>
                      <a:pt x="4659" y="2018"/>
                    </a:cubicBezTo>
                    <a:cubicBezTo>
                      <a:pt x="4536" y="1868"/>
                      <a:pt x="4346" y="1773"/>
                      <a:pt x="4169" y="1759"/>
                    </a:cubicBezTo>
                    <a:cubicBezTo>
                      <a:pt x="4088" y="1759"/>
                      <a:pt x="4006" y="1759"/>
                      <a:pt x="3925" y="1773"/>
                    </a:cubicBezTo>
                    <a:cubicBezTo>
                      <a:pt x="4401" y="1243"/>
                      <a:pt x="4931" y="767"/>
                      <a:pt x="5447" y="264"/>
                    </a:cubicBezTo>
                    <a:cubicBezTo>
                      <a:pt x="5561" y="161"/>
                      <a:pt x="5464" y="1"/>
                      <a:pt x="53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6"/>
              <p:cNvSpPr/>
              <p:nvPr/>
            </p:nvSpPr>
            <p:spPr>
              <a:xfrm>
                <a:off x="1165325" y="860245"/>
                <a:ext cx="214996" cy="206182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6023" extrusionOk="0">
                    <a:moveTo>
                      <a:pt x="1972" y="1"/>
                    </a:moveTo>
                    <a:cubicBezTo>
                      <a:pt x="1523" y="123"/>
                      <a:pt x="1156" y="612"/>
                      <a:pt x="857" y="939"/>
                    </a:cubicBezTo>
                    <a:cubicBezTo>
                      <a:pt x="544" y="1278"/>
                      <a:pt x="137" y="1659"/>
                      <a:pt x="69" y="2135"/>
                    </a:cubicBezTo>
                    <a:cubicBezTo>
                      <a:pt x="1" y="2638"/>
                      <a:pt x="150" y="3263"/>
                      <a:pt x="245" y="3766"/>
                    </a:cubicBezTo>
                    <a:cubicBezTo>
                      <a:pt x="354" y="4350"/>
                      <a:pt x="504" y="4935"/>
                      <a:pt x="680" y="5519"/>
                    </a:cubicBezTo>
                    <a:cubicBezTo>
                      <a:pt x="724" y="5658"/>
                      <a:pt x="862" y="5753"/>
                      <a:pt x="999" y="5753"/>
                    </a:cubicBezTo>
                    <a:cubicBezTo>
                      <a:pt x="1076" y="5753"/>
                      <a:pt x="1152" y="5723"/>
                      <a:pt x="1210" y="5655"/>
                    </a:cubicBezTo>
                    <a:cubicBezTo>
                      <a:pt x="1452" y="5377"/>
                      <a:pt x="1533" y="5012"/>
                      <a:pt x="1893" y="5012"/>
                    </a:cubicBezTo>
                    <a:cubicBezTo>
                      <a:pt x="1937" y="5012"/>
                      <a:pt x="1986" y="5018"/>
                      <a:pt x="2040" y="5030"/>
                    </a:cubicBezTo>
                    <a:cubicBezTo>
                      <a:pt x="2475" y="5111"/>
                      <a:pt x="2882" y="5356"/>
                      <a:pt x="3290" y="5505"/>
                    </a:cubicBezTo>
                    <a:cubicBezTo>
                      <a:pt x="4010" y="5769"/>
                      <a:pt x="4814" y="6022"/>
                      <a:pt x="5600" y="6022"/>
                    </a:cubicBezTo>
                    <a:cubicBezTo>
                      <a:pt x="5705" y="6022"/>
                      <a:pt x="5809" y="6018"/>
                      <a:pt x="5913" y="6008"/>
                    </a:cubicBezTo>
                    <a:cubicBezTo>
                      <a:pt x="6262" y="5982"/>
                      <a:pt x="6280" y="5451"/>
                      <a:pt x="5927" y="5451"/>
                    </a:cubicBezTo>
                    <a:cubicBezTo>
                      <a:pt x="5922" y="5451"/>
                      <a:pt x="5918" y="5451"/>
                      <a:pt x="5913" y="5451"/>
                    </a:cubicBezTo>
                    <a:cubicBezTo>
                      <a:pt x="5811" y="5454"/>
                      <a:pt x="5711" y="5455"/>
                      <a:pt x="5611" y="5455"/>
                    </a:cubicBezTo>
                    <a:cubicBezTo>
                      <a:pt x="5166" y="5455"/>
                      <a:pt x="4740" y="5424"/>
                      <a:pt x="4296" y="5302"/>
                    </a:cubicBezTo>
                    <a:cubicBezTo>
                      <a:pt x="3807" y="5179"/>
                      <a:pt x="3317" y="5003"/>
                      <a:pt x="2855" y="4799"/>
                    </a:cubicBezTo>
                    <a:cubicBezTo>
                      <a:pt x="2505" y="4666"/>
                      <a:pt x="2156" y="4491"/>
                      <a:pt x="1787" y="4491"/>
                    </a:cubicBezTo>
                    <a:cubicBezTo>
                      <a:pt x="1740" y="4491"/>
                      <a:pt x="1693" y="4494"/>
                      <a:pt x="1645" y="4500"/>
                    </a:cubicBezTo>
                    <a:cubicBezTo>
                      <a:pt x="1387" y="4540"/>
                      <a:pt x="1238" y="4663"/>
                      <a:pt x="1102" y="4812"/>
                    </a:cubicBezTo>
                    <a:cubicBezTo>
                      <a:pt x="1007" y="4527"/>
                      <a:pt x="911" y="4228"/>
                      <a:pt x="830" y="3929"/>
                    </a:cubicBezTo>
                    <a:cubicBezTo>
                      <a:pt x="694" y="3426"/>
                      <a:pt x="504" y="2869"/>
                      <a:pt x="504" y="2338"/>
                    </a:cubicBezTo>
                    <a:cubicBezTo>
                      <a:pt x="490" y="1836"/>
                      <a:pt x="939" y="1428"/>
                      <a:pt x="1238" y="1074"/>
                    </a:cubicBezTo>
                    <a:cubicBezTo>
                      <a:pt x="1509" y="762"/>
                      <a:pt x="1890" y="449"/>
                      <a:pt x="2026" y="55"/>
                    </a:cubicBezTo>
                    <a:cubicBezTo>
                      <a:pt x="2040" y="28"/>
                      <a:pt x="2012" y="1"/>
                      <a:pt x="19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6"/>
              <p:cNvSpPr/>
              <p:nvPr/>
            </p:nvSpPr>
            <p:spPr>
              <a:xfrm>
                <a:off x="1478496" y="939017"/>
                <a:ext cx="159638" cy="36971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1080" extrusionOk="0">
                    <a:moveTo>
                      <a:pt x="4060" y="0"/>
                    </a:moveTo>
                    <a:cubicBezTo>
                      <a:pt x="3631" y="0"/>
                      <a:pt x="3084" y="207"/>
                      <a:pt x="2814" y="269"/>
                    </a:cubicBezTo>
                    <a:cubicBezTo>
                      <a:pt x="2325" y="391"/>
                      <a:pt x="1835" y="472"/>
                      <a:pt x="1332" y="527"/>
                    </a:cubicBezTo>
                    <a:cubicBezTo>
                      <a:pt x="1101" y="540"/>
                      <a:pt x="884" y="554"/>
                      <a:pt x="653" y="554"/>
                    </a:cubicBezTo>
                    <a:cubicBezTo>
                      <a:pt x="630" y="556"/>
                      <a:pt x="607" y="556"/>
                      <a:pt x="584" y="556"/>
                    </a:cubicBezTo>
                    <a:cubicBezTo>
                      <a:pt x="492" y="556"/>
                      <a:pt x="399" y="546"/>
                      <a:pt x="308" y="546"/>
                    </a:cubicBezTo>
                    <a:cubicBezTo>
                      <a:pt x="230" y="546"/>
                      <a:pt x="154" y="554"/>
                      <a:pt x="82" y="581"/>
                    </a:cubicBezTo>
                    <a:cubicBezTo>
                      <a:pt x="28" y="608"/>
                      <a:pt x="0" y="676"/>
                      <a:pt x="28" y="731"/>
                    </a:cubicBezTo>
                    <a:cubicBezTo>
                      <a:pt x="175" y="1005"/>
                      <a:pt x="564" y="1079"/>
                      <a:pt x="968" y="1079"/>
                    </a:cubicBezTo>
                    <a:cubicBezTo>
                      <a:pt x="1345" y="1079"/>
                      <a:pt x="1735" y="1015"/>
                      <a:pt x="1958" y="989"/>
                    </a:cubicBezTo>
                    <a:cubicBezTo>
                      <a:pt x="2338" y="935"/>
                      <a:pt x="2705" y="867"/>
                      <a:pt x="3086" y="785"/>
                    </a:cubicBezTo>
                    <a:cubicBezTo>
                      <a:pt x="3228" y="754"/>
                      <a:pt x="3746" y="556"/>
                      <a:pt x="4047" y="556"/>
                    </a:cubicBezTo>
                    <a:cubicBezTo>
                      <a:pt x="4148" y="556"/>
                      <a:pt x="4224" y="578"/>
                      <a:pt x="4255" y="636"/>
                    </a:cubicBezTo>
                    <a:cubicBezTo>
                      <a:pt x="4290" y="707"/>
                      <a:pt x="4356" y="738"/>
                      <a:pt x="4425" y="738"/>
                    </a:cubicBezTo>
                    <a:cubicBezTo>
                      <a:pt x="4540" y="738"/>
                      <a:pt x="4662" y="650"/>
                      <a:pt x="4662" y="513"/>
                    </a:cubicBezTo>
                    <a:cubicBezTo>
                      <a:pt x="4645" y="120"/>
                      <a:pt x="4386" y="0"/>
                      <a:pt x="40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6"/>
              <p:cNvSpPr/>
              <p:nvPr/>
            </p:nvSpPr>
            <p:spPr>
              <a:xfrm>
                <a:off x="1485000" y="1011147"/>
                <a:ext cx="175009" cy="50698"/>
              </a:xfrm>
              <a:custGeom>
                <a:avLst/>
                <a:gdLst/>
                <a:ahLst/>
                <a:cxnLst/>
                <a:rect l="l" t="t" r="r" b="b"/>
                <a:pathLst>
                  <a:path w="5112" h="1481" extrusionOk="0">
                    <a:moveTo>
                      <a:pt x="4433" y="0"/>
                    </a:moveTo>
                    <a:cubicBezTo>
                      <a:pt x="4293" y="0"/>
                      <a:pt x="4152" y="46"/>
                      <a:pt x="4024" y="92"/>
                    </a:cubicBezTo>
                    <a:cubicBezTo>
                      <a:pt x="3752" y="173"/>
                      <a:pt x="3480" y="255"/>
                      <a:pt x="3208" y="336"/>
                    </a:cubicBezTo>
                    <a:cubicBezTo>
                      <a:pt x="2651" y="499"/>
                      <a:pt x="2094" y="649"/>
                      <a:pt x="1523" y="798"/>
                    </a:cubicBezTo>
                    <a:cubicBezTo>
                      <a:pt x="1238" y="866"/>
                      <a:pt x="938" y="948"/>
                      <a:pt x="653" y="1043"/>
                    </a:cubicBezTo>
                    <a:cubicBezTo>
                      <a:pt x="436" y="1111"/>
                      <a:pt x="177" y="1125"/>
                      <a:pt x="28" y="1315"/>
                    </a:cubicBezTo>
                    <a:cubicBezTo>
                      <a:pt x="1" y="1342"/>
                      <a:pt x="1" y="1396"/>
                      <a:pt x="41" y="1410"/>
                    </a:cubicBezTo>
                    <a:cubicBezTo>
                      <a:pt x="132" y="1462"/>
                      <a:pt x="244" y="1481"/>
                      <a:pt x="365" y="1481"/>
                    </a:cubicBezTo>
                    <a:cubicBezTo>
                      <a:pt x="627" y="1481"/>
                      <a:pt x="929" y="1393"/>
                      <a:pt x="1142" y="1356"/>
                    </a:cubicBezTo>
                    <a:cubicBezTo>
                      <a:pt x="1632" y="1274"/>
                      <a:pt x="2121" y="1165"/>
                      <a:pt x="2597" y="1043"/>
                    </a:cubicBezTo>
                    <a:cubicBezTo>
                      <a:pt x="3059" y="921"/>
                      <a:pt x="3521" y="785"/>
                      <a:pt x="3970" y="649"/>
                    </a:cubicBezTo>
                    <a:cubicBezTo>
                      <a:pt x="4065" y="622"/>
                      <a:pt x="4187" y="567"/>
                      <a:pt x="4282" y="567"/>
                    </a:cubicBezTo>
                    <a:cubicBezTo>
                      <a:pt x="4334" y="563"/>
                      <a:pt x="4366" y="557"/>
                      <a:pt x="4386" y="557"/>
                    </a:cubicBezTo>
                    <a:cubicBezTo>
                      <a:pt x="4429" y="557"/>
                      <a:pt x="4422" y="583"/>
                      <a:pt x="4459" y="703"/>
                    </a:cubicBezTo>
                    <a:cubicBezTo>
                      <a:pt x="4527" y="934"/>
                      <a:pt x="4540" y="1111"/>
                      <a:pt x="4690" y="1301"/>
                    </a:cubicBezTo>
                    <a:cubicBezTo>
                      <a:pt x="4723" y="1343"/>
                      <a:pt x="4768" y="1361"/>
                      <a:pt x="4815" y="1361"/>
                    </a:cubicBezTo>
                    <a:cubicBezTo>
                      <a:pt x="4906" y="1361"/>
                      <a:pt x="5003" y="1295"/>
                      <a:pt x="5030" y="1206"/>
                    </a:cubicBezTo>
                    <a:cubicBezTo>
                      <a:pt x="5111" y="866"/>
                      <a:pt x="5016" y="187"/>
                      <a:pt x="4636" y="37"/>
                    </a:cubicBezTo>
                    <a:cubicBezTo>
                      <a:pt x="4569" y="11"/>
                      <a:pt x="4501" y="0"/>
                      <a:pt x="4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6"/>
              <p:cNvSpPr/>
              <p:nvPr/>
            </p:nvSpPr>
            <p:spPr>
              <a:xfrm>
                <a:off x="1123457" y="623519"/>
                <a:ext cx="572752" cy="177461"/>
              </a:xfrm>
              <a:custGeom>
                <a:avLst/>
                <a:gdLst/>
                <a:ahLst/>
                <a:cxnLst/>
                <a:rect l="l" t="t" r="r" b="b"/>
                <a:pathLst>
                  <a:path w="16730" h="5184" extrusionOk="0">
                    <a:moveTo>
                      <a:pt x="1251" y="1492"/>
                    </a:moveTo>
                    <a:cubicBezTo>
                      <a:pt x="1265" y="1533"/>
                      <a:pt x="1278" y="1560"/>
                      <a:pt x="1305" y="1588"/>
                    </a:cubicBezTo>
                    <a:cubicBezTo>
                      <a:pt x="1373" y="1683"/>
                      <a:pt x="1441" y="1778"/>
                      <a:pt x="1523" y="1859"/>
                    </a:cubicBezTo>
                    <a:cubicBezTo>
                      <a:pt x="1577" y="1941"/>
                      <a:pt x="1618" y="2022"/>
                      <a:pt x="1659" y="2118"/>
                    </a:cubicBezTo>
                    <a:cubicBezTo>
                      <a:pt x="1618" y="2240"/>
                      <a:pt x="1550" y="2362"/>
                      <a:pt x="1523" y="2471"/>
                    </a:cubicBezTo>
                    <a:cubicBezTo>
                      <a:pt x="1441" y="2512"/>
                      <a:pt x="1373" y="2539"/>
                      <a:pt x="1292" y="2566"/>
                    </a:cubicBezTo>
                    <a:lnTo>
                      <a:pt x="1169" y="2566"/>
                    </a:lnTo>
                    <a:cubicBezTo>
                      <a:pt x="1156" y="2580"/>
                      <a:pt x="1142" y="2580"/>
                      <a:pt x="1129" y="2580"/>
                    </a:cubicBezTo>
                    <a:cubicBezTo>
                      <a:pt x="1088" y="2566"/>
                      <a:pt x="1033" y="2553"/>
                      <a:pt x="979" y="2539"/>
                    </a:cubicBezTo>
                    <a:cubicBezTo>
                      <a:pt x="911" y="2485"/>
                      <a:pt x="843" y="2430"/>
                      <a:pt x="789" y="2349"/>
                    </a:cubicBezTo>
                    <a:cubicBezTo>
                      <a:pt x="789" y="2308"/>
                      <a:pt x="789" y="2267"/>
                      <a:pt x="775" y="2226"/>
                    </a:cubicBezTo>
                    <a:cubicBezTo>
                      <a:pt x="830" y="2009"/>
                      <a:pt x="938" y="1791"/>
                      <a:pt x="1129" y="1669"/>
                    </a:cubicBezTo>
                    <a:cubicBezTo>
                      <a:pt x="1197" y="1628"/>
                      <a:pt x="1237" y="1560"/>
                      <a:pt x="1251" y="1492"/>
                    </a:cubicBezTo>
                    <a:close/>
                    <a:moveTo>
                      <a:pt x="183" y="0"/>
                    </a:moveTo>
                    <a:cubicBezTo>
                      <a:pt x="95" y="0"/>
                      <a:pt x="0" y="61"/>
                      <a:pt x="0" y="160"/>
                    </a:cubicBezTo>
                    <a:cubicBezTo>
                      <a:pt x="14" y="1003"/>
                      <a:pt x="68" y="1859"/>
                      <a:pt x="150" y="2702"/>
                    </a:cubicBezTo>
                    <a:cubicBezTo>
                      <a:pt x="164" y="2947"/>
                      <a:pt x="150" y="3246"/>
                      <a:pt x="381" y="3395"/>
                    </a:cubicBezTo>
                    <a:cubicBezTo>
                      <a:pt x="453" y="3440"/>
                      <a:pt x="531" y="3458"/>
                      <a:pt x="611" y="3458"/>
                    </a:cubicBezTo>
                    <a:cubicBezTo>
                      <a:pt x="851" y="3458"/>
                      <a:pt x="1115" y="3300"/>
                      <a:pt x="1319" y="3219"/>
                    </a:cubicBezTo>
                    <a:cubicBezTo>
                      <a:pt x="1632" y="3083"/>
                      <a:pt x="2026" y="2852"/>
                      <a:pt x="2379" y="2852"/>
                    </a:cubicBezTo>
                    <a:cubicBezTo>
                      <a:pt x="2746" y="2852"/>
                      <a:pt x="3086" y="3151"/>
                      <a:pt x="3344" y="3382"/>
                    </a:cubicBezTo>
                    <a:cubicBezTo>
                      <a:pt x="3874" y="3871"/>
                      <a:pt x="4255" y="4510"/>
                      <a:pt x="4812" y="4958"/>
                    </a:cubicBezTo>
                    <a:cubicBezTo>
                      <a:pt x="5017" y="5121"/>
                      <a:pt x="5219" y="5184"/>
                      <a:pt x="5419" y="5184"/>
                    </a:cubicBezTo>
                    <a:cubicBezTo>
                      <a:pt x="5856" y="5184"/>
                      <a:pt x="6282" y="4883"/>
                      <a:pt x="6701" y="4659"/>
                    </a:cubicBezTo>
                    <a:cubicBezTo>
                      <a:pt x="7028" y="4469"/>
                      <a:pt x="7367" y="4306"/>
                      <a:pt x="7721" y="4170"/>
                    </a:cubicBezTo>
                    <a:cubicBezTo>
                      <a:pt x="7843" y="4115"/>
                      <a:pt x="8000" y="4050"/>
                      <a:pt x="8150" y="4050"/>
                    </a:cubicBezTo>
                    <a:cubicBezTo>
                      <a:pt x="8184" y="4050"/>
                      <a:pt x="8218" y="4054"/>
                      <a:pt x="8251" y="4061"/>
                    </a:cubicBezTo>
                    <a:cubicBezTo>
                      <a:pt x="8428" y="4102"/>
                      <a:pt x="8536" y="4265"/>
                      <a:pt x="8699" y="4333"/>
                    </a:cubicBezTo>
                    <a:cubicBezTo>
                      <a:pt x="8785" y="4364"/>
                      <a:pt x="8868" y="4378"/>
                      <a:pt x="8950" y="4378"/>
                    </a:cubicBezTo>
                    <a:cubicBezTo>
                      <a:pt x="9154" y="4378"/>
                      <a:pt x="9348" y="4294"/>
                      <a:pt x="9542" y="4197"/>
                    </a:cubicBezTo>
                    <a:cubicBezTo>
                      <a:pt x="9693" y="4130"/>
                      <a:pt x="9831" y="4098"/>
                      <a:pt x="9964" y="4098"/>
                    </a:cubicBezTo>
                    <a:cubicBezTo>
                      <a:pt x="10181" y="4098"/>
                      <a:pt x="10384" y="4182"/>
                      <a:pt x="10602" y="4333"/>
                    </a:cubicBezTo>
                    <a:cubicBezTo>
                      <a:pt x="11109" y="4667"/>
                      <a:pt x="11538" y="5080"/>
                      <a:pt x="12153" y="5080"/>
                    </a:cubicBezTo>
                    <a:cubicBezTo>
                      <a:pt x="12214" y="5080"/>
                      <a:pt x="12277" y="5076"/>
                      <a:pt x="12342" y="5067"/>
                    </a:cubicBezTo>
                    <a:cubicBezTo>
                      <a:pt x="13117" y="4972"/>
                      <a:pt x="13661" y="4333"/>
                      <a:pt x="14177" y="3803"/>
                    </a:cubicBezTo>
                    <a:cubicBezTo>
                      <a:pt x="14621" y="3359"/>
                      <a:pt x="15130" y="2924"/>
                      <a:pt x="15730" y="2924"/>
                    </a:cubicBezTo>
                    <a:cubicBezTo>
                      <a:pt x="15903" y="2924"/>
                      <a:pt x="16082" y="2960"/>
                      <a:pt x="16270" y="3042"/>
                    </a:cubicBezTo>
                    <a:cubicBezTo>
                      <a:pt x="16302" y="3056"/>
                      <a:pt x="16336" y="3062"/>
                      <a:pt x="16368" y="3062"/>
                    </a:cubicBezTo>
                    <a:cubicBezTo>
                      <a:pt x="16558" y="3062"/>
                      <a:pt x="16730" y="2849"/>
                      <a:pt x="16556" y="2675"/>
                    </a:cubicBezTo>
                    <a:cubicBezTo>
                      <a:pt x="16307" y="2448"/>
                      <a:pt x="15982" y="2356"/>
                      <a:pt x="15649" y="2356"/>
                    </a:cubicBezTo>
                    <a:cubicBezTo>
                      <a:pt x="15383" y="2356"/>
                      <a:pt x="15112" y="2415"/>
                      <a:pt x="14870" y="2512"/>
                    </a:cubicBezTo>
                    <a:cubicBezTo>
                      <a:pt x="14245" y="2784"/>
                      <a:pt x="13810" y="3314"/>
                      <a:pt x="13321" y="3789"/>
                    </a:cubicBezTo>
                    <a:cubicBezTo>
                      <a:pt x="12958" y="4153"/>
                      <a:pt x="12550" y="4446"/>
                      <a:pt x="12102" y="4446"/>
                    </a:cubicBezTo>
                    <a:cubicBezTo>
                      <a:pt x="11896" y="4446"/>
                      <a:pt x="11681" y="4384"/>
                      <a:pt x="11459" y="4238"/>
                    </a:cubicBezTo>
                    <a:cubicBezTo>
                      <a:pt x="10967" y="3935"/>
                      <a:pt x="10474" y="3468"/>
                      <a:pt x="9863" y="3468"/>
                    </a:cubicBezTo>
                    <a:cubicBezTo>
                      <a:pt x="9815" y="3468"/>
                      <a:pt x="9768" y="3471"/>
                      <a:pt x="9719" y="3477"/>
                    </a:cubicBezTo>
                    <a:cubicBezTo>
                      <a:pt x="9488" y="3508"/>
                      <a:pt x="9257" y="3678"/>
                      <a:pt x="9038" y="3678"/>
                    </a:cubicBezTo>
                    <a:cubicBezTo>
                      <a:pt x="8974" y="3678"/>
                      <a:pt x="8911" y="3663"/>
                      <a:pt x="8849" y="3626"/>
                    </a:cubicBezTo>
                    <a:cubicBezTo>
                      <a:pt x="8614" y="3481"/>
                      <a:pt x="8415" y="3381"/>
                      <a:pt x="8163" y="3381"/>
                    </a:cubicBezTo>
                    <a:cubicBezTo>
                      <a:pt x="8109" y="3381"/>
                      <a:pt x="8052" y="3386"/>
                      <a:pt x="7993" y="3395"/>
                    </a:cubicBezTo>
                    <a:cubicBezTo>
                      <a:pt x="7272" y="3477"/>
                      <a:pt x="6538" y="3953"/>
                      <a:pt x="5913" y="4306"/>
                    </a:cubicBezTo>
                    <a:cubicBezTo>
                      <a:pt x="5804" y="4388"/>
                      <a:pt x="5668" y="4483"/>
                      <a:pt x="5532" y="4510"/>
                    </a:cubicBezTo>
                    <a:cubicBezTo>
                      <a:pt x="5492" y="4292"/>
                      <a:pt x="5342" y="4088"/>
                      <a:pt x="5233" y="3885"/>
                    </a:cubicBezTo>
                    <a:cubicBezTo>
                      <a:pt x="5098" y="3599"/>
                      <a:pt x="4962" y="3314"/>
                      <a:pt x="4826" y="3028"/>
                    </a:cubicBezTo>
                    <a:cubicBezTo>
                      <a:pt x="4663" y="2648"/>
                      <a:pt x="4527" y="1941"/>
                      <a:pt x="4051" y="1819"/>
                    </a:cubicBezTo>
                    <a:cubicBezTo>
                      <a:pt x="4041" y="1814"/>
                      <a:pt x="4031" y="1811"/>
                      <a:pt x="4021" y="1811"/>
                    </a:cubicBezTo>
                    <a:cubicBezTo>
                      <a:pt x="3974" y="1811"/>
                      <a:pt x="3929" y="1858"/>
                      <a:pt x="3929" y="1914"/>
                    </a:cubicBezTo>
                    <a:cubicBezTo>
                      <a:pt x="3725" y="1737"/>
                      <a:pt x="3521" y="1588"/>
                      <a:pt x="3290" y="1438"/>
                    </a:cubicBezTo>
                    <a:cubicBezTo>
                      <a:pt x="3268" y="1420"/>
                      <a:pt x="3246" y="1413"/>
                      <a:pt x="3225" y="1413"/>
                    </a:cubicBezTo>
                    <a:cubicBezTo>
                      <a:pt x="3164" y="1413"/>
                      <a:pt x="3110" y="1473"/>
                      <a:pt x="3099" y="1533"/>
                    </a:cubicBezTo>
                    <a:cubicBezTo>
                      <a:pt x="3049" y="1516"/>
                      <a:pt x="2999" y="1505"/>
                      <a:pt x="2948" y="1505"/>
                    </a:cubicBezTo>
                    <a:cubicBezTo>
                      <a:pt x="2917" y="1505"/>
                      <a:pt x="2886" y="1509"/>
                      <a:pt x="2855" y="1520"/>
                    </a:cubicBezTo>
                    <a:cubicBezTo>
                      <a:pt x="2841" y="1533"/>
                      <a:pt x="2828" y="1533"/>
                      <a:pt x="2828" y="1547"/>
                    </a:cubicBezTo>
                    <a:cubicBezTo>
                      <a:pt x="2800" y="1533"/>
                      <a:pt x="2787" y="1520"/>
                      <a:pt x="2773" y="1506"/>
                    </a:cubicBezTo>
                    <a:cubicBezTo>
                      <a:pt x="2202" y="1112"/>
                      <a:pt x="1577" y="772"/>
                      <a:pt x="952" y="500"/>
                    </a:cubicBezTo>
                    <a:cubicBezTo>
                      <a:pt x="794" y="439"/>
                      <a:pt x="604" y="346"/>
                      <a:pt x="430" y="346"/>
                    </a:cubicBezTo>
                    <a:cubicBezTo>
                      <a:pt x="409" y="346"/>
                      <a:pt x="388" y="348"/>
                      <a:pt x="367" y="351"/>
                    </a:cubicBezTo>
                    <a:cubicBezTo>
                      <a:pt x="354" y="283"/>
                      <a:pt x="340" y="201"/>
                      <a:pt x="327" y="120"/>
                    </a:cubicBezTo>
                    <a:cubicBezTo>
                      <a:pt x="315" y="36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6"/>
              <p:cNvSpPr/>
              <p:nvPr/>
            </p:nvSpPr>
            <p:spPr>
              <a:xfrm>
                <a:off x="1112297" y="539988"/>
                <a:ext cx="632868" cy="905621"/>
              </a:xfrm>
              <a:custGeom>
                <a:avLst/>
                <a:gdLst/>
                <a:ahLst/>
                <a:cxnLst/>
                <a:rect l="l" t="t" r="r" b="b"/>
                <a:pathLst>
                  <a:path w="18486" h="26455" extrusionOk="0">
                    <a:moveTo>
                      <a:pt x="9148" y="426"/>
                    </a:moveTo>
                    <a:cubicBezTo>
                      <a:pt x="9610" y="426"/>
                      <a:pt x="10086" y="426"/>
                      <a:pt x="10548" y="466"/>
                    </a:cubicBezTo>
                    <a:cubicBezTo>
                      <a:pt x="10616" y="466"/>
                      <a:pt x="10670" y="466"/>
                      <a:pt x="10738" y="480"/>
                    </a:cubicBezTo>
                    <a:cubicBezTo>
                      <a:pt x="11105" y="521"/>
                      <a:pt x="11459" y="562"/>
                      <a:pt x="11812" y="629"/>
                    </a:cubicBezTo>
                    <a:cubicBezTo>
                      <a:pt x="12600" y="765"/>
                      <a:pt x="13402" y="915"/>
                      <a:pt x="14177" y="1092"/>
                    </a:cubicBezTo>
                    <a:cubicBezTo>
                      <a:pt x="14857" y="1228"/>
                      <a:pt x="15536" y="1391"/>
                      <a:pt x="16202" y="1595"/>
                    </a:cubicBezTo>
                    <a:cubicBezTo>
                      <a:pt x="16556" y="1703"/>
                      <a:pt x="16895" y="1826"/>
                      <a:pt x="17249" y="1962"/>
                    </a:cubicBezTo>
                    <a:cubicBezTo>
                      <a:pt x="17480" y="2057"/>
                      <a:pt x="17738" y="2125"/>
                      <a:pt x="17888" y="2288"/>
                    </a:cubicBezTo>
                    <a:cubicBezTo>
                      <a:pt x="17493" y="2940"/>
                      <a:pt x="16692" y="3185"/>
                      <a:pt x="15998" y="3429"/>
                    </a:cubicBezTo>
                    <a:cubicBezTo>
                      <a:pt x="15183" y="3701"/>
                      <a:pt x="14340" y="3905"/>
                      <a:pt x="13497" y="4055"/>
                    </a:cubicBezTo>
                    <a:cubicBezTo>
                      <a:pt x="12587" y="4204"/>
                      <a:pt x="11676" y="4286"/>
                      <a:pt x="10765" y="4367"/>
                    </a:cubicBezTo>
                    <a:cubicBezTo>
                      <a:pt x="10262" y="4408"/>
                      <a:pt x="9746" y="4422"/>
                      <a:pt x="9243" y="4449"/>
                    </a:cubicBezTo>
                    <a:cubicBezTo>
                      <a:pt x="8726" y="4422"/>
                      <a:pt x="8210" y="4408"/>
                      <a:pt x="7707" y="4367"/>
                    </a:cubicBezTo>
                    <a:cubicBezTo>
                      <a:pt x="6796" y="4286"/>
                      <a:pt x="5886" y="4204"/>
                      <a:pt x="4975" y="4055"/>
                    </a:cubicBezTo>
                    <a:cubicBezTo>
                      <a:pt x="4132" y="3905"/>
                      <a:pt x="3290" y="3701"/>
                      <a:pt x="2474" y="3429"/>
                    </a:cubicBezTo>
                    <a:cubicBezTo>
                      <a:pt x="1781" y="3185"/>
                      <a:pt x="992" y="2940"/>
                      <a:pt x="598" y="2288"/>
                    </a:cubicBezTo>
                    <a:cubicBezTo>
                      <a:pt x="734" y="2125"/>
                      <a:pt x="992" y="2057"/>
                      <a:pt x="1224" y="1962"/>
                    </a:cubicBezTo>
                    <a:cubicBezTo>
                      <a:pt x="1577" y="1826"/>
                      <a:pt x="1917" y="1703"/>
                      <a:pt x="2270" y="1595"/>
                    </a:cubicBezTo>
                    <a:cubicBezTo>
                      <a:pt x="2936" y="1391"/>
                      <a:pt x="3616" y="1228"/>
                      <a:pt x="4295" y="1092"/>
                    </a:cubicBezTo>
                    <a:cubicBezTo>
                      <a:pt x="5084" y="915"/>
                      <a:pt x="5872" y="765"/>
                      <a:pt x="6660" y="629"/>
                    </a:cubicBezTo>
                    <a:cubicBezTo>
                      <a:pt x="6959" y="575"/>
                      <a:pt x="7245" y="534"/>
                      <a:pt x="7544" y="507"/>
                    </a:cubicBezTo>
                    <a:cubicBezTo>
                      <a:pt x="8074" y="480"/>
                      <a:pt x="8618" y="439"/>
                      <a:pt x="9148" y="426"/>
                    </a:cubicBezTo>
                    <a:close/>
                    <a:moveTo>
                      <a:pt x="17996" y="2532"/>
                    </a:moveTo>
                    <a:cubicBezTo>
                      <a:pt x="18010" y="2560"/>
                      <a:pt x="18010" y="2587"/>
                      <a:pt x="18010" y="2614"/>
                    </a:cubicBezTo>
                    <a:cubicBezTo>
                      <a:pt x="18064" y="3362"/>
                      <a:pt x="17956" y="4136"/>
                      <a:pt x="17888" y="4870"/>
                    </a:cubicBezTo>
                    <a:cubicBezTo>
                      <a:pt x="17874" y="5088"/>
                      <a:pt x="17860" y="5319"/>
                      <a:pt x="17820" y="5523"/>
                    </a:cubicBezTo>
                    <a:cubicBezTo>
                      <a:pt x="17785" y="5677"/>
                      <a:pt x="17751" y="5729"/>
                      <a:pt x="17669" y="5729"/>
                    </a:cubicBezTo>
                    <a:cubicBezTo>
                      <a:pt x="17621" y="5729"/>
                      <a:pt x="17557" y="5711"/>
                      <a:pt x="17466" y="5686"/>
                    </a:cubicBezTo>
                    <a:cubicBezTo>
                      <a:pt x="17140" y="5604"/>
                      <a:pt x="16814" y="5482"/>
                      <a:pt x="16488" y="5387"/>
                    </a:cubicBezTo>
                    <a:cubicBezTo>
                      <a:pt x="16230" y="5305"/>
                      <a:pt x="15902" y="5142"/>
                      <a:pt x="15607" y="5142"/>
                    </a:cubicBezTo>
                    <a:cubicBezTo>
                      <a:pt x="15560" y="5142"/>
                      <a:pt x="15513" y="5146"/>
                      <a:pt x="15468" y="5156"/>
                    </a:cubicBezTo>
                    <a:cubicBezTo>
                      <a:pt x="15251" y="5196"/>
                      <a:pt x="15088" y="5373"/>
                      <a:pt x="14938" y="5509"/>
                    </a:cubicBezTo>
                    <a:cubicBezTo>
                      <a:pt x="14340" y="6012"/>
                      <a:pt x="13756" y="6515"/>
                      <a:pt x="13171" y="7031"/>
                    </a:cubicBezTo>
                    <a:cubicBezTo>
                      <a:pt x="13022" y="7156"/>
                      <a:pt x="12872" y="7349"/>
                      <a:pt x="12670" y="7349"/>
                    </a:cubicBezTo>
                    <a:cubicBezTo>
                      <a:pt x="12652" y="7349"/>
                      <a:pt x="12633" y="7347"/>
                      <a:pt x="12614" y="7344"/>
                    </a:cubicBezTo>
                    <a:cubicBezTo>
                      <a:pt x="12451" y="7330"/>
                      <a:pt x="12274" y="7222"/>
                      <a:pt x="12138" y="7167"/>
                    </a:cubicBezTo>
                    <a:cubicBezTo>
                      <a:pt x="11839" y="7031"/>
                      <a:pt x="11554" y="6855"/>
                      <a:pt x="11282" y="6692"/>
                    </a:cubicBezTo>
                    <a:cubicBezTo>
                      <a:pt x="10981" y="6507"/>
                      <a:pt x="10651" y="6381"/>
                      <a:pt x="10316" y="6381"/>
                    </a:cubicBezTo>
                    <a:cubicBezTo>
                      <a:pt x="10258" y="6381"/>
                      <a:pt x="10199" y="6384"/>
                      <a:pt x="10140" y="6393"/>
                    </a:cubicBezTo>
                    <a:cubicBezTo>
                      <a:pt x="10110" y="6383"/>
                      <a:pt x="10078" y="6379"/>
                      <a:pt x="10045" y="6379"/>
                    </a:cubicBezTo>
                    <a:cubicBezTo>
                      <a:pt x="9886" y="6379"/>
                      <a:pt x="9704" y="6475"/>
                      <a:pt x="9569" y="6542"/>
                    </a:cubicBezTo>
                    <a:cubicBezTo>
                      <a:pt x="9422" y="6620"/>
                      <a:pt x="9290" y="6654"/>
                      <a:pt x="9144" y="6654"/>
                    </a:cubicBezTo>
                    <a:cubicBezTo>
                      <a:pt x="9062" y="6654"/>
                      <a:pt x="8974" y="6643"/>
                      <a:pt x="8876" y="6624"/>
                    </a:cubicBezTo>
                    <a:cubicBezTo>
                      <a:pt x="8862" y="6624"/>
                      <a:pt x="8849" y="6610"/>
                      <a:pt x="8835" y="6610"/>
                    </a:cubicBezTo>
                    <a:cubicBezTo>
                      <a:pt x="8822" y="6583"/>
                      <a:pt x="8794" y="6556"/>
                      <a:pt x="8754" y="6528"/>
                    </a:cubicBezTo>
                    <a:cubicBezTo>
                      <a:pt x="8564" y="6424"/>
                      <a:pt x="8367" y="6379"/>
                      <a:pt x="8170" y="6379"/>
                    </a:cubicBezTo>
                    <a:cubicBezTo>
                      <a:pt x="7831" y="6379"/>
                      <a:pt x="7492" y="6511"/>
                      <a:pt x="7191" y="6692"/>
                    </a:cubicBezTo>
                    <a:cubicBezTo>
                      <a:pt x="6919" y="6855"/>
                      <a:pt x="6633" y="7031"/>
                      <a:pt x="6334" y="7167"/>
                    </a:cubicBezTo>
                    <a:cubicBezTo>
                      <a:pt x="6198" y="7222"/>
                      <a:pt x="6022" y="7330"/>
                      <a:pt x="5858" y="7344"/>
                    </a:cubicBezTo>
                    <a:cubicBezTo>
                      <a:pt x="5839" y="7347"/>
                      <a:pt x="5820" y="7349"/>
                      <a:pt x="5802" y="7349"/>
                    </a:cubicBezTo>
                    <a:cubicBezTo>
                      <a:pt x="5600" y="7349"/>
                      <a:pt x="5451" y="7156"/>
                      <a:pt x="5301" y="7031"/>
                    </a:cubicBezTo>
                    <a:cubicBezTo>
                      <a:pt x="4717" y="6515"/>
                      <a:pt x="4132" y="6012"/>
                      <a:pt x="3548" y="5509"/>
                    </a:cubicBezTo>
                    <a:cubicBezTo>
                      <a:pt x="3385" y="5373"/>
                      <a:pt x="3222" y="5196"/>
                      <a:pt x="3004" y="5156"/>
                    </a:cubicBezTo>
                    <a:cubicBezTo>
                      <a:pt x="2959" y="5146"/>
                      <a:pt x="2913" y="5142"/>
                      <a:pt x="2865" y="5142"/>
                    </a:cubicBezTo>
                    <a:cubicBezTo>
                      <a:pt x="2571" y="5142"/>
                      <a:pt x="2242" y="5305"/>
                      <a:pt x="1985" y="5387"/>
                    </a:cubicBezTo>
                    <a:cubicBezTo>
                      <a:pt x="1658" y="5482"/>
                      <a:pt x="1332" y="5604"/>
                      <a:pt x="1006" y="5686"/>
                    </a:cubicBezTo>
                    <a:cubicBezTo>
                      <a:pt x="916" y="5711"/>
                      <a:pt x="851" y="5729"/>
                      <a:pt x="803" y="5729"/>
                    </a:cubicBezTo>
                    <a:cubicBezTo>
                      <a:pt x="721" y="5729"/>
                      <a:pt x="687" y="5677"/>
                      <a:pt x="653" y="5523"/>
                    </a:cubicBezTo>
                    <a:cubicBezTo>
                      <a:pt x="612" y="5319"/>
                      <a:pt x="598" y="5088"/>
                      <a:pt x="585" y="4870"/>
                    </a:cubicBezTo>
                    <a:cubicBezTo>
                      <a:pt x="517" y="4136"/>
                      <a:pt x="408" y="3362"/>
                      <a:pt x="462" y="2614"/>
                    </a:cubicBezTo>
                    <a:cubicBezTo>
                      <a:pt x="462" y="2587"/>
                      <a:pt x="476" y="2560"/>
                      <a:pt x="476" y="2532"/>
                    </a:cubicBezTo>
                    <a:cubicBezTo>
                      <a:pt x="721" y="3008"/>
                      <a:pt x="1359" y="3294"/>
                      <a:pt x="1808" y="3497"/>
                    </a:cubicBezTo>
                    <a:cubicBezTo>
                      <a:pt x="2651" y="3892"/>
                      <a:pt x="3561" y="4163"/>
                      <a:pt x="4472" y="4340"/>
                    </a:cubicBezTo>
                    <a:cubicBezTo>
                      <a:pt x="5383" y="4517"/>
                      <a:pt x="6307" y="4639"/>
                      <a:pt x="7231" y="4694"/>
                    </a:cubicBezTo>
                    <a:cubicBezTo>
                      <a:pt x="7813" y="4718"/>
                      <a:pt x="8417" y="4764"/>
                      <a:pt x="9022" y="4764"/>
                    </a:cubicBezTo>
                    <a:cubicBezTo>
                      <a:pt x="9096" y="4764"/>
                      <a:pt x="9169" y="4763"/>
                      <a:pt x="9243" y="4761"/>
                    </a:cubicBezTo>
                    <a:cubicBezTo>
                      <a:pt x="9315" y="4763"/>
                      <a:pt x="9387" y="4764"/>
                      <a:pt x="9460" y="4764"/>
                    </a:cubicBezTo>
                    <a:cubicBezTo>
                      <a:pt x="10056" y="4764"/>
                      <a:pt x="10659" y="4718"/>
                      <a:pt x="11241" y="4694"/>
                    </a:cubicBezTo>
                    <a:cubicBezTo>
                      <a:pt x="12165" y="4639"/>
                      <a:pt x="13090" y="4517"/>
                      <a:pt x="14000" y="4340"/>
                    </a:cubicBezTo>
                    <a:cubicBezTo>
                      <a:pt x="14911" y="4163"/>
                      <a:pt x="15822" y="3892"/>
                      <a:pt x="16664" y="3497"/>
                    </a:cubicBezTo>
                    <a:cubicBezTo>
                      <a:pt x="17113" y="3294"/>
                      <a:pt x="17752" y="3008"/>
                      <a:pt x="17996" y="2532"/>
                    </a:cubicBezTo>
                    <a:close/>
                    <a:moveTo>
                      <a:pt x="3738" y="9356"/>
                    </a:moveTo>
                    <a:lnTo>
                      <a:pt x="3738" y="9356"/>
                    </a:lnTo>
                    <a:cubicBezTo>
                      <a:pt x="3643" y="9627"/>
                      <a:pt x="3548" y="9899"/>
                      <a:pt x="3439" y="10171"/>
                    </a:cubicBezTo>
                    <a:cubicBezTo>
                      <a:pt x="3344" y="10375"/>
                      <a:pt x="3181" y="10647"/>
                      <a:pt x="3208" y="10892"/>
                    </a:cubicBezTo>
                    <a:cubicBezTo>
                      <a:pt x="3276" y="11340"/>
                      <a:pt x="4132" y="11394"/>
                      <a:pt x="4472" y="11462"/>
                    </a:cubicBezTo>
                    <a:cubicBezTo>
                      <a:pt x="5057" y="11585"/>
                      <a:pt x="5641" y="11666"/>
                      <a:pt x="6239" y="11693"/>
                    </a:cubicBezTo>
                    <a:cubicBezTo>
                      <a:pt x="6416" y="11699"/>
                      <a:pt x="6603" y="11707"/>
                      <a:pt x="6793" y="11707"/>
                    </a:cubicBezTo>
                    <a:cubicBezTo>
                      <a:pt x="7071" y="11707"/>
                      <a:pt x="7353" y="11690"/>
                      <a:pt x="7612" y="11626"/>
                    </a:cubicBezTo>
                    <a:cubicBezTo>
                      <a:pt x="7625" y="11829"/>
                      <a:pt x="7625" y="12020"/>
                      <a:pt x="7639" y="12224"/>
                    </a:cubicBezTo>
                    <a:cubicBezTo>
                      <a:pt x="7639" y="12332"/>
                      <a:pt x="7653" y="12455"/>
                      <a:pt x="7653" y="12563"/>
                    </a:cubicBezTo>
                    <a:cubicBezTo>
                      <a:pt x="7598" y="12554"/>
                      <a:pt x="7542" y="12551"/>
                      <a:pt x="7486" y="12551"/>
                    </a:cubicBezTo>
                    <a:cubicBezTo>
                      <a:pt x="7373" y="12551"/>
                      <a:pt x="7258" y="12563"/>
                      <a:pt x="7150" y="12563"/>
                    </a:cubicBezTo>
                    <a:cubicBezTo>
                      <a:pt x="6905" y="12563"/>
                      <a:pt x="6660" y="12563"/>
                      <a:pt x="6429" y="12550"/>
                    </a:cubicBezTo>
                    <a:cubicBezTo>
                      <a:pt x="5913" y="12523"/>
                      <a:pt x="5410" y="12455"/>
                      <a:pt x="4907" y="12332"/>
                    </a:cubicBezTo>
                    <a:cubicBezTo>
                      <a:pt x="4676" y="12278"/>
                      <a:pt x="4445" y="12196"/>
                      <a:pt x="4214" y="12128"/>
                    </a:cubicBezTo>
                    <a:cubicBezTo>
                      <a:pt x="4080" y="12080"/>
                      <a:pt x="3915" y="11988"/>
                      <a:pt x="3774" y="11988"/>
                    </a:cubicBezTo>
                    <a:cubicBezTo>
                      <a:pt x="3757" y="11988"/>
                      <a:pt x="3741" y="11990"/>
                      <a:pt x="3725" y="11993"/>
                    </a:cubicBezTo>
                    <a:cubicBezTo>
                      <a:pt x="3412" y="12033"/>
                      <a:pt x="3398" y="12645"/>
                      <a:pt x="3358" y="12862"/>
                    </a:cubicBezTo>
                    <a:cubicBezTo>
                      <a:pt x="3303" y="13148"/>
                      <a:pt x="3262" y="13406"/>
                      <a:pt x="3548" y="13569"/>
                    </a:cubicBezTo>
                    <a:cubicBezTo>
                      <a:pt x="3915" y="13787"/>
                      <a:pt x="4391" y="13895"/>
                      <a:pt x="4798" y="14018"/>
                    </a:cubicBezTo>
                    <a:cubicBezTo>
                      <a:pt x="5531" y="14235"/>
                      <a:pt x="6381" y="14434"/>
                      <a:pt x="7183" y="14434"/>
                    </a:cubicBezTo>
                    <a:cubicBezTo>
                      <a:pt x="7332" y="14434"/>
                      <a:pt x="7480" y="14427"/>
                      <a:pt x="7625" y="14412"/>
                    </a:cubicBezTo>
                    <a:lnTo>
                      <a:pt x="7625" y="14412"/>
                    </a:lnTo>
                    <a:cubicBezTo>
                      <a:pt x="7612" y="14643"/>
                      <a:pt x="7598" y="14874"/>
                      <a:pt x="7585" y="15105"/>
                    </a:cubicBezTo>
                    <a:cubicBezTo>
                      <a:pt x="7465" y="15112"/>
                      <a:pt x="7346" y="15115"/>
                      <a:pt x="7228" y="15115"/>
                    </a:cubicBezTo>
                    <a:cubicBezTo>
                      <a:pt x="6196" y="15115"/>
                      <a:pt x="5232" y="14855"/>
                      <a:pt x="4268" y="14453"/>
                    </a:cubicBezTo>
                    <a:cubicBezTo>
                      <a:pt x="4043" y="14364"/>
                      <a:pt x="3661" y="14113"/>
                      <a:pt x="3354" y="14113"/>
                    </a:cubicBezTo>
                    <a:cubicBezTo>
                      <a:pt x="3235" y="14113"/>
                      <a:pt x="3128" y="14151"/>
                      <a:pt x="3045" y="14249"/>
                    </a:cubicBezTo>
                    <a:cubicBezTo>
                      <a:pt x="2855" y="14480"/>
                      <a:pt x="2855" y="14793"/>
                      <a:pt x="2759" y="15064"/>
                    </a:cubicBezTo>
                    <a:cubicBezTo>
                      <a:pt x="2528" y="14602"/>
                      <a:pt x="2297" y="14140"/>
                      <a:pt x="2121" y="13651"/>
                    </a:cubicBezTo>
                    <a:cubicBezTo>
                      <a:pt x="2012" y="13379"/>
                      <a:pt x="1917" y="13107"/>
                      <a:pt x="1835" y="12822"/>
                    </a:cubicBezTo>
                    <a:cubicBezTo>
                      <a:pt x="1740" y="12550"/>
                      <a:pt x="1604" y="12251"/>
                      <a:pt x="1631" y="11965"/>
                    </a:cubicBezTo>
                    <a:cubicBezTo>
                      <a:pt x="1686" y="11394"/>
                      <a:pt x="2189" y="10810"/>
                      <a:pt x="2528" y="10389"/>
                    </a:cubicBezTo>
                    <a:cubicBezTo>
                      <a:pt x="2827" y="10022"/>
                      <a:pt x="3249" y="9437"/>
                      <a:pt x="3738" y="9356"/>
                    </a:cubicBezTo>
                    <a:close/>
                    <a:moveTo>
                      <a:pt x="14734" y="9356"/>
                    </a:moveTo>
                    <a:lnTo>
                      <a:pt x="14734" y="9356"/>
                    </a:lnTo>
                    <a:cubicBezTo>
                      <a:pt x="15224" y="9437"/>
                      <a:pt x="15645" y="10022"/>
                      <a:pt x="15944" y="10389"/>
                    </a:cubicBezTo>
                    <a:cubicBezTo>
                      <a:pt x="16284" y="10810"/>
                      <a:pt x="16787" y="11394"/>
                      <a:pt x="16841" y="11965"/>
                    </a:cubicBezTo>
                    <a:cubicBezTo>
                      <a:pt x="16868" y="12251"/>
                      <a:pt x="16732" y="12550"/>
                      <a:pt x="16637" y="12822"/>
                    </a:cubicBezTo>
                    <a:cubicBezTo>
                      <a:pt x="16556" y="13107"/>
                      <a:pt x="16460" y="13379"/>
                      <a:pt x="16352" y="13651"/>
                    </a:cubicBezTo>
                    <a:cubicBezTo>
                      <a:pt x="16175" y="14140"/>
                      <a:pt x="15944" y="14602"/>
                      <a:pt x="15713" y="15064"/>
                    </a:cubicBezTo>
                    <a:cubicBezTo>
                      <a:pt x="15618" y="14793"/>
                      <a:pt x="15618" y="14480"/>
                      <a:pt x="15427" y="14249"/>
                    </a:cubicBezTo>
                    <a:cubicBezTo>
                      <a:pt x="15344" y="14151"/>
                      <a:pt x="15237" y="14113"/>
                      <a:pt x="15118" y="14113"/>
                    </a:cubicBezTo>
                    <a:cubicBezTo>
                      <a:pt x="14811" y="14113"/>
                      <a:pt x="14430" y="14364"/>
                      <a:pt x="14204" y="14453"/>
                    </a:cubicBezTo>
                    <a:cubicBezTo>
                      <a:pt x="13240" y="14855"/>
                      <a:pt x="12277" y="15115"/>
                      <a:pt x="11244" y="15115"/>
                    </a:cubicBezTo>
                    <a:cubicBezTo>
                      <a:pt x="11126" y="15115"/>
                      <a:pt x="11007" y="15112"/>
                      <a:pt x="10888" y="15105"/>
                    </a:cubicBezTo>
                    <a:cubicBezTo>
                      <a:pt x="10874" y="14874"/>
                      <a:pt x="10860" y="14643"/>
                      <a:pt x="10847" y="14412"/>
                    </a:cubicBezTo>
                    <a:lnTo>
                      <a:pt x="10847" y="14412"/>
                    </a:lnTo>
                    <a:cubicBezTo>
                      <a:pt x="10992" y="14427"/>
                      <a:pt x="11140" y="14434"/>
                      <a:pt x="11290" y="14434"/>
                    </a:cubicBezTo>
                    <a:cubicBezTo>
                      <a:pt x="12092" y="14434"/>
                      <a:pt x="12941" y="14235"/>
                      <a:pt x="13674" y="14018"/>
                    </a:cubicBezTo>
                    <a:cubicBezTo>
                      <a:pt x="14082" y="13895"/>
                      <a:pt x="14558" y="13787"/>
                      <a:pt x="14925" y="13569"/>
                    </a:cubicBezTo>
                    <a:cubicBezTo>
                      <a:pt x="15210" y="13406"/>
                      <a:pt x="15169" y="13148"/>
                      <a:pt x="15115" y="12862"/>
                    </a:cubicBezTo>
                    <a:cubicBezTo>
                      <a:pt x="15074" y="12645"/>
                      <a:pt x="15060" y="12033"/>
                      <a:pt x="14748" y="11993"/>
                    </a:cubicBezTo>
                    <a:cubicBezTo>
                      <a:pt x="14732" y="11990"/>
                      <a:pt x="14715" y="11988"/>
                      <a:pt x="14698" y="11988"/>
                    </a:cubicBezTo>
                    <a:cubicBezTo>
                      <a:pt x="14558" y="11988"/>
                      <a:pt x="14392" y="12080"/>
                      <a:pt x="14259" y="12128"/>
                    </a:cubicBezTo>
                    <a:cubicBezTo>
                      <a:pt x="14027" y="12196"/>
                      <a:pt x="13796" y="12278"/>
                      <a:pt x="13565" y="12332"/>
                    </a:cubicBezTo>
                    <a:cubicBezTo>
                      <a:pt x="13062" y="12455"/>
                      <a:pt x="12559" y="12523"/>
                      <a:pt x="12057" y="12550"/>
                    </a:cubicBezTo>
                    <a:cubicBezTo>
                      <a:pt x="11812" y="12563"/>
                      <a:pt x="11567" y="12563"/>
                      <a:pt x="11323" y="12563"/>
                    </a:cubicBezTo>
                    <a:cubicBezTo>
                      <a:pt x="11214" y="12563"/>
                      <a:pt x="11099" y="12551"/>
                      <a:pt x="10986" y="12551"/>
                    </a:cubicBezTo>
                    <a:cubicBezTo>
                      <a:pt x="10930" y="12551"/>
                      <a:pt x="10874" y="12554"/>
                      <a:pt x="10820" y="12563"/>
                    </a:cubicBezTo>
                    <a:cubicBezTo>
                      <a:pt x="10820" y="12455"/>
                      <a:pt x="10833" y="12332"/>
                      <a:pt x="10833" y="12224"/>
                    </a:cubicBezTo>
                    <a:cubicBezTo>
                      <a:pt x="10847" y="12020"/>
                      <a:pt x="10860" y="11829"/>
                      <a:pt x="10860" y="11626"/>
                    </a:cubicBezTo>
                    <a:cubicBezTo>
                      <a:pt x="11119" y="11690"/>
                      <a:pt x="11401" y="11707"/>
                      <a:pt x="11679" y="11707"/>
                    </a:cubicBezTo>
                    <a:cubicBezTo>
                      <a:pt x="11869" y="11707"/>
                      <a:pt x="12057" y="11699"/>
                      <a:pt x="12233" y="11693"/>
                    </a:cubicBezTo>
                    <a:cubicBezTo>
                      <a:pt x="12831" y="11666"/>
                      <a:pt x="13416" y="11585"/>
                      <a:pt x="14000" y="11462"/>
                    </a:cubicBezTo>
                    <a:cubicBezTo>
                      <a:pt x="14340" y="11394"/>
                      <a:pt x="15196" y="11340"/>
                      <a:pt x="15264" y="10892"/>
                    </a:cubicBezTo>
                    <a:cubicBezTo>
                      <a:pt x="15292" y="10647"/>
                      <a:pt x="15128" y="10375"/>
                      <a:pt x="15033" y="10171"/>
                    </a:cubicBezTo>
                    <a:cubicBezTo>
                      <a:pt x="14925" y="9899"/>
                      <a:pt x="14829" y="9627"/>
                      <a:pt x="14734" y="9356"/>
                    </a:cubicBezTo>
                    <a:close/>
                    <a:moveTo>
                      <a:pt x="9447" y="7072"/>
                    </a:moveTo>
                    <a:cubicBezTo>
                      <a:pt x="9460" y="7086"/>
                      <a:pt x="9474" y="7099"/>
                      <a:pt x="9488" y="7113"/>
                    </a:cubicBezTo>
                    <a:cubicBezTo>
                      <a:pt x="9963" y="7480"/>
                      <a:pt x="10493" y="7779"/>
                      <a:pt x="10928" y="8200"/>
                    </a:cubicBezTo>
                    <a:cubicBezTo>
                      <a:pt x="11146" y="8418"/>
                      <a:pt x="11350" y="8649"/>
                      <a:pt x="11499" y="8921"/>
                    </a:cubicBezTo>
                    <a:cubicBezTo>
                      <a:pt x="11594" y="9097"/>
                      <a:pt x="11662" y="9274"/>
                      <a:pt x="11730" y="9464"/>
                    </a:cubicBezTo>
                    <a:cubicBezTo>
                      <a:pt x="11554" y="9437"/>
                      <a:pt x="11323" y="9315"/>
                      <a:pt x="11159" y="9315"/>
                    </a:cubicBezTo>
                    <a:cubicBezTo>
                      <a:pt x="11134" y="9313"/>
                      <a:pt x="11109" y="9312"/>
                      <a:pt x="11084" y="9312"/>
                    </a:cubicBezTo>
                    <a:cubicBezTo>
                      <a:pt x="10947" y="9312"/>
                      <a:pt x="10814" y="9345"/>
                      <a:pt x="10711" y="9437"/>
                    </a:cubicBezTo>
                    <a:cubicBezTo>
                      <a:pt x="10344" y="9736"/>
                      <a:pt x="10439" y="10429"/>
                      <a:pt x="10425" y="10837"/>
                    </a:cubicBezTo>
                    <a:cubicBezTo>
                      <a:pt x="10398" y="12006"/>
                      <a:pt x="10480" y="13175"/>
                      <a:pt x="10507" y="14330"/>
                    </a:cubicBezTo>
                    <a:cubicBezTo>
                      <a:pt x="10534" y="15486"/>
                      <a:pt x="10548" y="16627"/>
                      <a:pt x="10561" y="17769"/>
                    </a:cubicBezTo>
                    <a:cubicBezTo>
                      <a:pt x="10575" y="18911"/>
                      <a:pt x="10575" y="20066"/>
                      <a:pt x="10507" y="21208"/>
                    </a:cubicBezTo>
                    <a:cubicBezTo>
                      <a:pt x="10480" y="21657"/>
                      <a:pt x="10466" y="22105"/>
                      <a:pt x="10752" y="22486"/>
                    </a:cubicBezTo>
                    <a:cubicBezTo>
                      <a:pt x="10956" y="22771"/>
                      <a:pt x="11241" y="22948"/>
                      <a:pt x="11554" y="23084"/>
                    </a:cubicBezTo>
                    <a:cubicBezTo>
                      <a:pt x="11119" y="23627"/>
                      <a:pt x="10534" y="23899"/>
                      <a:pt x="9923" y="24212"/>
                    </a:cubicBezTo>
                    <a:cubicBezTo>
                      <a:pt x="9690" y="24248"/>
                      <a:pt x="9453" y="24277"/>
                      <a:pt x="9217" y="24277"/>
                    </a:cubicBezTo>
                    <a:cubicBezTo>
                      <a:pt x="9012" y="24277"/>
                      <a:pt x="8806" y="24255"/>
                      <a:pt x="8604" y="24198"/>
                    </a:cubicBezTo>
                    <a:cubicBezTo>
                      <a:pt x="8536" y="24185"/>
                      <a:pt x="8468" y="24158"/>
                      <a:pt x="8400" y="24130"/>
                    </a:cubicBezTo>
                    <a:cubicBezTo>
                      <a:pt x="7843" y="23845"/>
                      <a:pt x="7313" y="23573"/>
                      <a:pt x="6919" y="23084"/>
                    </a:cubicBezTo>
                    <a:cubicBezTo>
                      <a:pt x="7231" y="22948"/>
                      <a:pt x="7517" y="22771"/>
                      <a:pt x="7721" y="22486"/>
                    </a:cubicBezTo>
                    <a:cubicBezTo>
                      <a:pt x="8006" y="22105"/>
                      <a:pt x="7992" y="21657"/>
                      <a:pt x="7965" y="21208"/>
                    </a:cubicBezTo>
                    <a:cubicBezTo>
                      <a:pt x="7897" y="20066"/>
                      <a:pt x="7897" y="18911"/>
                      <a:pt x="7911" y="17769"/>
                    </a:cubicBezTo>
                    <a:cubicBezTo>
                      <a:pt x="7925" y="16627"/>
                      <a:pt x="7938" y="15486"/>
                      <a:pt x="7965" y="14330"/>
                    </a:cubicBezTo>
                    <a:cubicBezTo>
                      <a:pt x="7992" y="13175"/>
                      <a:pt x="8074" y="12006"/>
                      <a:pt x="8047" y="10837"/>
                    </a:cubicBezTo>
                    <a:cubicBezTo>
                      <a:pt x="8033" y="10429"/>
                      <a:pt x="8128" y="9736"/>
                      <a:pt x="7775" y="9437"/>
                    </a:cubicBezTo>
                    <a:cubicBezTo>
                      <a:pt x="7660" y="9345"/>
                      <a:pt x="7526" y="9312"/>
                      <a:pt x="7388" y="9312"/>
                    </a:cubicBezTo>
                    <a:cubicBezTo>
                      <a:pt x="7363" y="9312"/>
                      <a:pt x="7338" y="9313"/>
                      <a:pt x="7313" y="9315"/>
                    </a:cubicBezTo>
                    <a:cubicBezTo>
                      <a:pt x="7150" y="9315"/>
                      <a:pt x="6932" y="9437"/>
                      <a:pt x="6742" y="9464"/>
                    </a:cubicBezTo>
                    <a:cubicBezTo>
                      <a:pt x="6810" y="9274"/>
                      <a:pt x="6878" y="9097"/>
                      <a:pt x="6973" y="8921"/>
                    </a:cubicBezTo>
                    <a:cubicBezTo>
                      <a:pt x="7123" y="8649"/>
                      <a:pt x="7326" y="8418"/>
                      <a:pt x="7544" y="8200"/>
                    </a:cubicBezTo>
                    <a:cubicBezTo>
                      <a:pt x="7979" y="7779"/>
                      <a:pt x="8509" y="7480"/>
                      <a:pt x="8985" y="7113"/>
                    </a:cubicBezTo>
                    <a:cubicBezTo>
                      <a:pt x="8998" y="7099"/>
                      <a:pt x="9012" y="7086"/>
                      <a:pt x="9039" y="7072"/>
                    </a:cubicBezTo>
                    <a:cubicBezTo>
                      <a:pt x="9106" y="7082"/>
                      <a:pt x="9174" y="7091"/>
                      <a:pt x="9241" y="7091"/>
                    </a:cubicBezTo>
                    <a:cubicBezTo>
                      <a:pt x="9269" y="7091"/>
                      <a:pt x="9297" y="7090"/>
                      <a:pt x="9325" y="7086"/>
                    </a:cubicBezTo>
                    <a:cubicBezTo>
                      <a:pt x="9365" y="7086"/>
                      <a:pt x="9406" y="7086"/>
                      <a:pt x="9447" y="7072"/>
                    </a:cubicBezTo>
                    <a:close/>
                    <a:moveTo>
                      <a:pt x="15606" y="5547"/>
                    </a:moveTo>
                    <a:cubicBezTo>
                      <a:pt x="15619" y="5547"/>
                      <a:pt x="15632" y="5548"/>
                      <a:pt x="15645" y="5550"/>
                    </a:cubicBezTo>
                    <a:cubicBezTo>
                      <a:pt x="15822" y="5563"/>
                      <a:pt x="16026" y="5672"/>
                      <a:pt x="16189" y="5727"/>
                    </a:cubicBezTo>
                    <a:cubicBezTo>
                      <a:pt x="16596" y="5876"/>
                      <a:pt x="17004" y="6012"/>
                      <a:pt x="17412" y="6161"/>
                    </a:cubicBezTo>
                    <a:cubicBezTo>
                      <a:pt x="17507" y="6202"/>
                      <a:pt x="17602" y="6229"/>
                      <a:pt x="17697" y="6243"/>
                    </a:cubicBezTo>
                    <a:cubicBezTo>
                      <a:pt x="17589" y="8051"/>
                      <a:pt x="17561" y="9872"/>
                      <a:pt x="17548" y="11693"/>
                    </a:cubicBezTo>
                    <a:cubicBezTo>
                      <a:pt x="17534" y="13406"/>
                      <a:pt x="17507" y="15132"/>
                      <a:pt x="17521" y="16845"/>
                    </a:cubicBezTo>
                    <a:cubicBezTo>
                      <a:pt x="17521" y="17674"/>
                      <a:pt x="17589" y="18544"/>
                      <a:pt x="17398" y="19359"/>
                    </a:cubicBezTo>
                    <a:cubicBezTo>
                      <a:pt x="17222" y="20053"/>
                      <a:pt x="16909" y="20732"/>
                      <a:pt x="16542" y="21344"/>
                    </a:cubicBezTo>
                    <a:cubicBezTo>
                      <a:pt x="15849" y="22458"/>
                      <a:pt x="14802" y="23437"/>
                      <a:pt x="13742" y="24185"/>
                    </a:cubicBezTo>
                    <a:cubicBezTo>
                      <a:pt x="12763" y="24891"/>
                      <a:pt x="11676" y="25326"/>
                      <a:pt x="10575" y="25775"/>
                    </a:cubicBezTo>
                    <a:cubicBezTo>
                      <a:pt x="10167" y="25870"/>
                      <a:pt x="9759" y="25952"/>
                      <a:pt x="9338" y="25965"/>
                    </a:cubicBezTo>
                    <a:cubicBezTo>
                      <a:pt x="9277" y="25968"/>
                      <a:pt x="9216" y="25969"/>
                      <a:pt x="9155" y="25969"/>
                    </a:cubicBezTo>
                    <a:cubicBezTo>
                      <a:pt x="8849" y="25969"/>
                      <a:pt x="8545" y="25940"/>
                      <a:pt x="8251" y="25884"/>
                    </a:cubicBezTo>
                    <a:cubicBezTo>
                      <a:pt x="8196" y="25870"/>
                      <a:pt x="8156" y="25857"/>
                      <a:pt x="8101" y="25857"/>
                    </a:cubicBezTo>
                    <a:cubicBezTo>
                      <a:pt x="6932" y="25381"/>
                      <a:pt x="5777" y="24932"/>
                      <a:pt x="4730" y="24185"/>
                    </a:cubicBezTo>
                    <a:cubicBezTo>
                      <a:pt x="3670" y="23437"/>
                      <a:pt x="2624" y="22458"/>
                      <a:pt x="1944" y="21344"/>
                    </a:cubicBezTo>
                    <a:cubicBezTo>
                      <a:pt x="1563" y="20732"/>
                      <a:pt x="1251" y="20053"/>
                      <a:pt x="1074" y="19359"/>
                    </a:cubicBezTo>
                    <a:cubicBezTo>
                      <a:pt x="884" y="18544"/>
                      <a:pt x="952" y="17674"/>
                      <a:pt x="952" y="16845"/>
                    </a:cubicBezTo>
                    <a:cubicBezTo>
                      <a:pt x="965" y="15132"/>
                      <a:pt x="952" y="13406"/>
                      <a:pt x="925" y="11693"/>
                    </a:cubicBezTo>
                    <a:cubicBezTo>
                      <a:pt x="911" y="9872"/>
                      <a:pt x="884" y="8051"/>
                      <a:pt x="775" y="6243"/>
                    </a:cubicBezTo>
                    <a:cubicBezTo>
                      <a:pt x="870" y="6229"/>
                      <a:pt x="965" y="6202"/>
                      <a:pt x="1060" y="6161"/>
                    </a:cubicBezTo>
                    <a:cubicBezTo>
                      <a:pt x="1468" y="6012"/>
                      <a:pt x="1876" y="5876"/>
                      <a:pt x="2284" y="5727"/>
                    </a:cubicBezTo>
                    <a:cubicBezTo>
                      <a:pt x="2447" y="5672"/>
                      <a:pt x="2651" y="5563"/>
                      <a:pt x="2827" y="5550"/>
                    </a:cubicBezTo>
                    <a:cubicBezTo>
                      <a:pt x="2841" y="5548"/>
                      <a:pt x="2854" y="5547"/>
                      <a:pt x="2866" y="5547"/>
                    </a:cubicBezTo>
                    <a:cubicBezTo>
                      <a:pt x="3049" y="5547"/>
                      <a:pt x="3176" y="5722"/>
                      <a:pt x="3303" y="5849"/>
                    </a:cubicBezTo>
                    <a:cubicBezTo>
                      <a:pt x="3629" y="6148"/>
                      <a:pt x="3942" y="6447"/>
                      <a:pt x="4268" y="6746"/>
                    </a:cubicBezTo>
                    <a:cubicBezTo>
                      <a:pt x="4608" y="7059"/>
                      <a:pt x="4921" y="7385"/>
                      <a:pt x="5274" y="7670"/>
                    </a:cubicBezTo>
                    <a:cubicBezTo>
                      <a:pt x="5451" y="7815"/>
                      <a:pt x="5623" y="7879"/>
                      <a:pt x="5810" y="7879"/>
                    </a:cubicBezTo>
                    <a:cubicBezTo>
                      <a:pt x="5939" y="7879"/>
                      <a:pt x="6075" y="7848"/>
                      <a:pt x="6225" y="7793"/>
                    </a:cubicBezTo>
                    <a:cubicBezTo>
                      <a:pt x="6606" y="7643"/>
                      <a:pt x="6987" y="7466"/>
                      <a:pt x="7340" y="7249"/>
                    </a:cubicBezTo>
                    <a:cubicBezTo>
                      <a:pt x="7607" y="7071"/>
                      <a:pt x="7928" y="6812"/>
                      <a:pt x="8258" y="6812"/>
                    </a:cubicBezTo>
                    <a:cubicBezTo>
                      <a:pt x="8333" y="6812"/>
                      <a:pt x="8407" y="6825"/>
                      <a:pt x="8482" y="6855"/>
                    </a:cubicBezTo>
                    <a:cubicBezTo>
                      <a:pt x="8482" y="6868"/>
                      <a:pt x="8495" y="6868"/>
                      <a:pt x="8509" y="6882"/>
                    </a:cubicBezTo>
                    <a:cubicBezTo>
                      <a:pt x="8006" y="7167"/>
                      <a:pt x="7544" y="7548"/>
                      <a:pt x="7163" y="7956"/>
                    </a:cubicBezTo>
                    <a:cubicBezTo>
                      <a:pt x="6783" y="8391"/>
                      <a:pt x="6348" y="8989"/>
                      <a:pt x="6348" y="9587"/>
                    </a:cubicBezTo>
                    <a:cubicBezTo>
                      <a:pt x="6348" y="9668"/>
                      <a:pt x="6429" y="9750"/>
                      <a:pt x="6511" y="9750"/>
                    </a:cubicBezTo>
                    <a:cubicBezTo>
                      <a:pt x="6728" y="9750"/>
                      <a:pt x="6946" y="9736"/>
                      <a:pt x="7163" y="9723"/>
                    </a:cubicBezTo>
                    <a:cubicBezTo>
                      <a:pt x="7217" y="9714"/>
                      <a:pt x="7266" y="9707"/>
                      <a:pt x="7310" y="9707"/>
                    </a:cubicBezTo>
                    <a:cubicBezTo>
                      <a:pt x="7410" y="9707"/>
                      <a:pt x="7483" y="9744"/>
                      <a:pt x="7530" y="9886"/>
                    </a:cubicBezTo>
                    <a:cubicBezTo>
                      <a:pt x="7585" y="10035"/>
                      <a:pt x="7558" y="10226"/>
                      <a:pt x="7571" y="10375"/>
                    </a:cubicBezTo>
                    <a:cubicBezTo>
                      <a:pt x="7585" y="10701"/>
                      <a:pt x="7598" y="11027"/>
                      <a:pt x="7598" y="11354"/>
                    </a:cubicBezTo>
                    <a:cubicBezTo>
                      <a:pt x="7468" y="11339"/>
                      <a:pt x="7336" y="11335"/>
                      <a:pt x="7203" y="11335"/>
                    </a:cubicBezTo>
                    <a:cubicBezTo>
                      <a:pt x="7021" y="11335"/>
                      <a:pt x="6837" y="11343"/>
                      <a:pt x="6655" y="11343"/>
                    </a:cubicBezTo>
                    <a:cubicBezTo>
                      <a:pt x="6598" y="11343"/>
                      <a:pt x="6541" y="11342"/>
                      <a:pt x="6484" y="11340"/>
                    </a:cubicBezTo>
                    <a:cubicBezTo>
                      <a:pt x="5981" y="11299"/>
                      <a:pt x="5492" y="11245"/>
                      <a:pt x="5016" y="11136"/>
                    </a:cubicBezTo>
                    <a:cubicBezTo>
                      <a:pt x="4785" y="11082"/>
                      <a:pt x="4567" y="11027"/>
                      <a:pt x="4363" y="10960"/>
                    </a:cubicBezTo>
                    <a:cubicBezTo>
                      <a:pt x="4241" y="10919"/>
                      <a:pt x="4119" y="10878"/>
                      <a:pt x="4010" y="10837"/>
                    </a:cubicBezTo>
                    <a:cubicBezTo>
                      <a:pt x="4010" y="10837"/>
                      <a:pt x="3801" y="10768"/>
                      <a:pt x="3748" y="10768"/>
                    </a:cubicBezTo>
                    <a:cubicBezTo>
                      <a:pt x="3744" y="10768"/>
                      <a:pt x="3740" y="10768"/>
                      <a:pt x="3738" y="10769"/>
                    </a:cubicBezTo>
                    <a:cubicBezTo>
                      <a:pt x="3738" y="10688"/>
                      <a:pt x="3806" y="10443"/>
                      <a:pt x="3820" y="10416"/>
                    </a:cubicBezTo>
                    <a:cubicBezTo>
                      <a:pt x="3847" y="10280"/>
                      <a:pt x="3874" y="10144"/>
                      <a:pt x="3901" y="10022"/>
                    </a:cubicBezTo>
                    <a:cubicBezTo>
                      <a:pt x="3956" y="9763"/>
                      <a:pt x="4024" y="9505"/>
                      <a:pt x="4092" y="9247"/>
                    </a:cubicBezTo>
                    <a:cubicBezTo>
                      <a:pt x="4119" y="9138"/>
                      <a:pt x="4051" y="9070"/>
                      <a:pt x="3956" y="9057"/>
                    </a:cubicBezTo>
                    <a:cubicBezTo>
                      <a:pt x="3921" y="9053"/>
                      <a:pt x="3887" y="9051"/>
                      <a:pt x="3854" y="9051"/>
                    </a:cubicBezTo>
                    <a:cubicBezTo>
                      <a:pt x="3292" y="9051"/>
                      <a:pt x="2862" y="9569"/>
                      <a:pt x="2528" y="9954"/>
                    </a:cubicBezTo>
                    <a:cubicBezTo>
                      <a:pt x="2107" y="10429"/>
                      <a:pt x="1591" y="10987"/>
                      <a:pt x="1359" y="11598"/>
                    </a:cubicBezTo>
                    <a:cubicBezTo>
                      <a:pt x="1115" y="12224"/>
                      <a:pt x="1441" y="12930"/>
                      <a:pt x="1645" y="13528"/>
                    </a:cubicBezTo>
                    <a:cubicBezTo>
                      <a:pt x="1903" y="14249"/>
                      <a:pt x="2189" y="14969"/>
                      <a:pt x="2528" y="15662"/>
                    </a:cubicBezTo>
                    <a:cubicBezTo>
                      <a:pt x="2566" y="15746"/>
                      <a:pt x="2646" y="15782"/>
                      <a:pt x="2728" y="15782"/>
                    </a:cubicBezTo>
                    <a:cubicBezTo>
                      <a:pt x="2794" y="15782"/>
                      <a:pt x="2861" y="15759"/>
                      <a:pt x="2909" y="15717"/>
                    </a:cubicBezTo>
                    <a:cubicBezTo>
                      <a:pt x="3181" y="15431"/>
                      <a:pt x="3222" y="15078"/>
                      <a:pt x="3303" y="14711"/>
                    </a:cubicBezTo>
                    <a:cubicBezTo>
                      <a:pt x="3330" y="14587"/>
                      <a:pt x="3345" y="14538"/>
                      <a:pt x="3405" y="14538"/>
                    </a:cubicBezTo>
                    <a:cubicBezTo>
                      <a:pt x="3437" y="14538"/>
                      <a:pt x="3482" y="14551"/>
                      <a:pt x="3548" y="14575"/>
                    </a:cubicBezTo>
                    <a:cubicBezTo>
                      <a:pt x="3684" y="14616"/>
                      <a:pt x="3820" y="14684"/>
                      <a:pt x="3942" y="14738"/>
                    </a:cubicBezTo>
                    <a:cubicBezTo>
                      <a:pt x="4173" y="14833"/>
                      <a:pt x="4391" y="14928"/>
                      <a:pt x="4622" y="15010"/>
                    </a:cubicBezTo>
                    <a:cubicBezTo>
                      <a:pt x="5430" y="15319"/>
                      <a:pt x="6311" y="15555"/>
                      <a:pt x="7182" y="15555"/>
                    </a:cubicBezTo>
                    <a:cubicBezTo>
                      <a:pt x="7308" y="15555"/>
                      <a:pt x="7433" y="15550"/>
                      <a:pt x="7558" y="15540"/>
                    </a:cubicBezTo>
                    <a:lnTo>
                      <a:pt x="7558" y="15540"/>
                    </a:lnTo>
                    <a:cubicBezTo>
                      <a:pt x="7558" y="15690"/>
                      <a:pt x="7544" y="15839"/>
                      <a:pt x="7544" y="15989"/>
                    </a:cubicBezTo>
                    <a:cubicBezTo>
                      <a:pt x="7476" y="17239"/>
                      <a:pt x="7435" y="18503"/>
                      <a:pt x="7435" y="19754"/>
                    </a:cubicBezTo>
                    <a:cubicBezTo>
                      <a:pt x="7435" y="20352"/>
                      <a:pt x="7476" y="20950"/>
                      <a:pt x="7462" y="21534"/>
                    </a:cubicBezTo>
                    <a:cubicBezTo>
                      <a:pt x="7449" y="22214"/>
                      <a:pt x="7055" y="22499"/>
                      <a:pt x="6525" y="22839"/>
                    </a:cubicBezTo>
                    <a:cubicBezTo>
                      <a:pt x="6443" y="22880"/>
                      <a:pt x="6389" y="23016"/>
                      <a:pt x="6457" y="23097"/>
                    </a:cubicBezTo>
                    <a:cubicBezTo>
                      <a:pt x="6946" y="23750"/>
                      <a:pt x="7612" y="24429"/>
                      <a:pt x="8427" y="24606"/>
                    </a:cubicBezTo>
                    <a:lnTo>
                      <a:pt x="8495" y="24606"/>
                    </a:lnTo>
                    <a:cubicBezTo>
                      <a:pt x="8550" y="24633"/>
                      <a:pt x="8618" y="24647"/>
                      <a:pt x="8672" y="24674"/>
                    </a:cubicBezTo>
                    <a:cubicBezTo>
                      <a:pt x="8908" y="24732"/>
                      <a:pt x="9160" y="24767"/>
                      <a:pt x="9410" y="24767"/>
                    </a:cubicBezTo>
                    <a:cubicBezTo>
                      <a:pt x="9809" y="24767"/>
                      <a:pt x="10203" y="24677"/>
                      <a:pt x="10521" y="24443"/>
                    </a:cubicBezTo>
                    <a:cubicBezTo>
                      <a:pt x="11119" y="24158"/>
                      <a:pt x="11622" y="23614"/>
                      <a:pt x="12016" y="23097"/>
                    </a:cubicBezTo>
                    <a:cubicBezTo>
                      <a:pt x="12084" y="23016"/>
                      <a:pt x="12029" y="22880"/>
                      <a:pt x="11948" y="22839"/>
                    </a:cubicBezTo>
                    <a:cubicBezTo>
                      <a:pt x="11418" y="22499"/>
                      <a:pt x="11024" y="22214"/>
                      <a:pt x="11010" y="21534"/>
                    </a:cubicBezTo>
                    <a:cubicBezTo>
                      <a:pt x="10996" y="20950"/>
                      <a:pt x="11037" y="20352"/>
                      <a:pt x="11037" y="19754"/>
                    </a:cubicBezTo>
                    <a:cubicBezTo>
                      <a:pt x="11037" y="18503"/>
                      <a:pt x="10996" y="17239"/>
                      <a:pt x="10928" y="15989"/>
                    </a:cubicBezTo>
                    <a:cubicBezTo>
                      <a:pt x="10928" y="15839"/>
                      <a:pt x="10915" y="15690"/>
                      <a:pt x="10915" y="15540"/>
                    </a:cubicBezTo>
                    <a:lnTo>
                      <a:pt x="10915" y="15540"/>
                    </a:lnTo>
                    <a:cubicBezTo>
                      <a:pt x="11040" y="15550"/>
                      <a:pt x="11165" y="15555"/>
                      <a:pt x="11290" y="15555"/>
                    </a:cubicBezTo>
                    <a:cubicBezTo>
                      <a:pt x="12162" y="15555"/>
                      <a:pt x="13043" y="15319"/>
                      <a:pt x="13851" y="15010"/>
                    </a:cubicBezTo>
                    <a:cubicBezTo>
                      <a:pt x="14082" y="14928"/>
                      <a:pt x="14299" y="14833"/>
                      <a:pt x="14530" y="14738"/>
                    </a:cubicBezTo>
                    <a:cubicBezTo>
                      <a:pt x="14653" y="14684"/>
                      <a:pt x="14789" y="14616"/>
                      <a:pt x="14925" y="14575"/>
                    </a:cubicBezTo>
                    <a:cubicBezTo>
                      <a:pt x="14990" y="14551"/>
                      <a:pt x="15035" y="14538"/>
                      <a:pt x="15067" y="14538"/>
                    </a:cubicBezTo>
                    <a:cubicBezTo>
                      <a:pt x="15128" y="14538"/>
                      <a:pt x="15143" y="14587"/>
                      <a:pt x="15169" y="14711"/>
                    </a:cubicBezTo>
                    <a:cubicBezTo>
                      <a:pt x="15251" y="15078"/>
                      <a:pt x="15292" y="15431"/>
                      <a:pt x="15577" y="15717"/>
                    </a:cubicBezTo>
                    <a:cubicBezTo>
                      <a:pt x="15619" y="15759"/>
                      <a:pt x="15683" y="15782"/>
                      <a:pt x="15748" y="15782"/>
                    </a:cubicBezTo>
                    <a:cubicBezTo>
                      <a:pt x="15829" y="15782"/>
                      <a:pt x="15912" y="15746"/>
                      <a:pt x="15958" y="15662"/>
                    </a:cubicBezTo>
                    <a:cubicBezTo>
                      <a:pt x="16284" y="14969"/>
                      <a:pt x="16569" y="14249"/>
                      <a:pt x="16827" y="13528"/>
                    </a:cubicBezTo>
                    <a:cubicBezTo>
                      <a:pt x="17031" y="12930"/>
                      <a:pt x="17358" y="12224"/>
                      <a:pt x="17113" y="11598"/>
                    </a:cubicBezTo>
                    <a:cubicBezTo>
                      <a:pt x="16882" y="10987"/>
                      <a:pt x="16365" y="10429"/>
                      <a:pt x="15944" y="9954"/>
                    </a:cubicBezTo>
                    <a:cubicBezTo>
                      <a:pt x="15610" y="9569"/>
                      <a:pt x="15180" y="9051"/>
                      <a:pt x="14619" y="9051"/>
                    </a:cubicBezTo>
                    <a:cubicBezTo>
                      <a:pt x="14585" y="9051"/>
                      <a:pt x="14551" y="9053"/>
                      <a:pt x="14517" y="9057"/>
                    </a:cubicBezTo>
                    <a:cubicBezTo>
                      <a:pt x="14422" y="9070"/>
                      <a:pt x="14354" y="9138"/>
                      <a:pt x="14381" y="9247"/>
                    </a:cubicBezTo>
                    <a:cubicBezTo>
                      <a:pt x="14449" y="9505"/>
                      <a:pt x="14517" y="9763"/>
                      <a:pt x="14571" y="10022"/>
                    </a:cubicBezTo>
                    <a:cubicBezTo>
                      <a:pt x="14598" y="10144"/>
                      <a:pt x="14626" y="10280"/>
                      <a:pt x="14653" y="10416"/>
                    </a:cubicBezTo>
                    <a:cubicBezTo>
                      <a:pt x="14666" y="10443"/>
                      <a:pt x="14734" y="10688"/>
                      <a:pt x="14734" y="10769"/>
                    </a:cubicBezTo>
                    <a:cubicBezTo>
                      <a:pt x="14732" y="10768"/>
                      <a:pt x="14729" y="10768"/>
                      <a:pt x="14724" y="10768"/>
                    </a:cubicBezTo>
                    <a:cubicBezTo>
                      <a:pt x="14671" y="10768"/>
                      <a:pt x="14462" y="10837"/>
                      <a:pt x="14462" y="10837"/>
                    </a:cubicBezTo>
                    <a:cubicBezTo>
                      <a:pt x="14354" y="10878"/>
                      <a:pt x="14231" y="10919"/>
                      <a:pt x="14123" y="10960"/>
                    </a:cubicBezTo>
                    <a:cubicBezTo>
                      <a:pt x="13905" y="11027"/>
                      <a:pt x="13688" y="11082"/>
                      <a:pt x="13457" y="11136"/>
                    </a:cubicBezTo>
                    <a:cubicBezTo>
                      <a:pt x="12981" y="11245"/>
                      <a:pt x="12492" y="11299"/>
                      <a:pt x="11989" y="11340"/>
                    </a:cubicBezTo>
                    <a:cubicBezTo>
                      <a:pt x="11932" y="11342"/>
                      <a:pt x="11874" y="11343"/>
                      <a:pt x="11817" y="11343"/>
                    </a:cubicBezTo>
                    <a:cubicBezTo>
                      <a:pt x="11635" y="11343"/>
                      <a:pt x="11452" y="11335"/>
                      <a:pt x="11269" y="11335"/>
                    </a:cubicBezTo>
                    <a:cubicBezTo>
                      <a:pt x="11136" y="11335"/>
                      <a:pt x="11004" y="11339"/>
                      <a:pt x="10874" y="11354"/>
                    </a:cubicBezTo>
                    <a:cubicBezTo>
                      <a:pt x="10888" y="11027"/>
                      <a:pt x="10888" y="10701"/>
                      <a:pt x="10901" y="10375"/>
                    </a:cubicBezTo>
                    <a:cubicBezTo>
                      <a:pt x="10915" y="10226"/>
                      <a:pt x="10888" y="10035"/>
                      <a:pt x="10942" y="9886"/>
                    </a:cubicBezTo>
                    <a:cubicBezTo>
                      <a:pt x="10989" y="9744"/>
                      <a:pt x="11063" y="9707"/>
                      <a:pt x="11163" y="9707"/>
                    </a:cubicBezTo>
                    <a:cubicBezTo>
                      <a:pt x="11206" y="9707"/>
                      <a:pt x="11255" y="9714"/>
                      <a:pt x="11309" y="9723"/>
                    </a:cubicBezTo>
                    <a:cubicBezTo>
                      <a:pt x="11526" y="9736"/>
                      <a:pt x="11744" y="9750"/>
                      <a:pt x="11961" y="9750"/>
                    </a:cubicBezTo>
                    <a:cubicBezTo>
                      <a:pt x="12043" y="9750"/>
                      <a:pt x="12125" y="9668"/>
                      <a:pt x="12125" y="9587"/>
                    </a:cubicBezTo>
                    <a:cubicBezTo>
                      <a:pt x="12125" y="8989"/>
                      <a:pt x="11690" y="8391"/>
                      <a:pt x="11309" y="7956"/>
                    </a:cubicBezTo>
                    <a:cubicBezTo>
                      <a:pt x="10928" y="7548"/>
                      <a:pt x="10466" y="7167"/>
                      <a:pt x="9977" y="6882"/>
                    </a:cubicBezTo>
                    <a:cubicBezTo>
                      <a:pt x="9977" y="6868"/>
                      <a:pt x="9991" y="6868"/>
                      <a:pt x="9991" y="6855"/>
                    </a:cubicBezTo>
                    <a:cubicBezTo>
                      <a:pt x="10065" y="6825"/>
                      <a:pt x="10140" y="6812"/>
                      <a:pt x="10214" y="6812"/>
                    </a:cubicBezTo>
                    <a:cubicBezTo>
                      <a:pt x="10545" y="6812"/>
                      <a:pt x="10868" y="7071"/>
                      <a:pt x="11146" y="7249"/>
                    </a:cubicBezTo>
                    <a:cubicBezTo>
                      <a:pt x="11486" y="7466"/>
                      <a:pt x="11866" y="7643"/>
                      <a:pt x="12260" y="7793"/>
                    </a:cubicBezTo>
                    <a:cubicBezTo>
                      <a:pt x="12405" y="7848"/>
                      <a:pt x="12538" y="7879"/>
                      <a:pt x="12665" y="7879"/>
                    </a:cubicBezTo>
                    <a:cubicBezTo>
                      <a:pt x="12850" y="7879"/>
                      <a:pt x="13022" y="7815"/>
                      <a:pt x="13198" y="7670"/>
                    </a:cubicBezTo>
                    <a:cubicBezTo>
                      <a:pt x="13552" y="7385"/>
                      <a:pt x="13864" y="7059"/>
                      <a:pt x="14204" y="6746"/>
                    </a:cubicBezTo>
                    <a:cubicBezTo>
                      <a:pt x="14530" y="6447"/>
                      <a:pt x="14857" y="6148"/>
                      <a:pt x="15169" y="5849"/>
                    </a:cubicBezTo>
                    <a:cubicBezTo>
                      <a:pt x="15296" y="5722"/>
                      <a:pt x="15423" y="5547"/>
                      <a:pt x="15606" y="5547"/>
                    </a:cubicBezTo>
                    <a:close/>
                    <a:moveTo>
                      <a:pt x="9950" y="1"/>
                    </a:moveTo>
                    <a:cubicBezTo>
                      <a:pt x="9691" y="1"/>
                      <a:pt x="9439" y="9"/>
                      <a:pt x="9202" y="18"/>
                    </a:cubicBezTo>
                    <a:cubicBezTo>
                      <a:pt x="8985" y="31"/>
                      <a:pt x="8754" y="31"/>
                      <a:pt x="8536" y="59"/>
                    </a:cubicBezTo>
                    <a:cubicBezTo>
                      <a:pt x="8495" y="58"/>
                      <a:pt x="8453" y="57"/>
                      <a:pt x="8412" y="57"/>
                    </a:cubicBezTo>
                    <a:cubicBezTo>
                      <a:pt x="7896" y="57"/>
                      <a:pt x="7381" y="133"/>
                      <a:pt x="6878" y="208"/>
                    </a:cubicBezTo>
                    <a:cubicBezTo>
                      <a:pt x="6076" y="317"/>
                      <a:pt x="5274" y="466"/>
                      <a:pt x="4472" y="602"/>
                    </a:cubicBezTo>
                    <a:cubicBezTo>
                      <a:pt x="3684" y="752"/>
                      <a:pt x="2909" y="888"/>
                      <a:pt x="2134" y="1092"/>
                    </a:cubicBezTo>
                    <a:cubicBezTo>
                      <a:pt x="1781" y="1187"/>
                      <a:pt x="1427" y="1309"/>
                      <a:pt x="1088" y="1431"/>
                    </a:cubicBezTo>
                    <a:cubicBezTo>
                      <a:pt x="789" y="1554"/>
                      <a:pt x="408" y="1649"/>
                      <a:pt x="191" y="1894"/>
                    </a:cubicBezTo>
                    <a:cubicBezTo>
                      <a:pt x="0" y="2125"/>
                      <a:pt x="55" y="2410"/>
                      <a:pt x="68" y="2682"/>
                    </a:cubicBezTo>
                    <a:cubicBezTo>
                      <a:pt x="82" y="3103"/>
                      <a:pt x="82" y="3538"/>
                      <a:pt x="109" y="3973"/>
                    </a:cubicBezTo>
                    <a:cubicBezTo>
                      <a:pt x="123" y="4354"/>
                      <a:pt x="150" y="4748"/>
                      <a:pt x="177" y="5128"/>
                    </a:cubicBezTo>
                    <a:cubicBezTo>
                      <a:pt x="204" y="5414"/>
                      <a:pt x="150" y="5849"/>
                      <a:pt x="340" y="6080"/>
                    </a:cubicBezTo>
                    <a:cubicBezTo>
                      <a:pt x="381" y="6134"/>
                      <a:pt x="422" y="6175"/>
                      <a:pt x="476" y="6189"/>
                    </a:cubicBezTo>
                    <a:cubicBezTo>
                      <a:pt x="490" y="9709"/>
                      <a:pt x="571" y="13202"/>
                      <a:pt x="462" y="16709"/>
                    </a:cubicBezTo>
                    <a:cubicBezTo>
                      <a:pt x="435" y="17552"/>
                      <a:pt x="340" y="18422"/>
                      <a:pt x="571" y="19251"/>
                    </a:cubicBezTo>
                    <a:cubicBezTo>
                      <a:pt x="761" y="19971"/>
                      <a:pt x="1142" y="20610"/>
                      <a:pt x="1523" y="21235"/>
                    </a:cubicBezTo>
                    <a:cubicBezTo>
                      <a:pt x="2257" y="22391"/>
                      <a:pt x="3058" y="23451"/>
                      <a:pt x="4132" y="24307"/>
                    </a:cubicBezTo>
                    <a:cubicBezTo>
                      <a:pt x="5206" y="25177"/>
                      <a:pt x="6497" y="25965"/>
                      <a:pt x="7870" y="26237"/>
                    </a:cubicBezTo>
                    <a:cubicBezTo>
                      <a:pt x="8359" y="26414"/>
                      <a:pt x="8917" y="26455"/>
                      <a:pt x="9392" y="26455"/>
                    </a:cubicBezTo>
                    <a:cubicBezTo>
                      <a:pt x="9855" y="26441"/>
                      <a:pt x="10371" y="26373"/>
                      <a:pt x="10833" y="26183"/>
                    </a:cubicBezTo>
                    <a:cubicBezTo>
                      <a:pt x="12111" y="25884"/>
                      <a:pt x="13321" y="25123"/>
                      <a:pt x="14340" y="24307"/>
                    </a:cubicBezTo>
                    <a:cubicBezTo>
                      <a:pt x="15414" y="23451"/>
                      <a:pt x="16216" y="22391"/>
                      <a:pt x="16950" y="21235"/>
                    </a:cubicBezTo>
                    <a:cubicBezTo>
                      <a:pt x="17344" y="20610"/>
                      <a:pt x="17711" y="19971"/>
                      <a:pt x="17901" y="19251"/>
                    </a:cubicBezTo>
                    <a:cubicBezTo>
                      <a:pt x="18132" y="18422"/>
                      <a:pt x="18037" y="17552"/>
                      <a:pt x="18010" y="16709"/>
                    </a:cubicBezTo>
                    <a:cubicBezTo>
                      <a:pt x="17901" y="13202"/>
                      <a:pt x="17983" y="9709"/>
                      <a:pt x="17996" y="6189"/>
                    </a:cubicBezTo>
                    <a:cubicBezTo>
                      <a:pt x="18051" y="6175"/>
                      <a:pt x="18092" y="6134"/>
                      <a:pt x="18132" y="6080"/>
                    </a:cubicBezTo>
                    <a:cubicBezTo>
                      <a:pt x="18323" y="5849"/>
                      <a:pt x="18268" y="5414"/>
                      <a:pt x="18295" y="5128"/>
                    </a:cubicBezTo>
                    <a:cubicBezTo>
                      <a:pt x="18323" y="4748"/>
                      <a:pt x="18350" y="4354"/>
                      <a:pt x="18363" y="3973"/>
                    </a:cubicBezTo>
                    <a:cubicBezTo>
                      <a:pt x="18391" y="3538"/>
                      <a:pt x="18391" y="3103"/>
                      <a:pt x="18404" y="2682"/>
                    </a:cubicBezTo>
                    <a:cubicBezTo>
                      <a:pt x="18418" y="2410"/>
                      <a:pt x="18486" y="2125"/>
                      <a:pt x="18282" y="1894"/>
                    </a:cubicBezTo>
                    <a:cubicBezTo>
                      <a:pt x="18064" y="1649"/>
                      <a:pt x="17684" y="1554"/>
                      <a:pt x="17385" y="1431"/>
                    </a:cubicBezTo>
                    <a:cubicBezTo>
                      <a:pt x="17045" y="1309"/>
                      <a:pt x="16692" y="1187"/>
                      <a:pt x="16338" y="1092"/>
                    </a:cubicBezTo>
                    <a:cubicBezTo>
                      <a:pt x="15563" y="888"/>
                      <a:pt x="14789" y="752"/>
                      <a:pt x="14000" y="602"/>
                    </a:cubicBezTo>
                    <a:cubicBezTo>
                      <a:pt x="13198" y="466"/>
                      <a:pt x="12410" y="317"/>
                      <a:pt x="11608" y="208"/>
                    </a:cubicBezTo>
                    <a:cubicBezTo>
                      <a:pt x="11097" y="41"/>
                      <a:pt x="10509" y="1"/>
                      <a:pt x="99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6"/>
              <p:cNvSpPr/>
              <p:nvPr/>
            </p:nvSpPr>
            <p:spPr>
              <a:xfrm>
                <a:off x="1674656" y="673329"/>
                <a:ext cx="35125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1128" extrusionOk="0">
                    <a:moveTo>
                      <a:pt x="441" y="241"/>
                    </a:moveTo>
                    <a:cubicBezTo>
                      <a:pt x="455" y="241"/>
                      <a:pt x="523" y="336"/>
                      <a:pt x="536" y="350"/>
                    </a:cubicBezTo>
                    <a:cubicBezTo>
                      <a:pt x="659" y="486"/>
                      <a:pt x="781" y="703"/>
                      <a:pt x="659" y="866"/>
                    </a:cubicBezTo>
                    <a:cubicBezTo>
                      <a:pt x="624" y="892"/>
                      <a:pt x="584" y="903"/>
                      <a:pt x="543" y="903"/>
                    </a:cubicBezTo>
                    <a:cubicBezTo>
                      <a:pt x="412" y="903"/>
                      <a:pt x="272" y="784"/>
                      <a:pt x="251" y="649"/>
                    </a:cubicBezTo>
                    <a:cubicBezTo>
                      <a:pt x="237" y="527"/>
                      <a:pt x="278" y="404"/>
                      <a:pt x="360" y="323"/>
                    </a:cubicBezTo>
                    <a:cubicBezTo>
                      <a:pt x="373" y="309"/>
                      <a:pt x="414" y="241"/>
                      <a:pt x="441" y="241"/>
                    </a:cubicBezTo>
                    <a:close/>
                    <a:moveTo>
                      <a:pt x="431" y="0"/>
                    </a:moveTo>
                    <a:cubicBezTo>
                      <a:pt x="185" y="0"/>
                      <a:pt x="0" y="465"/>
                      <a:pt x="33" y="676"/>
                    </a:cubicBezTo>
                    <a:cubicBezTo>
                      <a:pt x="71" y="931"/>
                      <a:pt x="293" y="1127"/>
                      <a:pt x="529" y="1127"/>
                    </a:cubicBezTo>
                    <a:cubicBezTo>
                      <a:pt x="633" y="1127"/>
                      <a:pt x="740" y="1089"/>
                      <a:pt x="835" y="1002"/>
                    </a:cubicBezTo>
                    <a:cubicBezTo>
                      <a:pt x="1026" y="812"/>
                      <a:pt x="971" y="513"/>
                      <a:pt x="795" y="323"/>
                    </a:cubicBezTo>
                    <a:cubicBezTo>
                      <a:pt x="740" y="241"/>
                      <a:pt x="672" y="146"/>
                      <a:pt x="604" y="78"/>
                    </a:cubicBezTo>
                    <a:cubicBezTo>
                      <a:pt x="545" y="23"/>
                      <a:pt x="486" y="0"/>
                      <a:pt x="4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6"/>
              <p:cNvSpPr/>
              <p:nvPr/>
            </p:nvSpPr>
            <p:spPr>
              <a:xfrm>
                <a:off x="1576302" y="1184199"/>
                <a:ext cx="74393" cy="79146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312" extrusionOk="0">
                    <a:moveTo>
                      <a:pt x="1150" y="311"/>
                    </a:moveTo>
                    <a:cubicBezTo>
                      <a:pt x="1230" y="311"/>
                      <a:pt x="1316" y="331"/>
                      <a:pt x="1411" y="378"/>
                    </a:cubicBezTo>
                    <a:cubicBezTo>
                      <a:pt x="1724" y="555"/>
                      <a:pt x="1873" y="1031"/>
                      <a:pt x="1860" y="1371"/>
                    </a:cubicBezTo>
                    <a:cubicBezTo>
                      <a:pt x="1846" y="1507"/>
                      <a:pt x="1819" y="1656"/>
                      <a:pt x="1751" y="1778"/>
                    </a:cubicBezTo>
                    <a:cubicBezTo>
                      <a:pt x="1738" y="1819"/>
                      <a:pt x="1710" y="1846"/>
                      <a:pt x="1683" y="1874"/>
                    </a:cubicBezTo>
                    <a:cubicBezTo>
                      <a:pt x="1597" y="1972"/>
                      <a:pt x="1503" y="1990"/>
                      <a:pt x="1409" y="1990"/>
                    </a:cubicBezTo>
                    <a:cubicBezTo>
                      <a:pt x="1356" y="1990"/>
                      <a:pt x="1303" y="1984"/>
                      <a:pt x="1251" y="1984"/>
                    </a:cubicBezTo>
                    <a:cubicBezTo>
                      <a:pt x="1193" y="1984"/>
                      <a:pt x="1137" y="1991"/>
                      <a:pt x="1085" y="2023"/>
                    </a:cubicBezTo>
                    <a:cubicBezTo>
                      <a:pt x="1235" y="1928"/>
                      <a:pt x="1275" y="1697"/>
                      <a:pt x="1275" y="1534"/>
                    </a:cubicBezTo>
                    <a:cubicBezTo>
                      <a:pt x="1275" y="1439"/>
                      <a:pt x="1275" y="1330"/>
                      <a:pt x="1262" y="1235"/>
                    </a:cubicBezTo>
                    <a:cubicBezTo>
                      <a:pt x="1289" y="895"/>
                      <a:pt x="1221" y="555"/>
                      <a:pt x="1044" y="433"/>
                    </a:cubicBezTo>
                    <a:cubicBezTo>
                      <a:pt x="1031" y="406"/>
                      <a:pt x="1004" y="365"/>
                      <a:pt x="990" y="338"/>
                    </a:cubicBezTo>
                    <a:cubicBezTo>
                      <a:pt x="1041" y="321"/>
                      <a:pt x="1094" y="311"/>
                      <a:pt x="1150" y="311"/>
                    </a:cubicBezTo>
                    <a:close/>
                    <a:moveTo>
                      <a:pt x="1143" y="1"/>
                    </a:moveTo>
                    <a:cubicBezTo>
                      <a:pt x="375" y="1"/>
                      <a:pt x="1" y="1106"/>
                      <a:pt x="297" y="1724"/>
                    </a:cubicBezTo>
                    <a:cubicBezTo>
                      <a:pt x="472" y="2091"/>
                      <a:pt x="858" y="2311"/>
                      <a:pt x="1233" y="2311"/>
                    </a:cubicBezTo>
                    <a:cubicBezTo>
                      <a:pt x="1525" y="2311"/>
                      <a:pt x="1810" y="2177"/>
                      <a:pt x="1982" y="1874"/>
                    </a:cubicBezTo>
                    <a:cubicBezTo>
                      <a:pt x="2064" y="1724"/>
                      <a:pt x="2105" y="1561"/>
                      <a:pt x="2105" y="1398"/>
                    </a:cubicBezTo>
                    <a:cubicBezTo>
                      <a:pt x="2172" y="840"/>
                      <a:pt x="1778" y="79"/>
                      <a:pt x="1275" y="11"/>
                    </a:cubicBezTo>
                    <a:cubicBezTo>
                      <a:pt x="1230" y="4"/>
                      <a:pt x="1186" y="1"/>
                      <a:pt x="1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6"/>
              <p:cNvSpPr/>
              <p:nvPr/>
            </p:nvSpPr>
            <p:spPr>
              <a:xfrm>
                <a:off x="1579006" y="1084852"/>
                <a:ext cx="60048" cy="80173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2342" extrusionOk="0">
                    <a:moveTo>
                      <a:pt x="863" y="303"/>
                    </a:moveTo>
                    <a:cubicBezTo>
                      <a:pt x="887" y="303"/>
                      <a:pt x="916" y="317"/>
                      <a:pt x="965" y="344"/>
                    </a:cubicBezTo>
                    <a:cubicBezTo>
                      <a:pt x="1020" y="385"/>
                      <a:pt x="1074" y="440"/>
                      <a:pt x="1115" y="480"/>
                    </a:cubicBezTo>
                    <a:cubicBezTo>
                      <a:pt x="1210" y="589"/>
                      <a:pt x="1292" y="711"/>
                      <a:pt x="1346" y="834"/>
                    </a:cubicBezTo>
                    <a:cubicBezTo>
                      <a:pt x="1455" y="1106"/>
                      <a:pt x="1468" y="1418"/>
                      <a:pt x="1346" y="1676"/>
                    </a:cubicBezTo>
                    <a:cubicBezTo>
                      <a:pt x="1305" y="1772"/>
                      <a:pt x="1251" y="1853"/>
                      <a:pt x="1169" y="1921"/>
                    </a:cubicBezTo>
                    <a:cubicBezTo>
                      <a:pt x="1097" y="1986"/>
                      <a:pt x="1045" y="2020"/>
                      <a:pt x="991" y="2020"/>
                    </a:cubicBezTo>
                    <a:cubicBezTo>
                      <a:pt x="943" y="2020"/>
                      <a:pt x="894" y="1993"/>
                      <a:pt x="829" y="1935"/>
                    </a:cubicBezTo>
                    <a:cubicBezTo>
                      <a:pt x="666" y="1785"/>
                      <a:pt x="761" y="1676"/>
                      <a:pt x="789" y="1473"/>
                    </a:cubicBezTo>
                    <a:cubicBezTo>
                      <a:pt x="829" y="1174"/>
                      <a:pt x="816" y="861"/>
                      <a:pt x="721" y="576"/>
                    </a:cubicBezTo>
                    <a:cubicBezTo>
                      <a:pt x="707" y="548"/>
                      <a:pt x="693" y="521"/>
                      <a:pt x="666" y="494"/>
                    </a:cubicBezTo>
                    <a:cubicBezTo>
                      <a:pt x="693" y="467"/>
                      <a:pt x="721" y="426"/>
                      <a:pt x="748" y="399"/>
                    </a:cubicBezTo>
                    <a:cubicBezTo>
                      <a:pt x="805" y="334"/>
                      <a:pt x="828" y="303"/>
                      <a:pt x="863" y="303"/>
                    </a:cubicBezTo>
                    <a:close/>
                    <a:moveTo>
                      <a:pt x="845" y="1"/>
                    </a:moveTo>
                    <a:cubicBezTo>
                      <a:pt x="719" y="1"/>
                      <a:pt x="609" y="90"/>
                      <a:pt x="490" y="249"/>
                    </a:cubicBezTo>
                    <a:cubicBezTo>
                      <a:pt x="245" y="603"/>
                      <a:pt x="0" y="902"/>
                      <a:pt x="82" y="1350"/>
                    </a:cubicBezTo>
                    <a:cubicBezTo>
                      <a:pt x="150" y="1690"/>
                      <a:pt x="326" y="2166"/>
                      <a:pt x="680" y="2302"/>
                    </a:cubicBezTo>
                    <a:cubicBezTo>
                      <a:pt x="746" y="2329"/>
                      <a:pt x="813" y="2342"/>
                      <a:pt x="879" y="2342"/>
                    </a:cubicBezTo>
                    <a:cubicBezTo>
                      <a:pt x="1137" y="2342"/>
                      <a:pt x="1379" y="2151"/>
                      <a:pt x="1509" y="1935"/>
                    </a:cubicBezTo>
                    <a:cubicBezTo>
                      <a:pt x="1754" y="1513"/>
                      <a:pt x="1726" y="1038"/>
                      <a:pt x="1509" y="643"/>
                    </a:cubicBezTo>
                    <a:cubicBezTo>
                      <a:pt x="1427" y="453"/>
                      <a:pt x="1305" y="276"/>
                      <a:pt x="1142" y="141"/>
                    </a:cubicBezTo>
                    <a:cubicBezTo>
                      <a:pt x="1030" y="45"/>
                      <a:pt x="933" y="1"/>
                      <a:pt x="8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6"/>
              <p:cNvSpPr/>
              <p:nvPr/>
            </p:nvSpPr>
            <p:spPr>
              <a:xfrm>
                <a:off x="1505027" y="1207307"/>
                <a:ext cx="59569" cy="66753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1950" extrusionOk="0">
                    <a:moveTo>
                      <a:pt x="951" y="295"/>
                    </a:moveTo>
                    <a:cubicBezTo>
                      <a:pt x="1222" y="295"/>
                      <a:pt x="1446" y="612"/>
                      <a:pt x="1468" y="886"/>
                    </a:cubicBezTo>
                    <a:cubicBezTo>
                      <a:pt x="1482" y="1035"/>
                      <a:pt x="1441" y="1199"/>
                      <a:pt x="1373" y="1334"/>
                    </a:cubicBezTo>
                    <a:cubicBezTo>
                      <a:pt x="1319" y="1415"/>
                      <a:pt x="1226" y="1465"/>
                      <a:pt x="1144" y="1465"/>
                    </a:cubicBezTo>
                    <a:cubicBezTo>
                      <a:pt x="1059" y="1465"/>
                      <a:pt x="986" y="1411"/>
                      <a:pt x="979" y="1280"/>
                    </a:cubicBezTo>
                    <a:cubicBezTo>
                      <a:pt x="979" y="1117"/>
                      <a:pt x="1047" y="967"/>
                      <a:pt x="1006" y="804"/>
                    </a:cubicBezTo>
                    <a:cubicBezTo>
                      <a:pt x="965" y="628"/>
                      <a:pt x="884" y="505"/>
                      <a:pt x="775" y="383"/>
                    </a:cubicBezTo>
                    <a:cubicBezTo>
                      <a:pt x="761" y="369"/>
                      <a:pt x="761" y="369"/>
                      <a:pt x="748" y="356"/>
                    </a:cubicBezTo>
                    <a:cubicBezTo>
                      <a:pt x="817" y="313"/>
                      <a:pt x="885" y="295"/>
                      <a:pt x="951" y="295"/>
                    </a:cubicBezTo>
                    <a:close/>
                    <a:moveTo>
                      <a:pt x="908" y="0"/>
                    </a:moveTo>
                    <a:cubicBezTo>
                      <a:pt x="736" y="0"/>
                      <a:pt x="569" y="72"/>
                      <a:pt x="435" y="220"/>
                    </a:cubicBezTo>
                    <a:cubicBezTo>
                      <a:pt x="177" y="492"/>
                      <a:pt x="0" y="1008"/>
                      <a:pt x="163" y="1362"/>
                    </a:cubicBezTo>
                    <a:cubicBezTo>
                      <a:pt x="291" y="1668"/>
                      <a:pt x="693" y="1950"/>
                      <a:pt x="1035" y="1950"/>
                    </a:cubicBezTo>
                    <a:cubicBezTo>
                      <a:pt x="1057" y="1950"/>
                      <a:pt x="1079" y="1949"/>
                      <a:pt x="1101" y="1946"/>
                    </a:cubicBezTo>
                    <a:cubicBezTo>
                      <a:pt x="1482" y="1892"/>
                      <a:pt x="1726" y="1538"/>
                      <a:pt x="1726" y="1171"/>
                    </a:cubicBezTo>
                    <a:cubicBezTo>
                      <a:pt x="1740" y="1103"/>
                      <a:pt x="1726" y="1022"/>
                      <a:pt x="1713" y="954"/>
                    </a:cubicBezTo>
                    <a:cubicBezTo>
                      <a:pt x="1713" y="668"/>
                      <a:pt x="1604" y="369"/>
                      <a:pt x="1373" y="179"/>
                    </a:cubicBezTo>
                    <a:cubicBezTo>
                      <a:pt x="1229" y="61"/>
                      <a:pt x="1067" y="0"/>
                      <a:pt x="9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>
                <a:off x="1521699" y="721975"/>
                <a:ext cx="39644" cy="41147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1202" extrusionOk="0">
                    <a:moveTo>
                      <a:pt x="604" y="270"/>
                    </a:moveTo>
                    <a:cubicBezTo>
                      <a:pt x="621" y="270"/>
                      <a:pt x="638" y="271"/>
                      <a:pt x="655" y="275"/>
                    </a:cubicBezTo>
                    <a:cubicBezTo>
                      <a:pt x="804" y="302"/>
                      <a:pt x="927" y="533"/>
                      <a:pt x="913" y="723"/>
                    </a:cubicBezTo>
                    <a:cubicBezTo>
                      <a:pt x="913" y="750"/>
                      <a:pt x="900" y="791"/>
                      <a:pt x="886" y="818"/>
                    </a:cubicBezTo>
                    <a:cubicBezTo>
                      <a:pt x="824" y="929"/>
                      <a:pt x="712" y="983"/>
                      <a:pt x="602" y="983"/>
                    </a:cubicBezTo>
                    <a:cubicBezTo>
                      <a:pt x="495" y="983"/>
                      <a:pt x="389" y="932"/>
                      <a:pt x="329" y="832"/>
                    </a:cubicBezTo>
                    <a:cubicBezTo>
                      <a:pt x="201" y="628"/>
                      <a:pt x="360" y="270"/>
                      <a:pt x="604" y="270"/>
                    </a:cubicBezTo>
                    <a:close/>
                    <a:moveTo>
                      <a:pt x="610" y="1"/>
                    </a:moveTo>
                    <a:cubicBezTo>
                      <a:pt x="283" y="1"/>
                      <a:pt x="1" y="383"/>
                      <a:pt x="43" y="723"/>
                    </a:cubicBezTo>
                    <a:cubicBezTo>
                      <a:pt x="72" y="1009"/>
                      <a:pt x="328" y="1202"/>
                      <a:pt x="591" y="1202"/>
                    </a:cubicBezTo>
                    <a:cubicBezTo>
                      <a:pt x="703" y="1202"/>
                      <a:pt x="816" y="1167"/>
                      <a:pt x="913" y="1090"/>
                    </a:cubicBezTo>
                    <a:cubicBezTo>
                      <a:pt x="1049" y="1036"/>
                      <a:pt x="1117" y="873"/>
                      <a:pt x="1131" y="737"/>
                    </a:cubicBezTo>
                    <a:cubicBezTo>
                      <a:pt x="1158" y="492"/>
                      <a:pt x="1090" y="234"/>
                      <a:pt x="886" y="98"/>
                    </a:cubicBezTo>
                    <a:cubicBezTo>
                      <a:pt x="794" y="30"/>
                      <a:pt x="700" y="1"/>
                      <a:pt x="6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6"/>
              <p:cNvSpPr/>
              <p:nvPr/>
            </p:nvSpPr>
            <p:spPr>
              <a:xfrm>
                <a:off x="1503418" y="1096526"/>
                <a:ext cx="58405" cy="77639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2268" extrusionOk="0">
                    <a:moveTo>
                      <a:pt x="814" y="327"/>
                    </a:moveTo>
                    <a:cubicBezTo>
                      <a:pt x="918" y="327"/>
                      <a:pt x="1011" y="366"/>
                      <a:pt x="1094" y="425"/>
                    </a:cubicBezTo>
                    <a:cubicBezTo>
                      <a:pt x="1243" y="629"/>
                      <a:pt x="1352" y="860"/>
                      <a:pt x="1406" y="1104"/>
                    </a:cubicBezTo>
                    <a:cubicBezTo>
                      <a:pt x="1420" y="1268"/>
                      <a:pt x="1434" y="1567"/>
                      <a:pt x="1338" y="1757"/>
                    </a:cubicBezTo>
                    <a:cubicBezTo>
                      <a:pt x="1325" y="1784"/>
                      <a:pt x="1298" y="1811"/>
                      <a:pt x="1284" y="1852"/>
                    </a:cubicBezTo>
                    <a:cubicBezTo>
                      <a:pt x="1234" y="1892"/>
                      <a:pt x="1177" y="1917"/>
                      <a:pt x="1102" y="1917"/>
                    </a:cubicBezTo>
                    <a:cubicBezTo>
                      <a:pt x="1075" y="1917"/>
                      <a:pt x="1045" y="1914"/>
                      <a:pt x="1012" y="1906"/>
                    </a:cubicBezTo>
                    <a:cubicBezTo>
                      <a:pt x="727" y="1852"/>
                      <a:pt x="863" y="1580"/>
                      <a:pt x="890" y="1390"/>
                    </a:cubicBezTo>
                    <a:cubicBezTo>
                      <a:pt x="903" y="1268"/>
                      <a:pt x="890" y="1159"/>
                      <a:pt x="876" y="1036"/>
                    </a:cubicBezTo>
                    <a:cubicBezTo>
                      <a:pt x="849" y="792"/>
                      <a:pt x="754" y="574"/>
                      <a:pt x="618" y="384"/>
                    </a:cubicBezTo>
                    <a:lnTo>
                      <a:pt x="604" y="370"/>
                    </a:lnTo>
                    <a:cubicBezTo>
                      <a:pt x="659" y="357"/>
                      <a:pt x="700" y="330"/>
                      <a:pt x="767" y="330"/>
                    </a:cubicBezTo>
                    <a:cubicBezTo>
                      <a:pt x="783" y="328"/>
                      <a:pt x="799" y="327"/>
                      <a:pt x="814" y="327"/>
                    </a:cubicBezTo>
                    <a:close/>
                    <a:moveTo>
                      <a:pt x="763" y="1"/>
                    </a:moveTo>
                    <a:cubicBezTo>
                      <a:pt x="263" y="1"/>
                      <a:pt x="0" y="706"/>
                      <a:pt x="34" y="1213"/>
                    </a:cubicBezTo>
                    <a:cubicBezTo>
                      <a:pt x="65" y="1703"/>
                      <a:pt x="456" y="2267"/>
                      <a:pt x="937" y="2267"/>
                    </a:cubicBezTo>
                    <a:cubicBezTo>
                      <a:pt x="1070" y="2267"/>
                      <a:pt x="1210" y="2224"/>
                      <a:pt x="1352" y="2124"/>
                    </a:cubicBezTo>
                    <a:cubicBezTo>
                      <a:pt x="1665" y="1906"/>
                      <a:pt x="1705" y="1553"/>
                      <a:pt x="1637" y="1186"/>
                    </a:cubicBezTo>
                    <a:cubicBezTo>
                      <a:pt x="1624" y="1104"/>
                      <a:pt x="1624" y="1036"/>
                      <a:pt x="1610" y="969"/>
                    </a:cubicBezTo>
                    <a:cubicBezTo>
                      <a:pt x="1583" y="629"/>
                      <a:pt x="1461" y="302"/>
                      <a:pt x="1148" y="126"/>
                    </a:cubicBezTo>
                    <a:cubicBezTo>
                      <a:pt x="1007" y="39"/>
                      <a:pt x="879" y="1"/>
                      <a:pt x="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6"/>
              <p:cNvSpPr/>
              <p:nvPr/>
            </p:nvSpPr>
            <p:spPr>
              <a:xfrm>
                <a:off x="1295140" y="1096526"/>
                <a:ext cx="58405" cy="77639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2268" extrusionOk="0">
                    <a:moveTo>
                      <a:pt x="892" y="327"/>
                    </a:moveTo>
                    <a:cubicBezTo>
                      <a:pt x="907" y="327"/>
                      <a:pt x="923" y="328"/>
                      <a:pt x="939" y="330"/>
                    </a:cubicBezTo>
                    <a:cubicBezTo>
                      <a:pt x="1007" y="330"/>
                      <a:pt x="1048" y="357"/>
                      <a:pt x="1102" y="370"/>
                    </a:cubicBezTo>
                    <a:lnTo>
                      <a:pt x="1088" y="384"/>
                    </a:lnTo>
                    <a:cubicBezTo>
                      <a:pt x="952" y="574"/>
                      <a:pt x="857" y="792"/>
                      <a:pt x="830" y="1036"/>
                    </a:cubicBezTo>
                    <a:cubicBezTo>
                      <a:pt x="817" y="1159"/>
                      <a:pt x="803" y="1268"/>
                      <a:pt x="830" y="1390"/>
                    </a:cubicBezTo>
                    <a:cubicBezTo>
                      <a:pt x="844" y="1594"/>
                      <a:pt x="993" y="1852"/>
                      <a:pt x="694" y="1906"/>
                    </a:cubicBezTo>
                    <a:cubicBezTo>
                      <a:pt x="661" y="1914"/>
                      <a:pt x="632" y="1917"/>
                      <a:pt x="604" y="1917"/>
                    </a:cubicBezTo>
                    <a:cubicBezTo>
                      <a:pt x="529" y="1917"/>
                      <a:pt x="472" y="1892"/>
                      <a:pt x="422" y="1852"/>
                    </a:cubicBezTo>
                    <a:cubicBezTo>
                      <a:pt x="409" y="1811"/>
                      <a:pt x="382" y="1784"/>
                      <a:pt x="368" y="1757"/>
                    </a:cubicBezTo>
                    <a:cubicBezTo>
                      <a:pt x="273" y="1567"/>
                      <a:pt x="286" y="1268"/>
                      <a:pt x="300" y="1104"/>
                    </a:cubicBezTo>
                    <a:cubicBezTo>
                      <a:pt x="354" y="860"/>
                      <a:pt x="463" y="629"/>
                      <a:pt x="613" y="425"/>
                    </a:cubicBezTo>
                    <a:cubicBezTo>
                      <a:pt x="695" y="366"/>
                      <a:pt x="789" y="327"/>
                      <a:pt x="892" y="327"/>
                    </a:cubicBezTo>
                    <a:close/>
                    <a:moveTo>
                      <a:pt x="949" y="1"/>
                    </a:moveTo>
                    <a:cubicBezTo>
                      <a:pt x="832" y="1"/>
                      <a:pt x="702" y="39"/>
                      <a:pt x="558" y="126"/>
                    </a:cubicBezTo>
                    <a:cubicBezTo>
                      <a:pt x="246" y="302"/>
                      <a:pt x="123" y="629"/>
                      <a:pt x="96" y="969"/>
                    </a:cubicBezTo>
                    <a:cubicBezTo>
                      <a:pt x="83" y="1036"/>
                      <a:pt x="83" y="1104"/>
                      <a:pt x="83" y="1186"/>
                    </a:cubicBezTo>
                    <a:cubicBezTo>
                      <a:pt x="1" y="1553"/>
                      <a:pt x="55" y="1906"/>
                      <a:pt x="354" y="2124"/>
                    </a:cubicBezTo>
                    <a:cubicBezTo>
                      <a:pt x="499" y="2224"/>
                      <a:pt x="641" y="2267"/>
                      <a:pt x="775" y="2267"/>
                    </a:cubicBezTo>
                    <a:cubicBezTo>
                      <a:pt x="1259" y="2267"/>
                      <a:pt x="1641" y="1703"/>
                      <a:pt x="1673" y="1213"/>
                    </a:cubicBezTo>
                    <a:cubicBezTo>
                      <a:pt x="1706" y="706"/>
                      <a:pt x="1452" y="1"/>
                      <a:pt x="9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6"/>
              <p:cNvSpPr/>
              <p:nvPr/>
            </p:nvSpPr>
            <p:spPr>
              <a:xfrm>
                <a:off x="1292846" y="1207307"/>
                <a:ext cx="59124" cy="66753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0" extrusionOk="0">
                    <a:moveTo>
                      <a:pt x="781" y="295"/>
                    </a:moveTo>
                    <a:cubicBezTo>
                      <a:pt x="846" y="295"/>
                      <a:pt x="912" y="313"/>
                      <a:pt x="979" y="356"/>
                    </a:cubicBezTo>
                    <a:cubicBezTo>
                      <a:pt x="965" y="369"/>
                      <a:pt x="965" y="369"/>
                      <a:pt x="965" y="383"/>
                    </a:cubicBezTo>
                    <a:cubicBezTo>
                      <a:pt x="843" y="505"/>
                      <a:pt x="761" y="628"/>
                      <a:pt x="720" y="804"/>
                    </a:cubicBezTo>
                    <a:cubicBezTo>
                      <a:pt x="680" y="967"/>
                      <a:pt x="748" y="1117"/>
                      <a:pt x="748" y="1280"/>
                    </a:cubicBezTo>
                    <a:cubicBezTo>
                      <a:pt x="741" y="1411"/>
                      <a:pt x="667" y="1465"/>
                      <a:pt x="584" y="1465"/>
                    </a:cubicBezTo>
                    <a:cubicBezTo>
                      <a:pt x="503" y="1465"/>
                      <a:pt x="414" y="1415"/>
                      <a:pt x="367" y="1334"/>
                    </a:cubicBezTo>
                    <a:cubicBezTo>
                      <a:pt x="285" y="1199"/>
                      <a:pt x="245" y="1035"/>
                      <a:pt x="258" y="886"/>
                    </a:cubicBezTo>
                    <a:cubicBezTo>
                      <a:pt x="280" y="612"/>
                      <a:pt x="513" y="295"/>
                      <a:pt x="781" y="295"/>
                    </a:cubicBezTo>
                    <a:close/>
                    <a:moveTo>
                      <a:pt x="819" y="0"/>
                    </a:moveTo>
                    <a:cubicBezTo>
                      <a:pt x="660" y="0"/>
                      <a:pt x="497" y="61"/>
                      <a:pt x="353" y="179"/>
                    </a:cubicBezTo>
                    <a:cubicBezTo>
                      <a:pt x="136" y="369"/>
                      <a:pt x="14" y="668"/>
                      <a:pt x="14" y="954"/>
                    </a:cubicBezTo>
                    <a:cubicBezTo>
                      <a:pt x="0" y="1022"/>
                      <a:pt x="0" y="1103"/>
                      <a:pt x="0" y="1171"/>
                    </a:cubicBezTo>
                    <a:cubicBezTo>
                      <a:pt x="0" y="1538"/>
                      <a:pt x="245" y="1892"/>
                      <a:pt x="625" y="1946"/>
                    </a:cubicBezTo>
                    <a:cubicBezTo>
                      <a:pt x="647" y="1949"/>
                      <a:pt x="669" y="1950"/>
                      <a:pt x="692" y="1950"/>
                    </a:cubicBezTo>
                    <a:cubicBezTo>
                      <a:pt x="1033" y="1950"/>
                      <a:pt x="1436" y="1668"/>
                      <a:pt x="1563" y="1362"/>
                    </a:cubicBezTo>
                    <a:cubicBezTo>
                      <a:pt x="1726" y="1008"/>
                      <a:pt x="1550" y="492"/>
                      <a:pt x="1291" y="220"/>
                    </a:cubicBezTo>
                    <a:cubicBezTo>
                      <a:pt x="1157" y="72"/>
                      <a:pt x="990" y="0"/>
                      <a:pt x="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6"/>
              <p:cNvSpPr/>
              <p:nvPr/>
            </p:nvSpPr>
            <p:spPr>
              <a:xfrm>
                <a:off x="1295619" y="721975"/>
                <a:ext cx="40123" cy="41147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202" extrusionOk="0">
                    <a:moveTo>
                      <a:pt x="554" y="270"/>
                    </a:moveTo>
                    <a:cubicBezTo>
                      <a:pt x="798" y="270"/>
                      <a:pt x="957" y="628"/>
                      <a:pt x="830" y="832"/>
                    </a:cubicBezTo>
                    <a:cubicBezTo>
                      <a:pt x="770" y="932"/>
                      <a:pt x="663" y="983"/>
                      <a:pt x="556" y="983"/>
                    </a:cubicBezTo>
                    <a:cubicBezTo>
                      <a:pt x="446" y="983"/>
                      <a:pt x="335" y="929"/>
                      <a:pt x="272" y="818"/>
                    </a:cubicBezTo>
                    <a:cubicBezTo>
                      <a:pt x="259" y="791"/>
                      <a:pt x="245" y="750"/>
                      <a:pt x="245" y="723"/>
                    </a:cubicBezTo>
                    <a:cubicBezTo>
                      <a:pt x="232" y="533"/>
                      <a:pt x="354" y="302"/>
                      <a:pt x="503" y="275"/>
                    </a:cubicBezTo>
                    <a:cubicBezTo>
                      <a:pt x="521" y="271"/>
                      <a:pt x="538" y="270"/>
                      <a:pt x="554" y="270"/>
                    </a:cubicBezTo>
                    <a:close/>
                    <a:moveTo>
                      <a:pt x="550" y="1"/>
                    </a:moveTo>
                    <a:cubicBezTo>
                      <a:pt x="459" y="1"/>
                      <a:pt x="364" y="30"/>
                      <a:pt x="272" y="98"/>
                    </a:cubicBezTo>
                    <a:cubicBezTo>
                      <a:pt x="69" y="234"/>
                      <a:pt x="1" y="492"/>
                      <a:pt x="28" y="737"/>
                    </a:cubicBezTo>
                    <a:cubicBezTo>
                      <a:pt x="41" y="873"/>
                      <a:pt x="109" y="1036"/>
                      <a:pt x="245" y="1090"/>
                    </a:cubicBezTo>
                    <a:cubicBezTo>
                      <a:pt x="342" y="1167"/>
                      <a:pt x="455" y="1202"/>
                      <a:pt x="568" y="1202"/>
                    </a:cubicBezTo>
                    <a:cubicBezTo>
                      <a:pt x="831" y="1202"/>
                      <a:pt x="1091" y="1009"/>
                      <a:pt x="1129" y="723"/>
                    </a:cubicBezTo>
                    <a:cubicBezTo>
                      <a:pt x="1171" y="383"/>
                      <a:pt x="881" y="1"/>
                      <a:pt x="5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6"/>
              <p:cNvSpPr/>
              <p:nvPr/>
            </p:nvSpPr>
            <p:spPr>
              <a:xfrm>
                <a:off x="1217908" y="1084852"/>
                <a:ext cx="60082" cy="80173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2342" extrusionOk="0">
                    <a:moveTo>
                      <a:pt x="892" y="303"/>
                    </a:moveTo>
                    <a:cubicBezTo>
                      <a:pt x="927" y="303"/>
                      <a:pt x="950" y="334"/>
                      <a:pt x="1007" y="399"/>
                    </a:cubicBezTo>
                    <a:cubicBezTo>
                      <a:pt x="1034" y="426"/>
                      <a:pt x="1061" y="467"/>
                      <a:pt x="1088" y="494"/>
                    </a:cubicBezTo>
                    <a:cubicBezTo>
                      <a:pt x="1061" y="521"/>
                      <a:pt x="1047" y="548"/>
                      <a:pt x="1034" y="576"/>
                    </a:cubicBezTo>
                    <a:cubicBezTo>
                      <a:pt x="952" y="861"/>
                      <a:pt x="925" y="1174"/>
                      <a:pt x="966" y="1473"/>
                    </a:cubicBezTo>
                    <a:cubicBezTo>
                      <a:pt x="993" y="1676"/>
                      <a:pt x="1088" y="1785"/>
                      <a:pt x="925" y="1935"/>
                    </a:cubicBezTo>
                    <a:cubicBezTo>
                      <a:pt x="861" y="1993"/>
                      <a:pt x="812" y="2020"/>
                      <a:pt x="764" y="2020"/>
                    </a:cubicBezTo>
                    <a:cubicBezTo>
                      <a:pt x="710" y="2020"/>
                      <a:pt x="657" y="1986"/>
                      <a:pt x="585" y="1921"/>
                    </a:cubicBezTo>
                    <a:cubicBezTo>
                      <a:pt x="504" y="1853"/>
                      <a:pt x="449" y="1772"/>
                      <a:pt x="408" y="1676"/>
                    </a:cubicBezTo>
                    <a:cubicBezTo>
                      <a:pt x="300" y="1418"/>
                      <a:pt x="300" y="1106"/>
                      <a:pt x="408" y="834"/>
                    </a:cubicBezTo>
                    <a:cubicBezTo>
                      <a:pt x="463" y="711"/>
                      <a:pt x="544" y="589"/>
                      <a:pt x="640" y="480"/>
                    </a:cubicBezTo>
                    <a:cubicBezTo>
                      <a:pt x="680" y="440"/>
                      <a:pt x="735" y="385"/>
                      <a:pt x="789" y="344"/>
                    </a:cubicBezTo>
                    <a:cubicBezTo>
                      <a:pt x="838" y="317"/>
                      <a:pt x="868" y="303"/>
                      <a:pt x="892" y="303"/>
                    </a:cubicBezTo>
                    <a:close/>
                    <a:moveTo>
                      <a:pt x="909" y="1"/>
                    </a:moveTo>
                    <a:cubicBezTo>
                      <a:pt x="821" y="1"/>
                      <a:pt x="725" y="45"/>
                      <a:pt x="612" y="141"/>
                    </a:cubicBezTo>
                    <a:cubicBezTo>
                      <a:pt x="463" y="276"/>
                      <a:pt x="340" y="453"/>
                      <a:pt x="245" y="643"/>
                    </a:cubicBezTo>
                    <a:cubicBezTo>
                      <a:pt x="28" y="1038"/>
                      <a:pt x="1" y="1513"/>
                      <a:pt x="245" y="1935"/>
                    </a:cubicBezTo>
                    <a:cubicBezTo>
                      <a:pt x="375" y="2151"/>
                      <a:pt x="617" y="2342"/>
                      <a:pt x="882" y="2342"/>
                    </a:cubicBezTo>
                    <a:cubicBezTo>
                      <a:pt x="950" y="2342"/>
                      <a:pt x="1019" y="2329"/>
                      <a:pt x="1088" y="2302"/>
                    </a:cubicBezTo>
                    <a:cubicBezTo>
                      <a:pt x="1441" y="2166"/>
                      <a:pt x="1605" y="1690"/>
                      <a:pt x="1673" y="1350"/>
                    </a:cubicBezTo>
                    <a:cubicBezTo>
                      <a:pt x="1754" y="902"/>
                      <a:pt x="1509" y="603"/>
                      <a:pt x="1265" y="249"/>
                    </a:cubicBezTo>
                    <a:cubicBezTo>
                      <a:pt x="1145" y="90"/>
                      <a:pt x="1035" y="1"/>
                      <a:pt x="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6"/>
              <p:cNvSpPr/>
              <p:nvPr/>
            </p:nvSpPr>
            <p:spPr>
              <a:xfrm>
                <a:off x="1206269" y="1184199"/>
                <a:ext cx="74393" cy="79146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312" extrusionOk="0">
                    <a:moveTo>
                      <a:pt x="1023" y="311"/>
                    </a:moveTo>
                    <a:cubicBezTo>
                      <a:pt x="1080" y="311"/>
                      <a:pt x="1133" y="321"/>
                      <a:pt x="1183" y="338"/>
                    </a:cubicBezTo>
                    <a:cubicBezTo>
                      <a:pt x="1170" y="365"/>
                      <a:pt x="1143" y="406"/>
                      <a:pt x="1129" y="433"/>
                    </a:cubicBezTo>
                    <a:cubicBezTo>
                      <a:pt x="952" y="555"/>
                      <a:pt x="884" y="895"/>
                      <a:pt x="912" y="1235"/>
                    </a:cubicBezTo>
                    <a:cubicBezTo>
                      <a:pt x="898" y="1330"/>
                      <a:pt x="898" y="1439"/>
                      <a:pt x="898" y="1534"/>
                    </a:cubicBezTo>
                    <a:cubicBezTo>
                      <a:pt x="898" y="1695"/>
                      <a:pt x="938" y="1924"/>
                      <a:pt x="1084" y="2020"/>
                    </a:cubicBezTo>
                    <a:lnTo>
                      <a:pt x="1084" y="2020"/>
                    </a:lnTo>
                    <a:cubicBezTo>
                      <a:pt x="1037" y="1991"/>
                      <a:pt x="984" y="1984"/>
                      <a:pt x="928" y="1984"/>
                    </a:cubicBezTo>
                    <a:cubicBezTo>
                      <a:pt x="877" y="1984"/>
                      <a:pt x="823" y="1990"/>
                      <a:pt x="769" y="1990"/>
                    </a:cubicBezTo>
                    <a:cubicBezTo>
                      <a:pt x="673" y="1990"/>
                      <a:pt x="576" y="1972"/>
                      <a:pt x="490" y="1874"/>
                    </a:cubicBezTo>
                    <a:cubicBezTo>
                      <a:pt x="463" y="1846"/>
                      <a:pt x="436" y="1819"/>
                      <a:pt x="422" y="1778"/>
                    </a:cubicBezTo>
                    <a:cubicBezTo>
                      <a:pt x="354" y="1656"/>
                      <a:pt x="327" y="1507"/>
                      <a:pt x="313" y="1371"/>
                    </a:cubicBezTo>
                    <a:cubicBezTo>
                      <a:pt x="300" y="1031"/>
                      <a:pt x="449" y="541"/>
                      <a:pt x="762" y="378"/>
                    </a:cubicBezTo>
                    <a:cubicBezTo>
                      <a:pt x="858" y="331"/>
                      <a:pt x="944" y="311"/>
                      <a:pt x="1023" y="311"/>
                    </a:cubicBezTo>
                    <a:close/>
                    <a:moveTo>
                      <a:pt x="1032" y="1"/>
                    </a:moveTo>
                    <a:cubicBezTo>
                      <a:pt x="989" y="1"/>
                      <a:pt x="944" y="4"/>
                      <a:pt x="898" y="11"/>
                    </a:cubicBezTo>
                    <a:cubicBezTo>
                      <a:pt x="395" y="79"/>
                      <a:pt x="1" y="840"/>
                      <a:pt x="69" y="1398"/>
                    </a:cubicBezTo>
                    <a:cubicBezTo>
                      <a:pt x="69" y="1561"/>
                      <a:pt x="110" y="1724"/>
                      <a:pt x="191" y="1874"/>
                    </a:cubicBezTo>
                    <a:cubicBezTo>
                      <a:pt x="370" y="2177"/>
                      <a:pt x="655" y="2311"/>
                      <a:pt x="946" y="2311"/>
                    </a:cubicBezTo>
                    <a:cubicBezTo>
                      <a:pt x="1319" y="2311"/>
                      <a:pt x="1701" y="2091"/>
                      <a:pt x="1877" y="1724"/>
                    </a:cubicBezTo>
                    <a:cubicBezTo>
                      <a:pt x="2173" y="1106"/>
                      <a:pt x="1810" y="1"/>
                      <a:pt x="10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6"/>
              <p:cNvSpPr/>
              <p:nvPr/>
            </p:nvSpPr>
            <p:spPr>
              <a:xfrm>
                <a:off x="1147181" y="673329"/>
                <a:ext cx="35228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1128" extrusionOk="0">
                    <a:moveTo>
                      <a:pt x="585" y="241"/>
                    </a:moveTo>
                    <a:cubicBezTo>
                      <a:pt x="612" y="241"/>
                      <a:pt x="653" y="309"/>
                      <a:pt x="667" y="323"/>
                    </a:cubicBezTo>
                    <a:cubicBezTo>
                      <a:pt x="748" y="404"/>
                      <a:pt x="789" y="527"/>
                      <a:pt x="775" y="649"/>
                    </a:cubicBezTo>
                    <a:cubicBezTo>
                      <a:pt x="755" y="784"/>
                      <a:pt x="615" y="903"/>
                      <a:pt x="483" y="903"/>
                    </a:cubicBezTo>
                    <a:cubicBezTo>
                      <a:pt x="443" y="903"/>
                      <a:pt x="403" y="892"/>
                      <a:pt x="368" y="866"/>
                    </a:cubicBezTo>
                    <a:cubicBezTo>
                      <a:pt x="245" y="703"/>
                      <a:pt x="368" y="486"/>
                      <a:pt x="490" y="350"/>
                    </a:cubicBezTo>
                    <a:cubicBezTo>
                      <a:pt x="504" y="336"/>
                      <a:pt x="572" y="241"/>
                      <a:pt x="585" y="241"/>
                    </a:cubicBezTo>
                    <a:close/>
                    <a:moveTo>
                      <a:pt x="603" y="0"/>
                    </a:moveTo>
                    <a:cubicBezTo>
                      <a:pt x="549" y="0"/>
                      <a:pt x="493" y="23"/>
                      <a:pt x="436" y="78"/>
                    </a:cubicBezTo>
                    <a:cubicBezTo>
                      <a:pt x="354" y="146"/>
                      <a:pt x="286" y="241"/>
                      <a:pt x="232" y="323"/>
                    </a:cubicBezTo>
                    <a:cubicBezTo>
                      <a:pt x="55" y="513"/>
                      <a:pt x="1" y="812"/>
                      <a:pt x="205" y="1002"/>
                    </a:cubicBezTo>
                    <a:cubicBezTo>
                      <a:pt x="296" y="1089"/>
                      <a:pt x="400" y="1127"/>
                      <a:pt x="502" y="1127"/>
                    </a:cubicBezTo>
                    <a:cubicBezTo>
                      <a:pt x="735" y="1127"/>
                      <a:pt x="959" y="931"/>
                      <a:pt x="1006" y="676"/>
                    </a:cubicBezTo>
                    <a:cubicBezTo>
                      <a:pt x="1029" y="465"/>
                      <a:pt x="842" y="0"/>
                      <a:pt x="6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26"/>
            <p:cNvGrpSpPr/>
            <p:nvPr/>
          </p:nvGrpSpPr>
          <p:grpSpPr>
            <a:xfrm>
              <a:off x="1112297" y="539988"/>
              <a:ext cx="632868" cy="905621"/>
              <a:chOff x="1112297" y="539988"/>
              <a:chExt cx="632868" cy="905621"/>
            </a:xfrm>
          </p:grpSpPr>
          <p:sp>
            <p:nvSpPr>
              <p:cNvPr id="290" name="Google Shape;290;p26"/>
              <p:cNvSpPr/>
              <p:nvPr/>
            </p:nvSpPr>
            <p:spPr>
              <a:xfrm>
                <a:off x="1682769" y="681579"/>
                <a:ext cx="18658" cy="2269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663" extrusionOk="0">
                    <a:moveTo>
                      <a:pt x="204" y="0"/>
                    </a:moveTo>
                    <a:cubicBezTo>
                      <a:pt x="177" y="0"/>
                      <a:pt x="136" y="68"/>
                      <a:pt x="123" y="82"/>
                    </a:cubicBezTo>
                    <a:cubicBezTo>
                      <a:pt x="41" y="163"/>
                      <a:pt x="0" y="286"/>
                      <a:pt x="14" y="408"/>
                    </a:cubicBezTo>
                    <a:cubicBezTo>
                      <a:pt x="35" y="543"/>
                      <a:pt x="175" y="662"/>
                      <a:pt x="306" y="662"/>
                    </a:cubicBezTo>
                    <a:cubicBezTo>
                      <a:pt x="347" y="662"/>
                      <a:pt x="387" y="651"/>
                      <a:pt x="422" y="625"/>
                    </a:cubicBezTo>
                    <a:cubicBezTo>
                      <a:pt x="544" y="462"/>
                      <a:pt x="422" y="245"/>
                      <a:pt x="299" y="109"/>
                    </a:cubicBezTo>
                    <a:cubicBezTo>
                      <a:pt x="286" y="95"/>
                      <a:pt x="218" y="0"/>
                      <a:pt x="2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6"/>
              <p:cNvSpPr/>
              <p:nvPr/>
            </p:nvSpPr>
            <p:spPr>
              <a:xfrm>
                <a:off x="1528580" y="731184"/>
                <a:ext cx="24855" cy="24476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15" extrusionOk="0">
                    <a:moveTo>
                      <a:pt x="403" y="1"/>
                    </a:moveTo>
                    <a:cubicBezTo>
                      <a:pt x="159" y="1"/>
                      <a:pt x="0" y="359"/>
                      <a:pt x="128" y="563"/>
                    </a:cubicBezTo>
                    <a:cubicBezTo>
                      <a:pt x="188" y="663"/>
                      <a:pt x="294" y="714"/>
                      <a:pt x="401" y="714"/>
                    </a:cubicBezTo>
                    <a:cubicBezTo>
                      <a:pt x="511" y="714"/>
                      <a:pt x="623" y="660"/>
                      <a:pt x="685" y="549"/>
                    </a:cubicBezTo>
                    <a:cubicBezTo>
                      <a:pt x="699" y="522"/>
                      <a:pt x="712" y="481"/>
                      <a:pt x="712" y="454"/>
                    </a:cubicBezTo>
                    <a:cubicBezTo>
                      <a:pt x="726" y="264"/>
                      <a:pt x="603" y="33"/>
                      <a:pt x="454" y="6"/>
                    </a:cubicBezTo>
                    <a:cubicBezTo>
                      <a:pt x="437" y="2"/>
                      <a:pt x="420" y="1"/>
                      <a:pt x="4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6"/>
              <p:cNvSpPr/>
              <p:nvPr/>
            </p:nvSpPr>
            <p:spPr>
              <a:xfrm>
                <a:off x="1155569" y="681579"/>
                <a:ext cx="18624" cy="22696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63" extrusionOk="0">
                    <a:moveTo>
                      <a:pt x="340" y="0"/>
                    </a:moveTo>
                    <a:cubicBezTo>
                      <a:pt x="327" y="0"/>
                      <a:pt x="259" y="95"/>
                      <a:pt x="245" y="109"/>
                    </a:cubicBezTo>
                    <a:cubicBezTo>
                      <a:pt x="123" y="245"/>
                      <a:pt x="0" y="462"/>
                      <a:pt x="123" y="625"/>
                    </a:cubicBezTo>
                    <a:cubicBezTo>
                      <a:pt x="158" y="651"/>
                      <a:pt x="198" y="662"/>
                      <a:pt x="238" y="662"/>
                    </a:cubicBezTo>
                    <a:cubicBezTo>
                      <a:pt x="370" y="662"/>
                      <a:pt x="510" y="543"/>
                      <a:pt x="530" y="408"/>
                    </a:cubicBezTo>
                    <a:cubicBezTo>
                      <a:pt x="544" y="286"/>
                      <a:pt x="503" y="163"/>
                      <a:pt x="422" y="82"/>
                    </a:cubicBezTo>
                    <a:cubicBezTo>
                      <a:pt x="408" y="68"/>
                      <a:pt x="367" y="0"/>
                      <a:pt x="3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6"/>
              <p:cNvSpPr/>
              <p:nvPr/>
            </p:nvSpPr>
            <p:spPr>
              <a:xfrm>
                <a:off x="1303527" y="731184"/>
                <a:ext cx="24855" cy="24476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15" extrusionOk="0">
                    <a:moveTo>
                      <a:pt x="323" y="1"/>
                    </a:moveTo>
                    <a:cubicBezTo>
                      <a:pt x="307" y="1"/>
                      <a:pt x="290" y="2"/>
                      <a:pt x="272" y="6"/>
                    </a:cubicBezTo>
                    <a:cubicBezTo>
                      <a:pt x="123" y="33"/>
                      <a:pt x="1" y="264"/>
                      <a:pt x="14" y="454"/>
                    </a:cubicBezTo>
                    <a:cubicBezTo>
                      <a:pt x="14" y="481"/>
                      <a:pt x="28" y="522"/>
                      <a:pt x="41" y="549"/>
                    </a:cubicBezTo>
                    <a:cubicBezTo>
                      <a:pt x="104" y="660"/>
                      <a:pt x="215" y="714"/>
                      <a:pt x="325" y="714"/>
                    </a:cubicBezTo>
                    <a:cubicBezTo>
                      <a:pt x="432" y="714"/>
                      <a:pt x="539" y="663"/>
                      <a:pt x="599" y="563"/>
                    </a:cubicBezTo>
                    <a:cubicBezTo>
                      <a:pt x="726" y="359"/>
                      <a:pt x="567" y="1"/>
                      <a:pt x="3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6"/>
              <p:cNvSpPr/>
              <p:nvPr/>
            </p:nvSpPr>
            <p:spPr>
              <a:xfrm>
                <a:off x="1167208" y="860245"/>
                <a:ext cx="207088" cy="197213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5761" extrusionOk="0">
                    <a:moveTo>
                      <a:pt x="2134" y="1"/>
                    </a:moveTo>
                    <a:lnTo>
                      <a:pt x="2134" y="1"/>
                    </a:lnTo>
                    <a:cubicBezTo>
                      <a:pt x="1645" y="82"/>
                      <a:pt x="1223" y="667"/>
                      <a:pt x="924" y="1034"/>
                    </a:cubicBezTo>
                    <a:cubicBezTo>
                      <a:pt x="585" y="1455"/>
                      <a:pt x="82" y="2039"/>
                      <a:pt x="27" y="2610"/>
                    </a:cubicBezTo>
                    <a:cubicBezTo>
                      <a:pt x="0" y="2896"/>
                      <a:pt x="136" y="3195"/>
                      <a:pt x="231" y="3467"/>
                    </a:cubicBezTo>
                    <a:cubicBezTo>
                      <a:pt x="313" y="3752"/>
                      <a:pt x="408" y="4024"/>
                      <a:pt x="517" y="4296"/>
                    </a:cubicBezTo>
                    <a:cubicBezTo>
                      <a:pt x="693" y="4785"/>
                      <a:pt x="924" y="5247"/>
                      <a:pt x="1155" y="5709"/>
                    </a:cubicBezTo>
                    <a:cubicBezTo>
                      <a:pt x="1251" y="5438"/>
                      <a:pt x="1251" y="5125"/>
                      <a:pt x="1441" y="4894"/>
                    </a:cubicBezTo>
                    <a:cubicBezTo>
                      <a:pt x="1524" y="4796"/>
                      <a:pt x="1631" y="4758"/>
                      <a:pt x="1750" y="4758"/>
                    </a:cubicBezTo>
                    <a:cubicBezTo>
                      <a:pt x="2057" y="4758"/>
                      <a:pt x="2439" y="5009"/>
                      <a:pt x="2664" y="5098"/>
                    </a:cubicBezTo>
                    <a:cubicBezTo>
                      <a:pt x="3628" y="5500"/>
                      <a:pt x="4592" y="5760"/>
                      <a:pt x="5624" y="5760"/>
                    </a:cubicBezTo>
                    <a:cubicBezTo>
                      <a:pt x="5742" y="5760"/>
                      <a:pt x="5861" y="5757"/>
                      <a:pt x="5981" y="5750"/>
                    </a:cubicBezTo>
                    <a:cubicBezTo>
                      <a:pt x="5994" y="5519"/>
                      <a:pt x="6008" y="5288"/>
                      <a:pt x="6021" y="5057"/>
                    </a:cubicBezTo>
                    <a:lnTo>
                      <a:pt x="6021" y="5057"/>
                    </a:lnTo>
                    <a:cubicBezTo>
                      <a:pt x="5876" y="5072"/>
                      <a:pt x="5728" y="5079"/>
                      <a:pt x="5579" y="5079"/>
                    </a:cubicBezTo>
                    <a:cubicBezTo>
                      <a:pt x="4777" y="5079"/>
                      <a:pt x="3927" y="4880"/>
                      <a:pt x="3194" y="4663"/>
                    </a:cubicBezTo>
                    <a:cubicBezTo>
                      <a:pt x="2787" y="4540"/>
                      <a:pt x="2311" y="4432"/>
                      <a:pt x="1944" y="4214"/>
                    </a:cubicBezTo>
                    <a:cubicBezTo>
                      <a:pt x="1658" y="4051"/>
                      <a:pt x="1699" y="3793"/>
                      <a:pt x="1754" y="3507"/>
                    </a:cubicBezTo>
                    <a:cubicBezTo>
                      <a:pt x="1794" y="3290"/>
                      <a:pt x="1808" y="2678"/>
                      <a:pt x="2121" y="2638"/>
                    </a:cubicBezTo>
                    <a:cubicBezTo>
                      <a:pt x="2137" y="2635"/>
                      <a:pt x="2153" y="2633"/>
                      <a:pt x="2170" y="2633"/>
                    </a:cubicBezTo>
                    <a:cubicBezTo>
                      <a:pt x="2311" y="2633"/>
                      <a:pt x="2476" y="2725"/>
                      <a:pt x="2610" y="2773"/>
                    </a:cubicBezTo>
                    <a:cubicBezTo>
                      <a:pt x="2841" y="2841"/>
                      <a:pt x="3072" y="2923"/>
                      <a:pt x="3303" y="2977"/>
                    </a:cubicBezTo>
                    <a:cubicBezTo>
                      <a:pt x="3806" y="3100"/>
                      <a:pt x="4309" y="3168"/>
                      <a:pt x="4825" y="3195"/>
                    </a:cubicBezTo>
                    <a:cubicBezTo>
                      <a:pt x="5056" y="3208"/>
                      <a:pt x="5301" y="3208"/>
                      <a:pt x="5546" y="3208"/>
                    </a:cubicBezTo>
                    <a:cubicBezTo>
                      <a:pt x="5664" y="3208"/>
                      <a:pt x="5775" y="3196"/>
                      <a:pt x="5885" y="3196"/>
                    </a:cubicBezTo>
                    <a:cubicBezTo>
                      <a:pt x="5940" y="3196"/>
                      <a:pt x="5994" y="3199"/>
                      <a:pt x="6049" y="3208"/>
                    </a:cubicBezTo>
                    <a:cubicBezTo>
                      <a:pt x="6049" y="3100"/>
                      <a:pt x="6035" y="2977"/>
                      <a:pt x="6035" y="2869"/>
                    </a:cubicBezTo>
                    <a:cubicBezTo>
                      <a:pt x="6021" y="2665"/>
                      <a:pt x="6021" y="2474"/>
                      <a:pt x="6008" y="2271"/>
                    </a:cubicBezTo>
                    <a:cubicBezTo>
                      <a:pt x="5749" y="2335"/>
                      <a:pt x="5467" y="2352"/>
                      <a:pt x="5189" y="2352"/>
                    </a:cubicBezTo>
                    <a:cubicBezTo>
                      <a:pt x="4999" y="2352"/>
                      <a:pt x="4812" y="2344"/>
                      <a:pt x="4635" y="2338"/>
                    </a:cubicBezTo>
                    <a:cubicBezTo>
                      <a:pt x="4037" y="2311"/>
                      <a:pt x="3453" y="2230"/>
                      <a:pt x="2868" y="2107"/>
                    </a:cubicBezTo>
                    <a:cubicBezTo>
                      <a:pt x="2528" y="2039"/>
                      <a:pt x="1672" y="1985"/>
                      <a:pt x="1604" y="1537"/>
                    </a:cubicBezTo>
                    <a:cubicBezTo>
                      <a:pt x="1577" y="1292"/>
                      <a:pt x="1740" y="1020"/>
                      <a:pt x="1835" y="816"/>
                    </a:cubicBezTo>
                    <a:cubicBezTo>
                      <a:pt x="1944" y="544"/>
                      <a:pt x="2039" y="272"/>
                      <a:pt x="21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6"/>
              <p:cNvSpPr/>
              <p:nvPr/>
            </p:nvSpPr>
            <p:spPr>
              <a:xfrm>
                <a:off x="1482672" y="860245"/>
                <a:ext cx="207122" cy="197213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5761" extrusionOk="0">
                    <a:moveTo>
                      <a:pt x="3915" y="1"/>
                    </a:moveTo>
                    <a:lnTo>
                      <a:pt x="3915" y="1"/>
                    </a:lnTo>
                    <a:cubicBezTo>
                      <a:pt x="4010" y="272"/>
                      <a:pt x="4106" y="544"/>
                      <a:pt x="4214" y="816"/>
                    </a:cubicBezTo>
                    <a:cubicBezTo>
                      <a:pt x="4309" y="1020"/>
                      <a:pt x="4473" y="1292"/>
                      <a:pt x="4445" y="1537"/>
                    </a:cubicBezTo>
                    <a:cubicBezTo>
                      <a:pt x="4377" y="1985"/>
                      <a:pt x="3521" y="2039"/>
                      <a:pt x="3181" y="2107"/>
                    </a:cubicBezTo>
                    <a:cubicBezTo>
                      <a:pt x="2597" y="2230"/>
                      <a:pt x="2012" y="2311"/>
                      <a:pt x="1414" y="2338"/>
                    </a:cubicBezTo>
                    <a:cubicBezTo>
                      <a:pt x="1238" y="2344"/>
                      <a:pt x="1050" y="2352"/>
                      <a:pt x="860" y="2352"/>
                    </a:cubicBezTo>
                    <a:cubicBezTo>
                      <a:pt x="582" y="2352"/>
                      <a:pt x="300" y="2335"/>
                      <a:pt x="41" y="2271"/>
                    </a:cubicBezTo>
                    <a:cubicBezTo>
                      <a:pt x="41" y="2474"/>
                      <a:pt x="28" y="2665"/>
                      <a:pt x="14" y="2869"/>
                    </a:cubicBezTo>
                    <a:cubicBezTo>
                      <a:pt x="14" y="2977"/>
                      <a:pt x="1" y="3100"/>
                      <a:pt x="1" y="3208"/>
                    </a:cubicBezTo>
                    <a:cubicBezTo>
                      <a:pt x="55" y="3199"/>
                      <a:pt x="111" y="3196"/>
                      <a:pt x="167" y="3196"/>
                    </a:cubicBezTo>
                    <a:cubicBezTo>
                      <a:pt x="280" y="3196"/>
                      <a:pt x="395" y="3208"/>
                      <a:pt x="504" y="3208"/>
                    </a:cubicBezTo>
                    <a:cubicBezTo>
                      <a:pt x="748" y="3208"/>
                      <a:pt x="993" y="3208"/>
                      <a:pt x="1238" y="3195"/>
                    </a:cubicBezTo>
                    <a:cubicBezTo>
                      <a:pt x="1740" y="3168"/>
                      <a:pt x="2243" y="3100"/>
                      <a:pt x="2746" y="2977"/>
                    </a:cubicBezTo>
                    <a:cubicBezTo>
                      <a:pt x="2977" y="2923"/>
                      <a:pt x="3208" y="2841"/>
                      <a:pt x="3440" y="2773"/>
                    </a:cubicBezTo>
                    <a:cubicBezTo>
                      <a:pt x="3573" y="2725"/>
                      <a:pt x="3739" y="2633"/>
                      <a:pt x="3879" y="2633"/>
                    </a:cubicBezTo>
                    <a:cubicBezTo>
                      <a:pt x="3896" y="2633"/>
                      <a:pt x="3913" y="2635"/>
                      <a:pt x="3929" y="2638"/>
                    </a:cubicBezTo>
                    <a:cubicBezTo>
                      <a:pt x="4241" y="2678"/>
                      <a:pt x="4255" y="3290"/>
                      <a:pt x="4296" y="3507"/>
                    </a:cubicBezTo>
                    <a:cubicBezTo>
                      <a:pt x="4350" y="3793"/>
                      <a:pt x="4391" y="4051"/>
                      <a:pt x="4106" y="4214"/>
                    </a:cubicBezTo>
                    <a:cubicBezTo>
                      <a:pt x="3739" y="4432"/>
                      <a:pt x="3263" y="4540"/>
                      <a:pt x="2855" y="4663"/>
                    </a:cubicBezTo>
                    <a:cubicBezTo>
                      <a:pt x="2122" y="4880"/>
                      <a:pt x="1273" y="5079"/>
                      <a:pt x="471" y="5079"/>
                    </a:cubicBezTo>
                    <a:cubicBezTo>
                      <a:pt x="321" y="5079"/>
                      <a:pt x="173" y="5072"/>
                      <a:pt x="28" y="5057"/>
                    </a:cubicBezTo>
                    <a:lnTo>
                      <a:pt x="28" y="5057"/>
                    </a:lnTo>
                    <a:cubicBezTo>
                      <a:pt x="41" y="5288"/>
                      <a:pt x="55" y="5519"/>
                      <a:pt x="69" y="5750"/>
                    </a:cubicBezTo>
                    <a:cubicBezTo>
                      <a:pt x="188" y="5757"/>
                      <a:pt x="307" y="5760"/>
                      <a:pt x="425" y="5760"/>
                    </a:cubicBezTo>
                    <a:cubicBezTo>
                      <a:pt x="1458" y="5760"/>
                      <a:pt x="2421" y="5500"/>
                      <a:pt x="3385" y="5098"/>
                    </a:cubicBezTo>
                    <a:cubicBezTo>
                      <a:pt x="3611" y="5009"/>
                      <a:pt x="3992" y="4758"/>
                      <a:pt x="4299" y="4758"/>
                    </a:cubicBezTo>
                    <a:cubicBezTo>
                      <a:pt x="4418" y="4758"/>
                      <a:pt x="4525" y="4796"/>
                      <a:pt x="4608" y="4894"/>
                    </a:cubicBezTo>
                    <a:cubicBezTo>
                      <a:pt x="4799" y="5125"/>
                      <a:pt x="4799" y="5438"/>
                      <a:pt x="4894" y="5709"/>
                    </a:cubicBezTo>
                    <a:cubicBezTo>
                      <a:pt x="5139" y="5247"/>
                      <a:pt x="5356" y="4785"/>
                      <a:pt x="5533" y="4296"/>
                    </a:cubicBezTo>
                    <a:cubicBezTo>
                      <a:pt x="5641" y="4024"/>
                      <a:pt x="5737" y="3752"/>
                      <a:pt x="5818" y="3467"/>
                    </a:cubicBezTo>
                    <a:cubicBezTo>
                      <a:pt x="5913" y="3195"/>
                      <a:pt x="6049" y="2896"/>
                      <a:pt x="6022" y="2610"/>
                    </a:cubicBezTo>
                    <a:cubicBezTo>
                      <a:pt x="5968" y="2039"/>
                      <a:pt x="5465" y="1455"/>
                      <a:pt x="5125" y="1034"/>
                    </a:cubicBezTo>
                    <a:cubicBezTo>
                      <a:pt x="4826" y="667"/>
                      <a:pt x="4405" y="82"/>
                      <a:pt x="39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6"/>
              <p:cNvSpPr/>
              <p:nvPr/>
            </p:nvSpPr>
            <p:spPr>
              <a:xfrm>
                <a:off x="1343067" y="782089"/>
                <a:ext cx="170833" cy="588970"/>
              </a:xfrm>
              <a:custGeom>
                <a:avLst/>
                <a:gdLst/>
                <a:ahLst/>
                <a:cxnLst/>
                <a:rect l="l" t="t" r="r" b="b"/>
                <a:pathLst>
                  <a:path w="4990" h="17205" extrusionOk="0">
                    <a:moveTo>
                      <a:pt x="2298" y="0"/>
                    </a:moveTo>
                    <a:cubicBezTo>
                      <a:pt x="2271" y="14"/>
                      <a:pt x="2257" y="27"/>
                      <a:pt x="2244" y="41"/>
                    </a:cubicBezTo>
                    <a:cubicBezTo>
                      <a:pt x="1768" y="408"/>
                      <a:pt x="1238" y="707"/>
                      <a:pt x="803" y="1128"/>
                    </a:cubicBezTo>
                    <a:cubicBezTo>
                      <a:pt x="585" y="1346"/>
                      <a:pt x="382" y="1577"/>
                      <a:pt x="232" y="1849"/>
                    </a:cubicBezTo>
                    <a:cubicBezTo>
                      <a:pt x="137" y="2025"/>
                      <a:pt x="69" y="2202"/>
                      <a:pt x="1" y="2379"/>
                    </a:cubicBezTo>
                    <a:cubicBezTo>
                      <a:pt x="191" y="2365"/>
                      <a:pt x="422" y="2243"/>
                      <a:pt x="572" y="2243"/>
                    </a:cubicBezTo>
                    <a:cubicBezTo>
                      <a:pt x="597" y="2241"/>
                      <a:pt x="622" y="2240"/>
                      <a:pt x="647" y="2240"/>
                    </a:cubicBezTo>
                    <a:cubicBezTo>
                      <a:pt x="785" y="2240"/>
                      <a:pt x="919" y="2273"/>
                      <a:pt x="1034" y="2365"/>
                    </a:cubicBezTo>
                    <a:cubicBezTo>
                      <a:pt x="1387" y="2664"/>
                      <a:pt x="1292" y="3357"/>
                      <a:pt x="1306" y="3765"/>
                    </a:cubicBezTo>
                    <a:cubicBezTo>
                      <a:pt x="1333" y="4934"/>
                      <a:pt x="1251" y="6103"/>
                      <a:pt x="1224" y="7258"/>
                    </a:cubicBezTo>
                    <a:cubicBezTo>
                      <a:pt x="1197" y="8414"/>
                      <a:pt x="1184" y="9555"/>
                      <a:pt x="1170" y="10697"/>
                    </a:cubicBezTo>
                    <a:cubicBezTo>
                      <a:pt x="1156" y="11839"/>
                      <a:pt x="1156" y="12994"/>
                      <a:pt x="1224" y="14136"/>
                    </a:cubicBezTo>
                    <a:cubicBezTo>
                      <a:pt x="1251" y="14585"/>
                      <a:pt x="1265" y="15033"/>
                      <a:pt x="980" y="15414"/>
                    </a:cubicBezTo>
                    <a:cubicBezTo>
                      <a:pt x="776" y="15699"/>
                      <a:pt x="490" y="15876"/>
                      <a:pt x="178" y="16012"/>
                    </a:cubicBezTo>
                    <a:cubicBezTo>
                      <a:pt x="572" y="16501"/>
                      <a:pt x="1102" y="16773"/>
                      <a:pt x="1659" y="17058"/>
                    </a:cubicBezTo>
                    <a:cubicBezTo>
                      <a:pt x="1727" y="17086"/>
                      <a:pt x="1795" y="17113"/>
                      <a:pt x="1863" y="17126"/>
                    </a:cubicBezTo>
                    <a:cubicBezTo>
                      <a:pt x="2065" y="17183"/>
                      <a:pt x="2271" y="17205"/>
                      <a:pt x="2476" y="17205"/>
                    </a:cubicBezTo>
                    <a:cubicBezTo>
                      <a:pt x="2712" y="17205"/>
                      <a:pt x="2949" y="17176"/>
                      <a:pt x="3182" y="17140"/>
                    </a:cubicBezTo>
                    <a:cubicBezTo>
                      <a:pt x="3793" y="16827"/>
                      <a:pt x="4378" y="16555"/>
                      <a:pt x="4813" y="16012"/>
                    </a:cubicBezTo>
                    <a:cubicBezTo>
                      <a:pt x="4500" y="15876"/>
                      <a:pt x="4215" y="15699"/>
                      <a:pt x="4011" y="15414"/>
                    </a:cubicBezTo>
                    <a:cubicBezTo>
                      <a:pt x="3725" y="15033"/>
                      <a:pt x="3739" y="14585"/>
                      <a:pt x="3766" y="14136"/>
                    </a:cubicBezTo>
                    <a:cubicBezTo>
                      <a:pt x="3834" y="12994"/>
                      <a:pt x="3834" y="11839"/>
                      <a:pt x="3820" y="10697"/>
                    </a:cubicBezTo>
                    <a:cubicBezTo>
                      <a:pt x="3807" y="9555"/>
                      <a:pt x="3793" y="8414"/>
                      <a:pt x="3766" y="7258"/>
                    </a:cubicBezTo>
                    <a:cubicBezTo>
                      <a:pt x="3739" y="6103"/>
                      <a:pt x="3657" y="4934"/>
                      <a:pt x="3684" y="3765"/>
                    </a:cubicBezTo>
                    <a:cubicBezTo>
                      <a:pt x="3698" y="3357"/>
                      <a:pt x="3603" y="2664"/>
                      <a:pt x="3970" y="2365"/>
                    </a:cubicBezTo>
                    <a:cubicBezTo>
                      <a:pt x="4073" y="2273"/>
                      <a:pt x="4206" y="2240"/>
                      <a:pt x="4343" y="2240"/>
                    </a:cubicBezTo>
                    <a:cubicBezTo>
                      <a:pt x="4368" y="2240"/>
                      <a:pt x="4393" y="2241"/>
                      <a:pt x="4418" y="2243"/>
                    </a:cubicBezTo>
                    <a:cubicBezTo>
                      <a:pt x="4582" y="2243"/>
                      <a:pt x="4813" y="2365"/>
                      <a:pt x="4989" y="2379"/>
                    </a:cubicBezTo>
                    <a:cubicBezTo>
                      <a:pt x="4921" y="2202"/>
                      <a:pt x="4853" y="2025"/>
                      <a:pt x="4758" y="1849"/>
                    </a:cubicBezTo>
                    <a:cubicBezTo>
                      <a:pt x="4609" y="1577"/>
                      <a:pt x="4405" y="1346"/>
                      <a:pt x="4187" y="1128"/>
                    </a:cubicBezTo>
                    <a:cubicBezTo>
                      <a:pt x="3752" y="707"/>
                      <a:pt x="3222" y="408"/>
                      <a:pt x="2747" y="41"/>
                    </a:cubicBezTo>
                    <a:cubicBezTo>
                      <a:pt x="2733" y="27"/>
                      <a:pt x="2719" y="14"/>
                      <a:pt x="2706" y="0"/>
                    </a:cubicBezTo>
                    <a:cubicBezTo>
                      <a:pt x="2665" y="14"/>
                      <a:pt x="2624" y="14"/>
                      <a:pt x="2584" y="14"/>
                    </a:cubicBezTo>
                    <a:cubicBezTo>
                      <a:pt x="2556" y="18"/>
                      <a:pt x="2528" y="19"/>
                      <a:pt x="2500" y="19"/>
                    </a:cubicBezTo>
                    <a:cubicBezTo>
                      <a:pt x="2433" y="19"/>
                      <a:pt x="2365" y="10"/>
                      <a:pt x="2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6"/>
              <p:cNvSpPr/>
              <p:nvPr/>
            </p:nvSpPr>
            <p:spPr>
              <a:xfrm>
                <a:off x="1610159" y="1194811"/>
                <a:ext cx="30298" cy="58675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714" extrusionOk="0">
                    <a:moveTo>
                      <a:pt x="161" y="1"/>
                    </a:moveTo>
                    <a:cubicBezTo>
                      <a:pt x="105" y="1"/>
                      <a:pt x="52" y="11"/>
                      <a:pt x="1" y="28"/>
                    </a:cubicBezTo>
                    <a:cubicBezTo>
                      <a:pt x="15" y="55"/>
                      <a:pt x="42" y="96"/>
                      <a:pt x="55" y="123"/>
                    </a:cubicBezTo>
                    <a:cubicBezTo>
                      <a:pt x="232" y="245"/>
                      <a:pt x="300" y="585"/>
                      <a:pt x="273" y="925"/>
                    </a:cubicBezTo>
                    <a:cubicBezTo>
                      <a:pt x="286" y="1020"/>
                      <a:pt x="286" y="1129"/>
                      <a:pt x="286" y="1224"/>
                    </a:cubicBezTo>
                    <a:cubicBezTo>
                      <a:pt x="286" y="1387"/>
                      <a:pt x="246" y="1618"/>
                      <a:pt x="96" y="1713"/>
                    </a:cubicBezTo>
                    <a:cubicBezTo>
                      <a:pt x="148" y="1681"/>
                      <a:pt x="204" y="1674"/>
                      <a:pt x="262" y="1674"/>
                    </a:cubicBezTo>
                    <a:cubicBezTo>
                      <a:pt x="314" y="1674"/>
                      <a:pt x="367" y="1680"/>
                      <a:pt x="420" y="1680"/>
                    </a:cubicBezTo>
                    <a:cubicBezTo>
                      <a:pt x="514" y="1680"/>
                      <a:pt x="608" y="1662"/>
                      <a:pt x="694" y="1564"/>
                    </a:cubicBezTo>
                    <a:cubicBezTo>
                      <a:pt x="721" y="1536"/>
                      <a:pt x="749" y="1509"/>
                      <a:pt x="776" y="1468"/>
                    </a:cubicBezTo>
                    <a:cubicBezTo>
                      <a:pt x="830" y="1346"/>
                      <a:pt x="857" y="1197"/>
                      <a:pt x="871" y="1061"/>
                    </a:cubicBezTo>
                    <a:cubicBezTo>
                      <a:pt x="884" y="721"/>
                      <a:pt x="735" y="231"/>
                      <a:pt x="422" y="68"/>
                    </a:cubicBezTo>
                    <a:cubicBezTo>
                      <a:pt x="327" y="21"/>
                      <a:pt x="241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6"/>
              <p:cNvSpPr/>
              <p:nvPr/>
            </p:nvSpPr>
            <p:spPr>
              <a:xfrm>
                <a:off x="1601806" y="1095191"/>
                <a:ext cx="27491" cy="58811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718" extrusionOk="0">
                    <a:moveTo>
                      <a:pt x="197" y="1"/>
                    </a:moveTo>
                    <a:cubicBezTo>
                      <a:pt x="162" y="1"/>
                      <a:pt x="139" y="32"/>
                      <a:pt x="82" y="97"/>
                    </a:cubicBezTo>
                    <a:cubicBezTo>
                      <a:pt x="55" y="124"/>
                      <a:pt x="27" y="165"/>
                      <a:pt x="0" y="192"/>
                    </a:cubicBezTo>
                    <a:cubicBezTo>
                      <a:pt x="27" y="219"/>
                      <a:pt x="41" y="246"/>
                      <a:pt x="55" y="274"/>
                    </a:cubicBezTo>
                    <a:cubicBezTo>
                      <a:pt x="150" y="559"/>
                      <a:pt x="163" y="872"/>
                      <a:pt x="123" y="1171"/>
                    </a:cubicBezTo>
                    <a:cubicBezTo>
                      <a:pt x="95" y="1374"/>
                      <a:pt x="0" y="1483"/>
                      <a:pt x="163" y="1633"/>
                    </a:cubicBezTo>
                    <a:cubicBezTo>
                      <a:pt x="228" y="1691"/>
                      <a:pt x="277" y="1718"/>
                      <a:pt x="325" y="1718"/>
                    </a:cubicBezTo>
                    <a:cubicBezTo>
                      <a:pt x="379" y="1718"/>
                      <a:pt x="431" y="1684"/>
                      <a:pt x="503" y="1619"/>
                    </a:cubicBezTo>
                    <a:cubicBezTo>
                      <a:pt x="585" y="1551"/>
                      <a:pt x="639" y="1470"/>
                      <a:pt x="680" y="1374"/>
                    </a:cubicBezTo>
                    <a:cubicBezTo>
                      <a:pt x="802" y="1116"/>
                      <a:pt x="789" y="804"/>
                      <a:pt x="680" y="532"/>
                    </a:cubicBezTo>
                    <a:cubicBezTo>
                      <a:pt x="626" y="409"/>
                      <a:pt x="544" y="287"/>
                      <a:pt x="449" y="178"/>
                    </a:cubicBezTo>
                    <a:cubicBezTo>
                      <a:pt x="408" y="138"/>
                      <a:pt x="354" y="83"/>
                      <a:pt x="299" y="42"/>
                    </a:cubicBezTo>
                    <a:cubicBezTo>
                      <a:pt x="250" y="15"/>
                      <a:pt x="221" y="1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6"/>
              <p:cNvSpPr/>
              <p:nvPr/>
            </p:nvSpPr>
            <p:spPr>
              <a:xfrm>
                <a:off x="1530600" y="1217371"/>
                <a:ext cx="25163" cy="4012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72" extrusionOk="0">
                    <a:moveTo>
                      <a:pt x="204" y="1"/>
                    </a:moveTo>
                    <a:cubicBezTo>
                      <a:pt x="138" y="1"/>
                      <a:pt x="70" y="19"/>
                      <a:pt x="1" y="62"/>
                    </a:cubicBezTo>
                    <a:cubicBezTo>
                      <a:pt x="14" y="75"/>
                      <a:pt x="14" y="75"/>
                      <a:pt x="28" y="89"/>
                    </a:cubicBezTo>
                    <a:cubicBezTo>
                      <a:pt x="137" y="211"/>
                      <a:pt x="218" y="334"/>
                      <a:pt x="259" y="510"/>
                    </a:cubicBezTo>
                    <a:cubicBezTo>
                      <a:pt x="300" y="673"/>
                      <a:pt x="232" y="823"/>
                      <a:pt x="232" y="986"/>
                    </a:cubicBezTo>
                    <a:cubicBezTo>
                      <a:pt x="239" y="1117"/>
                      <a:pt x="312" y="1171"/>
                      <a:pt x="397" y="1171"/>
                    </a:cubicBezTo>
                    <a:cubicBezTo>
                      <a:pt x="479" y="1171"/>
                      <a:pt x="572" y="1121"/>
                      <a:pt x="626" y="1040"/>
                    </a:cubicBezTo>
                    <a:cubicBezTo>
                      <a:pt x="694" y="905"/>
                      <a:pt x="735" y="741"/>
                      <a:pt x="721" y="592"/>
                    </a:cubicBezTo>
                    <a:cubicBezTo>
                      <a:pt x="699" y="318"/>
                      <a:pt x="475" y="1"/>
                      <a:pt x="2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6"/>
              <p:cNvSpPr/>
              <p:nvPr/>
            </p:nvSpPr>
            <p:spPr>
              <a:xfrm>
                <a:off x="1524095" y="1107721"/>
                <a:ext cx="28415" cy="5446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591" extrusionOk="0">
                    <a:moveTo>
                      <a:pt x="210" y="0"/>
                    </a:moveTo>
                    <a:cubicBezTo>
                      <a:pt x="195" y="0"/>
                      <a:pt x="179" y="1"/>
                      <a:pt x="163" y="3"/>
                    </a:cubicBezTo>
                    <a:cubicBezTo>
                      <a:pt x="96" y="3"/>
                      <a:pt x="55" y="30"/>
                      <a:pt x="0" y="43"/>
                    </a:cubicBezTo>
                    <a:lnTo>
                      <a:pt x="14" y="57"/>
                    </a:lnTo>
                    <a:cubicBezTo>
                      <a:pt x="150" y="247"/>
                      <a:pt x="245" y="465"/>
                      <a:pt x="272" y="709"/>
                    </a:cubicBezTo>
                    <a:cubicBezTo>
                      <a:pt x="286" y="832"/>
                      <a:pt x="299" y="941"/>
                      <a:pt x="286" y="1063"/>
                    </a:cubicBezTo>
                    <a:cubicBezTo>
                      <a:pt x="259" y="1267"/>
                      <a:pt x="123" y="1525"/>
                      <a:pt x="408" y="1579"/>
                    </a:cubicBezTo>
                    <a:cubicBezTo>
                      <a:pt x="441" y="1587"/>
                      <a:pt x="471" y="1590"/>
                      <a:pt x="498" y="1590"/>
                    </a:cubicBezTo>
                    <a:cubicBezTo>
                      <a:pt x="573" y="1590"/>
                      <a:pt x="630" y="1565"/>
                      <a:pt x="680" y="1525"/>
                    </a:cubicBezTo>
                    <a:cubicBezTo>
                      <a:pt x="694" y="1484"/>
                      <a:pt x="721" y="1457"/>
                      <a:pt x="734" y="1430"/>
                    </a:cubicBezTo>
                    <a:cubicBezTo>
                      <a:pt x="830" y="1240"/>
                      <a:pt x="816" y="941"/>
                      <a:pt x="802" y="777"/>
                    </a:cubicBezTo>
                    <a:cubicBezTo>
                      <a:pt x="748" y="533"/>
                      <a:pt x="639" y="302"/>
                      <a:pt x="490" y="98"/>
                    </a:cubicBezTo>
                    <a:cubicBezTo>
                      <a:pt x="407" y="39"/>
                      <a:pt x="314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6"/>
              <p:cNvSpPr/>
              <p:nvPr/>
            </p:nvSpPr>
            <p:spPr>
              <a:xfrm>
                <a:off x="1304451" y="1107721"/>
                <a:ext cx="28415" cy="5446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591" extrusionOk="0">
                    <a:moveTo>
                      <a:pt x="620" y="0"/>
                    </a:moveTo>
                    <a:cubicBezTo>
                      <a:pt x="517" y="0"/>
                      <a:pt x="423" y="39"/>
                      <a:pt x="341" y="98"/>
                    </a:cubicBezTo>
                    <a:cubicBezTo>
                      <a:pt x="191" y="302"/>
                      <a:pt x="82" y="533"/>
                      <a:pt x="28" y="777"/>
                    </a:cubicBezTo>
                    <a:cubicBezTo>
                      <a:pt x="14" y="941"/>
                      <a:pt x="1" y="1240"/>
                      <a:pt x="96" y="1430"/>
                    </a:cubicBezTo>
                    <a:cubicBezTo>
                      <a:pt x="110" y="1457"/>
                      <a:pt x="137" y="1484"/>
                      <a:pt x="150" y="1525"/>
                    </a:cubicBezTo>
                    <a:cubicBezTo>
                      <a:pt x="200" y="1565"/>
                      <a:pt x="257" y="1590"/>
                      <a:pt x="332" y="1590"/>
                    </a:cubicBezTo>
                    <a:cubicBezTo>
                      <a:pt x="360" y="1590"/>
                      <a:pt x="389" y="1587"/>
                      <a:pt x="422" y="1579"/>
                    </a:cubicBezTo>
                    <a:cubicBezTo>
                      <a:pt x="721" y="1525"/>
                      <a:pt x="572" y="1253"/>
                      <a:pt x="558" y="1063"/>
                    </a:cubicBezTo>
                    <a:cubicBezTo>
                      <a:pt x="531" y="941"/>
                      <a:pt x="545" y="832"/>
                      <a:pt x="558" y="709"/>
                    </a:cubicBezTo>
                    <a:cubicBezTo>
                      <a:pt x="585" y="465"/>
                      <a:pt x="680" y="247"/>
                      <a:pt x="816" y="57"/>
                    </a:cubicBezTo>
                    <a:lnTo>
                      <a:pt x="830" y="43"/>
                    </a:lnTo>
                    <a:cubicBezTo>
                      <a:pt x="776" y="30"/>
                      <a:pt x="735" y="3"/>
                      <a:pt x="667" y="3"/>
                    </a:cubicBezTo>
                    <a:cubicBezTo>
                      <a:pt x="651" y="1"/>
                      <a:pt x="635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6"/>
              <p:cNvSpPr/>
              <p:nvPr/>
            </p:nvSpPr>
            <p:spPr>
              <a:xfrm>
                <a:off x="1301199" y="1217371"/>
                <a:ext cx="25163" cy="4012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1172" extrusionOk="0">
                    <a:moveTo>
                      <a:pt x="537" y="1"/>
                    </a:moveTo>
                    <a:cubicBezTo>
                      <a:pt x="269" y="1"/>
                      <a:pt x="36" y="318"/>
                      <a:pt x="14" y="592"/>
                    </a:cubicBezTo>
                    <a:cubicBezTo>
                      <a:pt x="1" y="741"/>
                      <a:pt x="41" y="905"/>
                      <a:pt x="123" y="1040"/>
                    </a:cubicBezTo>
                    <a:cubicBezTo>
                      <a:pt x="170" y="1121"/>
                      <a:pt x="259" y="1171"/>
                      <a:pt x="340" y="1171"/>
                    </a:cubicBezTo>
                    <a:cubicBezTo>
                      <a:pt x="423" y="1171"/>
                      <a:pt x="497" y="1117"/>
                      <a:pt x="504" y="986"/>
                    </a:cubicBezTo>
                    <a:cubicBezTo>
                      <a:pt x="504" y="823"/>
                      <a:pt x="436" y="673"/>
                      <a:pt x="476" y="510"/>
                    </a:cubicBezTo>
                    <a:cubicBezTo>
                      <a:pt x="517" y="334"/>
                      <a:pt x="599" y="211"/>
                      <a:pt x="721" y="89"/>
                    </a:cubicBezTo>
                    <a:cubicBezTo>
                      <a:pt x="721" y="75"/>
                      <a:pt x="721" y="75"/>
                      <a:pt x="735" y="62"/>
                    </a:cubicBezTo>
                    <a:cubicBezTo>
                      <a:pt x="668" y="19"/>
                      <a:pt x="602" y="1"/>
                      <a:pt x="5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6"/>
              <p:cNvSpPr/>
              <p:nvPr/>
            </p:nvSpPr>
            <p:spPr>
              <a:xfrm>
                <a:off x="1216505" y="1194811"/>
                <a:ext cx="30298" cy="58675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714" extrusionOk="0">
                    <a:moveTo>
                      <a:pt x="724" y="1"/>
                    </a:moveTo>
                    <a:cubicBezTo>
                      <a:pt x="645" y="1"/>
                      <a:pt x="559" y="21"/>
                      <a:pt x="463" y="68"/>
                    </a:cubicBezTo>
                    <a:cubicBezTo>
                      <a:pt x="150" y="231"/>
                      <a:pt x="1" y="721"/>
                      <a:pt x="14" y="1061"/>
                    </a:cubicBezTo>
                    <a:cubicBezTo>
                      <a:pt x="28" y="1197"/>
                      <a:pt x="55" y="1346"/>
                      <a:pt x="123" y="1468"/>
                    </a:cubicBezTo>
                    <a:cubicBezTo>
                      <a:pt x="137" y="1509"/>
                      <a:pt x="164" y="1536"/>
                      <a:pt x="191" y="1564"/>
                    </a:cubicBezTo>
                    <a:cubicBezTo>
                      <a:pt x="277" y="1662"/>
                      <a:pt x="374" y="1680"/>
                      <a:pt x="470" y="1680"/>
                    </a:cubicBezTo>
                    <a:cubicBezTo>
                      <a:pt x="524" y="1680"/>
                      <a:pt x="578" y="1674"/>
                      <a:pt x="629" y="1674"/>
                    </a:cubicBezTo>
                    <a:cubicBezTo>
                      <a:pt x="685" y="1674"/>
                      <a:pt x="738" y="1681"/>
                      <a:pt x="785" y="1710"/>
                    </a:cubicBezTo>
                    <a:lnTo>
                      <a:pt x="785" y="1710"/>
                    </a:lnTo>
                    <a:cubicBezTo>
                      <a:pt x="639" y="1614"/>
                      <a:pt x="599" y="1385"/>
                      <a:pt x="599" y="1224"/>
                    </a:cubicBezTo>
                    <a:cubicBezTo>
                      <a:pt x="599" y="1129"/>
                      <a:pt x="599" y="1020"/>
                      <a:pt x="613" y="925"/>
                    </a:cubicBezTo>
                    <a:cubicBezTo>
                      <a:pt x="585" y="585"/>
                      <a:pt x="653" y="245"/>
                      <a:pt x="830" y="123"/>
                    </a:cubicBezTo>
                    <a:cubicBezTo>
                      <a:pt x="844" y="96"/>
                      <a:pt x="871" y="55"/>
                      <a:pt x="884" y="28"/>
                    </a:cubicBezTo>
                    <a:cubicBezTo>
                      <a:pt x="834" y="11"/>
                      <a:pt x="781" y="1"/>
                      <a:pt x="724" y="1"/>
                    </a:cubicBezTo>
                    <a:close/>
                    <a:moveTo>
                      <a:pt x="785" y="1710"/>
                    </a:moveTo>
                    <a:lnTo>
                      <a:pt x="785" y="1710"/>
                    </a:lnTo>
                    <a:cubicBezTo>
                      <a:pt x="786" y="1711"/>
                      <a:pt x="788" y="1712"/>
                      <a:pt x="789" y="1713"/>
                    </a:cubicBezTo>
                    <a:cubicBezTo>
                      <a:pt x="788" y="1712"/>
                      <a:pt x="786" y="1711"/>
                      <a:pt x="785" y="17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6"/>
              <p:cNvSpPr/>
              <p:nvPr/>
            </p:nvSpPr>
            <p:spPr>
              <a:xfrm>
                <a:off x="1228144" y="1095191"/>
                <a:ext cx="27046" cy="58811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718" extrusionOk="0">
                    <a:moveTo>
                      <a:pt x="593" y="1"/>
                    </a:moveTo>
                    <a:cubicBezTo>
                      <a:pt x="569" y="1"/>
                      <a:pt x="539" y="15"/>
                      <a:pt x="490" y="42"/>
                    </a:cubicBezTo>
                    <a:cubicBezTo>
                      <a:pt x="436" y="83"/>
                      <a:pt x="381" y="138"/>
                      <a:pt x="341" y="178"/>
                    </a:cubicBezTo>
                    <a:cubicBezTo>
                      <a:pt x="245" y="287"/>
                      <a:pt x="164" y="409"/>
                      <a:pt x="109" y="532"/>
                    </a:cubicBezTo>
                    <a:cubicBezTo>
                      <a:pt x="1" y="804"/>
                      <a:pt x="1" y="1116"/>
                      <a:pt x="109" y="1374"/>
                    </a:cubicBezTo>
                    <a:cubicBezTo>
                      <a:pt x="150" y="1470"/>
                      <a:pt x="205" y="1551"/>
                      <a:pt x="286" y="1619"/>
                    </a:cubicBezTo>
                    <a:cubicBezTo>
                      <a:pt x="358" y="1684"/>
                      <a:pt x="411" y="1718"/>
                      <a:pt x="465" y="1718"/>
                    </a:cubicBezTo>
                    <a:cubicBezTo>
                      <a:pt x="513" y="1718"/>
                      <a:pt x="562" y="1691"/>
                      <a:pt x="626" y="1633"/>
                    </a:cubicBezTo>
                    <a:cubicBezTo>
                      <a:pt x="789" y="1483"/>
                      <a:pt x="694" y="1374"/>
                      <a:pt x="667" y="1171"/>
                    </a:cubicBezTo>
                    <a:cubicBezTo>
                      <a:pt x="626" y="872"/>
                      <a:pt x="653" y="559"/>
                      <a:pt x="735" y="274"/>
                    </a:cubicBezTo>
                    <a:cubicBezTo>
                      <a:pt x="748" y="246"/>
                      <a:pt x="762" y="219"/>
                      <a:pt x="789" y="192"/>
                    </a:cubicBezTo>
                    <a:cubicBezTo>
                      <a:pt x="762" y="165"/>
                      <a:pt x="735" y="124"/>
                      <a:pt x="708" y="97"/>
                    </a:cubicBezTo>
                    <a:cubicBezTo>
                      <a:pt x="651" y="32"/>
                      <a:pt x="628" y="1"/>
                      <a:pt x="5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6"/>
              <p:cNvSpPr/>
              <p:nvPr/>
            </p:nvSpPr>
            <p:spPr>
              <a:xfrm>
                <a:off x="1126230" y="626668"/>
                <a:ext cx="604522" cy="164932"/>
              </a:xfrm>
              <a:custGeom>
                <a:avLst/>
                <a:gdLst/>
                <a:ahLst/>
                <a:cxnLst/>
                <a:rect l="l" t="t" r="r" b="b"/>
                <a:pathLst>
                  <a:path w="17658" h="4818" extrusionOk="0">
                    <a:moveTo>
                      <a:pt x="1215" y="1363"/>
                    </a:moveTo>
                    <a:cubicBezTo>
                      <a:pt x="1454" y="1363"/>
                      <a:pt x="1641" y="1828"/>
                      <a:pt x="1618" y="2039"/>
                    </a:cubicBezTo>
                    <a:cubicBezTo>
                      <a:pt x="1571" y="2294"/>
                      <a:pt x="1347" y="2490"/>
                      <a:pt x="1114" y="2490"/>
                    </a:cubicBezTo>
                    <a:cubicBezTo>
                      <a:pt x="1012" y="2490"/>
                      <a:pt x="908" y="2452"/>
                      <a:pt x="817" y="2365"/>
                    </a:cubicBezTo>
                    <a:cubicBezTo>
                      <a:pt x="613" y="2175"/>
                      <a:pt x="667" y="1876"/>
                      <a:pt x="844" y="1686"/>
                    </a:cubicBezTo>
                    <a:cubicBezTo>
                      <a:pt x="898" y="1604"/>
                      <a:pt x="966" y="1509"/>
                      <a:pt x="1048" y="1441"/>
                    </a:cubicBezTo>
                    <a:cubicBezTo>
                      <a:pt x="1105" y="1386"/>
                      <a:pt x="1161" y="1363"/>
                      <a:pt x="1215" y="1363"/>
                    </a:cubicBezTo>
                    <a:close/>
                    <a:moveTo>
                      <a:pt x="16451" y="1363"/>
                    </a:moveTo>
                    <a:cubicBezTo>
                      <a:pt x="16506" y="1363"/>
                      <a:pt x="16565" y="1386"/>
                      <a:pt x="16624" y="1441"/>
                    </a:cubicBezTo>
                    <a:cubicBezTo>
                      <a:pt x="16692" y="1509"/>
                      <a:pt x="16760" y="1604"/>
                      <a:pt x="16815" y="1686"/>
                    </a:cubicBezTo>
                    <a:cubicBezTo>
                      <a:pt x="16991" y="1876"/>
                      <a:pt x="17059" y="2175"/>
                      <a:pt x="16855" y="2365"/>
                    </a:cubicBezTo>
                    <a:cubicBezTo>
                      <a:pt x="16760" y="2452"/>
                      <a:pt x="16653" y="2490"/>
                      <a:pt x="16549" y="2490"/>
                    </a:cubicBezTo>
                    <a:cubicBezTo>
                      <a:pt x="16313" y="2490"/>
                      <a:pt x="16091" y="2294"/>
                      <a:pt x="16053" y="2039"/>
                    </a:cubicBezTo>
                    <a:cubicBezTo>
                      <a:pt x="16020" y="1828"/>
                      <a:pt x="16205" y="1363"/>
                      <a:pt x="16451" y="1363"/>
                    </a:cubicBezTo>
                    <a:close/>
                    <a:moveTo>
                      <a:pt x="5498" y="2785"/>
                    </a:moveTo>
                    <a:cubicBezTo>
                      <a:pt x="5829" y="2785"/>
                      <a:pt x="6119" y="3167"/>
                      <a:pt x="6077" y="3507"/>
                    </a:cubicBezTo>
                    <a:cubicBezTo>
                      <a:pt x="6039" y="3793"/>
                      <a:pt x="5779" y="3986"/>
                      <a:pt x="5516" y="3986"/>
                    </a:cubicBezTo>
                    <a:cubicBezTo>
                      <a:pt x="5403" y="3986"/>
                      <a:pt x="5290" y="3951"/>
                      <a:pt x="5193" y="3874"/>
                    </a:cubicBezTo>
                    <a:cubicBezTo>
                      <a:pt x="5057" y="3820"/>
                      <a:pt x="4989" y="3657"/>
                      <a:pt x="4976" y="3521"/>
                    </a:cubicBezTo>
                    <a:cubicBezTo>
                      <a:pt x="4949" y="3276"/>
                      <a:pt x="5017" y="3018"/>
                      <a:pt x="5220" y="2882"/>
                    </a:cubicBezTo>
                    <a:cubicBezTo>
                      <a:pt x="5312" y="2814"/>
                      <a:pt x="5407" y="2785"/>
                      <a:pt x="5498" y="2785"/>
                    </a:cubicBezTo>
                    <a:close/>
                    <a:moveTo>
                      <a:pt x="12162" y="2785"/>
                    </a:moveTo>
                    <a:cubicBezTo>
                      <a:pt x="12252" y="2785"/>
                      <a:pt x="12346" y="2814"/>
                      <a:pt x="12438" y="2882"/>
                    </a:cubicBezTo>
                    <a:cubicBezTo>
                      <a:pt x="12642" y="3018"/>
                      <a:pt x="12710" y="3276"/>
                      <a:pt x="12683" y="3521"/>
                    </a:cubicBezTo>
                    <a:cubicBezTo>
                      <a:pt x="12669" y="3657"/>
                      <a:pt x="12601" y="3820"/>
                      <a:pt x="12465" y="3874"/>
                    </a:cubicBezTo>
                    <a:cubicBezTo>
                      <a:pt x="12368" y="3951"/>
                      <a:pt x="12255" y="3986"/>
                      <a:pt x="12143" y="3986"/>
                    </a:cubicBezTo>
                    <a:cubicBezTo>
                      <a:pt x="11880" y="3986"/>
                      <a:pt x="11624" y="3793"/>
                      <a:pt x="11595" y="3507"/>
                    </a:cubicBezTo>
                    <a:cubicBezTo>
                      <a:pt x="11553" y="3167"/>
                      <a:pt x="11835" y="2785"/>
                      <a:pt x="12162" y="2785"/>
                    </a:cubicBezTo>
                    <a:close/>
                    <a:moveTo>
                      <a:pt x="69" y="0"/>
                    </a:moveTo>
                    <a:cubicBezTo>
                      <a:pt x="69" y="28"/>
                      <a:pt x="55" y="55"/>
                      <a:pt x="55" y="82"/>
                    </a:cubicBezTo>
                    <a:cubicBezTo>
                      <a:pt x="1" y="830"/>
                      <a:pt x="110" y="1604"/>
                      <a:pt x="178" y="2338"/>
                    </a:cubicBezTo>
                    <a:cubicBezTo>
                      <a:pt x="191" y="2556"/>
                      <a:pt x="205" y="2787"/>
                      <a:pt x="246" y="2991"/>
                    </a:cubicBezTo>
                    <a:cubicBezTo>
                      <a:pt x="280" y="3145"/>
                      <a:pt x="320" y="3197"/>
                      <a:pt x="402" y="3197"/>
                    </a:cubicBezTo>
                    <a:cubicBezTo>
                      <a:pt x="451" y="3197"/>
                      <a:pt x="514" y="3179"/>
                      <a:pt x="599" y="3154"/>
                    </a:cubicBezTo>
                    <a:cubicBezTo>
                      <a:pt x="925" y="3072"/>
                      <a:pt x="1251" y="2950"/>
                      <a:pt x="1578" y="2855"/>
                    </a:cubicBezTo>
                    <a:cubicBezTo>
                      <a:pt x="1847" y="2773"/>
                      <a:pt x="2167" y="2610"/>
                      <a:pt x="2459" y="2610"/>
                    </a:cubicBezTo>
                    <a:cubicBezTo>
                      <a:pt x="2506" y="2610"/>
                      <a:pt x="2552" y="2614"/>
                      <a:pt x="2597" y="2624"/>
                    </a:cubicBezTo>
                    <a:cubicBezTo>
                      <a:pt x="2815" y="2664"/>
                      <a:pt x="2978" y="2841"/>
                      <a:pt x="3141" y="2977"/>
                    </a:cubicBezTo>
                    <a:cubicBezTo>
                      <a:pt x="3725" y="3480"/>
                      <a:pt x="4310" y="3983"/>
                      <a:pt x="4894" y="4499"/>
                    </a:cubicBezTo>
                    <a:cubicBezTo>
                      <a:pt x="5044" y="4624"/>
                      <a:pt x="5193" y="4817"/>
                      <a:pt x="5395" y="4817"/>
                    </a:cubicBezTo>
                    <a:cubicBezTo>
                      <a:pt x="5413" y="4817"/>
                      <a:pt x="5432" y="4815"/>
                      <a:pt x="5451" y="4812"/>
                    </a:cubicBezTo>
                    <a:cubicBezTo>
                      <a:pt x="5615" y="4798"/>
                      <a:pt x="5791" y="4690"/>
                      <a:pt x="5927" y="4635"/>
                    </a:cubicBezTo>
                    <a:cubicBezTo>
                      <a:pt x="6226" y="4499"/>
                      <a:pt x="6512" y="4323"/>
                      <a:pt x="6784" y="4160"/>
                    </a:cubicBezTo>
                    <a:cubicBezTo>
                      <a:pt x="7085" y="3979"/>
                      <a:pt x="7424" y="3847"/>
                      <a:pt x="7763" y="3847"/>
                    </a:cubicBezTo>
                    <a:cubicBezTo>
                      <a:pt x="7960" y="3847"/>
                      <a:pt x="8157" y="3892"/>
                      <a:pt x="8347" y="3996"/>
                    </a:cubicBezTo>
                    <a:cubicBezTo>
                      <a:pt x="8387" y="4024"/>
                      <a:pt x="8415" y="4051"/>
                      <a:pt x="8428" y="4078"/>
                    </a:cubicBezTo>
                    <a:cubicBezTo>
                      <a:pt x="8442" y="4078"/>
                      <a:pt x="8455" y="4092"/>
                      <a:pt x="8469" y="4092"/>
                    </a:cubicBezTo>
                    <a:cubicBezTo>
                      <a:pt x="8567" y="4111"/>
                      <a:pt x="8655" y="4122"/>
                      <a:pt x="8737" y="4122"/>
                    </a:cubicBezTo>
                    <a:cubicBezTo>
                      <a:pt x="8883" y="4122"/>
                      <a:pt x="9015" y="4088"/>
                      <a:pt x="9162" y="4010"/>
                    </a:cubicBezTo>
                    <a:cubicBezTo>
                      <a:pt x="9297" y="3943"/>
                      <a:pt x="9479" y="3847"/>
                      <a:pt x="9638" y="3847"/>
                    </a:cubicBezTo>
                    <a:cubicBezTo>
                      <a:pt x="9671" y="3847"/>
                      <a:pt x="9703" y="3851"/>
                      <a:pt x="9733" y="3861"/>
                    </a:cubicBezTo>
                    <a:cubicBezTo>
                      <a:pt x="9792" y="3852"/>
                      <a:pt x="9851" y="3849"/>
                      <a:pt x="9909" y="3849"/>
                    </a:cubicBezTo>
                    <a:cubicBezTo>
                      <a:pt x="10244" y="3849"/>
                      <a:pt x="10574" y="3975"/>
                      <a:pt x="10875" y="4160"/>
                    </a:cubicBezTo>
                    <a:cubicBezTo>
                      <a:pt x="11147" y="4323"/>
                      <a:pt x="11432" y="4499"/>
                      <a:pt x="11731" y="4635"/>
                    </a:cubicBezTo>
                    <a:cubicBezTo>
                      <a:pt x="11867" y="4690"/>
                      <a:pt x="12044" y="4798"/>
                      <a:pt x="12207" y="4812"/>
                    </a:cubicBezTo>
                    <a:cubicBezTo>
                      <a:pt x="12226" y="4815"/>
                      <a:pt x="12245" y="4817"/>
                      <a:pt x="12263" y="4817"/>
                    </a:cubicBezTo>
                    <a:cubicBezTo>
                      <a:pt x="12465" y="4817"/>
                      <a:pt x="12615" y="4624"/>
                      <a:pt x="12764" y="4499"/>
                    </a:cubicBezTo>
                    <a:cubicBezTo>
                      <a:pt x="13349" y="3983"/>
                      <a:pt x="13933" y="3480"/>
                      <a:pt x="14531" y="2977"/>
                    </a:cubicBezTo>
                    <a:cubicBezTo>
                      <a:pt x="14681" y="2841"/>
                      <a:pt x="14844" y="2664"/>
                      <a:pt x="15061" y="2624"/>
                    </a:cubicBezTo>
                    <a:cubicBezTo>
                      <a:pt x="15106" y="2614"/>
                      <a:pt x="15153" y="2610"/>
                      <a:pt x="15200" y="2610"/>
                    </a:cubicBezTo>
                    <a:cubicBezTo>
                      <a:pt x="15495" y="2610"/>
                      <a:pt x="15823" y="2773"/>
                      <a:pt x="16081" y="2855"/>
                    </a:cubicBezTo>
                    <a:cubicBezTo>
                      <a:pt x="16407" y="2950"/>
                      <a:pt x="16733" y="3072"/>
                      <a:pt x="17059" y="3154"/>
                    </a:cubicBezTo>
                    <a:cubicBezTo>
                      <a:pt x="17150" y="3179"/>
                      <a:pt x="17214" y="3197"/>
                      <a:pt x="17262" y="3197"/>
                    </a:cubicBezTo>
                    <a:cubicBezTo>
                      <a:pt x="17344" y="3197"/>
                      <a:pt x="17378" y="3145"/>
                      <a:pt x="17413" y="2991"/>
                    </a:cubicBezTo>
                    <a:cubicBezTo>
                      <a:pt x="17453" y="2787"/>
                      <a:pt x="17467" y="2556"/>
                      <a:pt x="17481" y="2338"/>
                    </a:cubicBezTo>
                    <a:cubicBezTo>
                      <a:pt x="17549" y="1604"/>
                      <a:pt x="17657" y="830"/>
                      <a:pt x="17603" y="82"/>
                    </a:cubicBezTo>
                    <a:cubicBezTo>
                      <a:pt x="17603" y="55"/>
                      <a:pt x="17603" y="28"/>
                      <a:pt x="17589" y="0"/>
                    </a:cubicBezTo>
                    <a:cubicBezTo>
                      <a:pt x="17345" y="476"/>
                      <a:pt x="16706" y="762"/>
                      <a:pt x="16257" y="965"/>
                    </a:cubicBezTo>
                    <a:cubicBezTo>
                      <a:pt x="15415" y="1360"/>
                      <a:pt x="14504" y="1631"/>
                      <a:pt x="13593" y="1808"/>
                    </a:cubicBezTo>
                    <a:cubicBezTo>
                      <a:pt x="12683" y="1985"/>
                      <a:pt x="11758" y="2107"/>
                      <a:pt x="10834" y="2162"/>
                    </a:cubicBezTo>
                    <a:cubicBezTo>
                      <a:pt x="10252" y="2186"/>
                      <a:pt x="9649" y="2232"/>
                      <a:pt x="9053" y="2232"/>
                    </a:cubicBezTo>
                    <a:cubicBezTo>
                      <a:pt x="8980" y="2232"/>
                      <a:pt x="8908" y="2231"/>
                      <a:pt x="8836" y="2229"/>
                    </a:cubicBezTo>
                    <a:cubicBezTo>
                      <a:pt x="8762" y="2231"/>
                      <a:pt x="8689" y="2232"/>
                      <a:pt x="8615" y="2232"/>
                    </a:cubicBezTo>
                    <a:cubicBezTo>
                      <a:pt x="8010" y="2232"/>
                      <a:pt x="7406" y="2186"/>
                      <a:pt x="6824" y="2162"/>
                    </a:cubicBezTo>
                    <a:cubicBezTo>
                      <a:pt x="5900" y="2107"/>
                      <a:pt x="4976" y="1985"/>
                      <a:pt x="4065" y="1808"/>
                    </a:cubicBezTo>
                    <a:cubicBezTo>
                      <a:pt x="3154" y="1631"/>
                      <a:pt x="2244" y="1360"/>
                      <a:pt x="1401" y="965"/>
                    </a:cubicBezTo>
                    <a:cubicBezTo>
                      <a:pt x="952" y="762"/>
                      <a:pt x="314" y="476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6"/>
              <p:cNvSpPr/>
              <p:nvPr/>
            </p:nvSpPr>
            <p:spPr>
              <a:xfrm>
                <a:off x="1132769" y="554538"/>
                <a:ext cx="591923" cy="137752"/>
              </a:xfrm>
              <a:custGeom>
                <a:avLst/>
                <a:gdLst/>
                <a:ahLst/>
                <a:cxnLst/>
                <a:rect l="l" t="t" r="r" b="b"/>
                <a:pathLst>
                  <a:path w="17290" h="4024" extrusionOk="0">
                    <a:moveTo>
                      <a:pt x="8550" y="1"/>
                    </a:moveTo>
                    <a:cubicBezTo>
                      <a:pt x="8020" y="14"/>
                      <a:pt x="7476" y="55"/>
                      <a:pt x="6946" y="82"/>
                    </a:cubicBezTo>
                    <a:cubicBezTo>
                      <a:pt x="6647" y="109"/>
                      <a:pt x="6361" y="150"/>
                      <a:pt x="6062" y="204"/>
                    </a:cubicBezTo>
                    <a:cubicBezTo>
                      <a:pt x="5274" y="340"/>
                      <a:pt x="4486" y="490"/>
                      <a:pt x="3697" y="667"/>
                    </a:cubicBezTo>
                    <a:cubicBezTo>
                      <a:pt x="3018" y="803"/>
                      <a:pt x="2338" y="966"/>
                      <a:pt x="1672" y="1170"/>
                    </a:cubicBezTo>
                    <a:cubicBezTo>
                      <a:pt x="1319" y="1278"/>
                      <a:pt x="979" y="1401"/>
                      <a:pt x="626" y="1537"/>
                    </a:cubicBezTo>
                    <a:cubicBezTo>
                      <a:pt x="394" y="1632"/>
                      <a:pt x="136" y="1700"/>
                      <a:pt x="0" y="1863"/>
                    </a:cubicBezTo>
                    <a:cubicBezTo>
                      <a:pt x="394" y="2515"/>
                      <a:pt x="1183" y="2760"/>
                      <a:pt x="1876" y="3004"/>
                    </a:cubicBezTo>
                    <a:cubicBezTo>
                      <a:pt x="2692" y="3276"/>
                      <a:pt x="3534" y="3480"/>
                      <a:pt x="4377" y="3630"/>
                    </a:cubicBezTo>
                    <a:cubicBezTo>
                      <a:pt x="5288" y="3779"/>
                      <a:pt x="6198" y="3861"/>
                      <a:pt x="7109" y="3942"/>
                    </a:cubicBezTo>
                    <a:cubicBezTo>
                      <a:pt x="7612" y="3983"/>
                      <a:pt x="8128" y="3997"/>
                      <a:pt x="8645" y="4024"/>
                    </a:cubicBezTo>
                    <a:cubicBezTo>
                      <a:pt x="9148" y="3997"/>
                      <a:pt x="9664" y="3983"/>
                      <a:pt x="10167" y="3942"/>
                    </a:cubicBezTo>
                    <a:cubicBezTo>
                      <a:pt x="11078" y="3861"/>
                      <a:pt x="11989" y="3779"/>
                      <a:pt x="12899" y="3630"/>
                    </a:cubicBezTo>
                    <a:cubicBezTo>
                      <a:pt x="13742" y="3480"/>
                      <a:pt x="14585" y="3276"/>
                      <a:pt x="15400" y="3004"/>
                    </a:cubicBezTo>
                    <a:cubicBezTo>
                      <a:pt x="16094" y="2760"/>
                      <a:pt x="16895" y="2515"/>
                      <a:pt x="17290" y="1863"/>
                    </a:cubicBezTo>
                    <a:cubicBezTo>
                      <a:pt x="17140" y="1700"/>
                      <a:pt x="16882" y="1632"/>
                      <a:pt x="16651" y="1537"/>
                    </a:cubicBezTo>
                    <a:cubicBezTo>
                      <a:pt x="16311" y="1401"/>
                      <a:pt x="15958" y="1278"/>
                      <a:pt x="15604" y="1170"/>
                    </a:cubicBezTo>
                    <a:cubicBezTo>
                      <a:pt x="14938" y="966"/>
                      <a:pt x="14259" y="803"/>
                      <a:pt x="13579" y="667"/>
                    </a:cubicBezTo>
                    <a:cubicBezTo>
                      <a:pt x="12804" y="490"/>
                      <a:pt x="12002" y="340"/>
                      <a:pt x="11214" y="204"/>
                    </a:cubicBezTo>
                    <a:cubicBezTo>
                      <a:pt x="10861" y="137"/>
                      <a:pt x="10507" y="96"/>
                      <a:pt x="10140" y="55"/>
                    </a:cubicBezTo>
                    <a:cubicBezTo>
                      <a:pt x="10072" y="41"/>
                      <a:pt x="10018" y="41"/>
                      <a:pt x="9950" y="41"/>
                    </a:cubicBezTo>
                    <a:cubicBezTo>
                      <a:pt x="9488" y="1"/>
                      <a:pt x="9012" y="1"/>
                      <a:pt x="85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6"/>
              <p:cNvSpPr/>
              <p:nvPr/>
            </p:nvSpPr>
            <p:spPr>
              <a:xfrm>
                <a:off x="1138794" y="729883"/>
                <a:ext cx="579393" cy="699096"/>
              </a:xfrm>
              <a:custGeom>
                <a:avLst/>
                <a:gdLst/>
                <a:ahLst/>
                <a:cxnLst/>
                <a:rect l="l" t="t" r="r" b="b"/>
                <a:pathLst>
                  <a:path w="16924" h="20422" extrusionOk="0">
                    <a:moveTo>
                      <a:pt x="3220" y="10370"/>
                    </a:moveTo>
                    <a:cubicBezTo>
                      <a:pt x="3346" y="10370"/>
                      <a:pt x="3456" y="10459"/>
                      <a:pt x="3576" y="10618"/>
                    </a:cubicBezTo>
                    <a:cubicBezTo>
                      <a:pt x="3820" y="10972"/>
                      <a:pt x="4065" y="11271"/>
                      <a:pt x="3984" y="11719"/>
                    </a:cubicBezTo>
                    <a:cubicBezTo>
                      <a:pt x="3916" y="12059"/>
                      <a:pt x="3752" y="12535"/>
                      <a:pt x="3399" y="12671"/>
                    </a:cubicBezTo>
                    <a:cubicBezTo>
                      <a:pt x="3330" y="12698"/>
                      <a:pt x="3261" y="12711"/>
                      <a:pt x="3193" y="12711"/>
                    </a:cubicBezTo>
                    <a:cubicBezTo>
                      <a:pt x="2928" y="12711"/>
                      <a:pt x="2686" y="12520"/>
                      <a:pt x="2556" y="12304"/>
                    </a:cubicBezTo>
                    <a:cubicBezTo>
                      <a:pt x="2312" y="11882"/>
                      <a:pt x="2339" y="11407"/>
                      <a:pt x="2556" y="11012"/>
                    </a:cubicBezTo>
                    <a:cubicBezTo>
                      <a:pt x="2651" y="10822"/>
                      <a:pt x="2774" y="10645"/>
                      <a:pt x="2923" y="10510"/>
                    </a:cubicBezTo>
                    <a:cubicBezTo>
                      <a:pt x="3036" y="10414"/>
                      <a:pt x="3132" y="10370"/>
                      <a:pt x="3220" y="10370"/>
                    </a:cubicBezTo>
                    <a:close/>
                    <a:moveTo>
                      <a:pt x="13704" y="10370"/>
                    </a:moveTo>
                    <a:cubicBezTo>
                      <a:pt x="13792" y="10370"/>
                      <a:pt x="13889" y="10414"/>
                      <a:pt x="14001" y="10510"/>
                    </a:cubicBezTo>
                    <a:cubicBezTo>
                      <a:pt x="14164" y="10645"/>
                      <a:pt x="14286" y="10822"/>
                      <a:pt x="14368" y="11012"/>
                    </a:cubicBezTo>
                    <a:cubicBezTo>
                      <a:pt x="14585" y="11407"/>
                      <a:pt x="14613" y="11882"/>
                      <a:pt x="14368" y="12304"/>
                    </a:cubicBezTo>
                    <a:cubicBezTo>
                      <a:pt x="14238" y="12520"/>
                      <a:pt x="13996" y="12711"/>
                      <a:pt x="13738" y="12711"/>
                    </a:cubicBezTo>
                    <a:cubicBezTo>
                      <a:pt x="13672" y="12711"/>
                      <a:pt x="13605" y="12698"/>
                      <a:pt x="13539" y="12671"/>
                    </a:cubicBezTo>
                    <a:cubicBezTo>
                      <a:pt x="13185" y="12535"/>
                      <a:pt x="13009" y="12059"/>
                      <a:pt x="12941" y="11719"/>
                    </a:cubicBezTo>
                    <a:cubicBezTo>
                      <a:pt x="12859" y="11271"/>
                      <a:pt x="13104" y="10972"/>
                      <a:pt x="13349" y="10618"/>
                    </a:cubicBezTo>
                    <a:cubicBezTo>
                      <a:pt x="13468" y="10459"/>
                      <a:pt x="13578" y="10370"/>
                      <a:pt x="13704" y="10370"/>
                    </a:cubicBezTo>
                    <a:close/>
                    <a:moveTo>
                      <a:pt x="5516" y="10711"/>
                    </a:moveTo>
                    <a:cubicBezTo>
                      <a:pt x="6019" y="10711"/>
                      <a:pt x="6273" y="11416"/>
                      <a:pt x="6240" y="11923"/>
                    </a:cubicBezTo>
                    <a:cubicBezTo>
                      <a:pt x="6208" y="12413"/>
                      <a:pt x="5826" y="12977"/>
                      <a:pt x="5342" y="12977"/>
                    </a:cubicBezTo>
                    <a:cubicBezTo>
                      <a:pt x="5208" y="12977"/>
                      <a:pt x="5066" y="12934"/>
                      <a:pt x="4921" y="12834"/>
                    </a:cubicBezTo>
                    <a:cubicBezTo>
                      <a:pt x="4622" y="12616"/>
                      <a:pt x="4568" y="12263"/>
                      <a:pt x="4650" y="11896"/>
                    </a:cubicBezTo>
                    <a:cubicBezTo>
                      <a:pt x="4650" y="11814"/>
                      <a:pt x="4650" y="11746"/>
                      <a:pt x="4663" y="11679"/>
                    </a:cubicBezTo>
                    <a:cubicBezTo>
                      <a:pt x="4690" y="11339"/>
                      <a:pt x="4813" y="11012"/>
                      <a:pt x="5125" y="10836"/>
                    </a:cubicBezTo>
                    <a:cubicBezTo>
                      <a:pt x="5269" y="10749"/>
                      <a:pt x="5399" y="10711"/>
                      <a:pt x="5516" y="10711"/>
                    </a:cubicBezTo>
                    <a:close/>
                    <a:moveTo>
                      <a:pt x="11414" y="10711"/>
                    </a:moveTo>
                    <a:cubicBezTo>
                      <a:pt x="11530" y="10711"/>
                      <a:pt x="11658" y="10749"/>
                      <a:pt x="11799" y="10836"/>
                    </a:cubicBezTo>
                    <a:cubicBezTo>
                      <a:pt x="12112" y="11012"/>
                      <a:pt x="12234" y="11339"/>
                      <a:pt x="12261" y="11679"/>
                    </a:cubicBezTo>
                    <a:cubicBezTo>
                      <a:pt x="12275" y="11746"/>
                      <a:pt x="12275" y="11814"/>
                      <a:pt x="12288" y="11896"/>
                    </a:cubicBezTo>
                    <a:cubicBezTo>
                      <a:pt x="12356" y="12263"/>
                      <a:pt x="12316" y="12616"/>
                      <a:pt x="12003" y="12834"/>
                    </a:cubicBezTo>
                    <a:cubicBezTo>
                      <a:pt x="11861" y="12934"/>
                      <a:pt x="11721" y="12977"/>
                      <a:pt x="11588" y="12977"/>
                    </a:cubicBezTo>
                    <a:cubicBezTo>
                      <a:pt x="11107" y="12977"/>
                      <a:pt x="10716" y="12413"/>
                      <a:pt x="10685" y="11923"/>
                    </a:cubicBezTo>
                    <a:cubicBezTo>
                      <a:pt x="10651" y="11416"/>
                      <a:pt x="10914" y="10711"/>
                      <a:pt x="11414" y="10711"/>
                    </a:cubicBezTo>
                    <a:close/>
                    <a:moveTo>
                      <a:pt x="3003" y="13272"/>
                    </a:moveTo>
                    <a:cubicBezTo>
                      <a:pt x="3781" y="13272"/>
                      <a:pt x="4144" y="14377"/>
                      <a:pt x="3848" y="14995"/>
                    </a:cubicBezTo>
                    <a:cubicBezTo>
                      <a:pt x="3672" y="15362"/>
                      <a:pt x="3290" y="15582"/>
                      <a:pt x="2917" y="15582"/>
                    </a:cubicBezTo>
                    <a:cubicBezTo>
                      <a:pt x="2626" y="15582"/>
                      <a:pt x="2341" y="15448"/>
                      <a:pt x="2162" y="15145"/>
                    </a:cubicBezTo>
                    <a:cubicBezTo>
                      <a:pt x="2081" y="14995"/>
                      <a:pt x="2040" y="14832"/>
                      <a:pt x="2040" y="14669"/>
                    </a:cubicBezTo>
                    <a:cubicBezTo>
                      <a:pt x="1972" y="14111"/>
                      <a:pt x="2366" y="13350"/>
                      <a:pt x="2869" y="13282"/>
                    </a:cubicBezTo>
                    <a:cubicBezTo>
                      <a:pt x="2915" y="13275"/>
                      <a:pt x="2960" y="13272"/>
                      <a:pt x="3003" y="13272"/>
                    </a:cubicBezTo>
                    <a:close/>
                    <a:moveTo>
                      <a:pt x="13923" y="13272"/>
                    </a:moveTo>
                    <a:cubicBezTo>
                      <a:pt x="13966" y="13272"/>
                      <a:pt x="14010" y="13275"/>
                      <a:pt x="14055" y="13282"/>
                    </a:cubicBezTo>
                    <a:cubicBezTo>
                      <a:pt x="14558" y="13350"/>
                      <a:pt x="14952" y="14111"/>
                      <a:pt x="14885" y="14669"/>
                    </a:cubicBezTo>
                    <a:cubicBezTo>
                      <a:pt x="14885" y="14832"/>
                      <a:pt x="14844" y="14995"/>
                      <a:pt x="14762" y="15145"/>
                    </a:cubicBezTo>
                    <a:cubicBezTo>
                      <a:pt x="14590" y="15448"/>
                      <a:pt x="14305" y="15582"/>
                      <a:pt x="14013" y="15582"/>
                    </a:cubicBezTo>
                    <a:cubicBezTo>
                      <a:pt x="13638" y="15582"/>
                      <a:pt x="13252" y="15362"/>
                      <a:pt x="13077" y="14995"/>
                    </a:cubicBezTo>
                    <a:cubicBezTo>
                      <a:pt x="12781" y="14377"/>
                      <a:pt x="13155" y="13272"/>
                      <a:pt x="13923" y="13272"/>
                    </a:cubicBezTo>
                    <a:close/>
                    <a:moveTo>
                      <a:pt x="5319" y="13946"/>
                    </a:moveTo>
                    <a:cubicBezTo>
                      <a:pt x="5490" y="13946"/>
                      <a:pt x="5657" y="14018"/>
                      <a:pt x="5791" y="14166"/>
                    </a:cubicBezTo>
                    <a:cubicBezTo>
                      <a:pt x="6050" y="14438"/>
                      <a:pt x="6226" y="14954"/>
                      <a:pt x="6063" y="15308"/>
                    </a:cubicBezTo>
                    <a:cubicBezTo>
                      <a:pt x="5936" y="15614"/>
                      <a:pt x="5533" y="15896"/>
                      <a:pt x="5192" y="15896"/>
                    </a:cubicBezTo>
                    <a:cubicBezTo>
                      <a:pt x="5169" y="15896"/>
                      <a:pt x="5147" y="15895"/>
                      <a:pt x="5125" y="15892"/>
                    </a:cubicBezTo>
                    <a:cubicBezTo>
                      <a:pt x="4745" y="15838"/>
                      <a:pt x="4500" y="15484"/>
                      <a:pt x="4500" y="15117"/>
                    </a:cubicBezTo>
                    <a:cubicBezTo>
                      <a:pt x="4500" y="15049"/>
                      <a:pt x="4500" y="14968"/>
                      <a:pt x="4514" y="14900"/>
                    </a:cubicBezTo>
                    <a:cubicBezTo>
                      <a:pt x="4514" y="14614"/>
                      <a:pt x="4636" y="14315"/>
                      <a:pt x="4853" y="14125"/>
                    </a:cubicBezTo>
                    <a:cubicBezTo>
                      <a:pt x="4997" y="14007"/>
                      <a:pt x="5160" y="13946"/>
                      <a:pt x="5319" y="13946"/>
                    </a:cubicBezTo>
                    <a:close/>
                    <a:moveTo>
                      <a:pt x="11606" y="13946"/>
                    </a:moveTo>
                    <a:cubicBezTo>
                      <a:pt x="11765" y="13946"/>
                      <a:pt x="11927" y="14007"/>
                      <a:pt x="12071" y="14125"/>
                    </a:cubicBezTo>
                    <a:cubicBezTo>
                      <a:pt x="12302" y="14315"/>
                      <a:pt x="12411" y="14614"/>
                      <a:pt x="12411" y="14900"/>
                    </a:cubicBezTo>
                    <a:cubicBezTo>
                      <a:pt x="12424" y="14968"/>
                      <a:pt x="12438" y="15049"/>
                      <a:pt x="12424" y="15117"/>
                    </a:cubicBezTo>
                    <a:cubicBezTo>
                      <a:pt x="12424" y="15484"/>
                      <a:pt x="12180" y="15838"/>
                      <a:pt x="11799" y="15892"/>
                    </a:cubicBezTo>
                    <a:cubicBezTo>
                      <a:pt x="11777" y="15895"/>
                      <a:pt x="11755" y="15896"/>
                      <a:pt x="11733" y="15896"/>
                    </a:cubicBezTo>
                    <a:cubicBezTo>
                      <a:pt x="11391" y="15896"/>
                      <a:pt x="10989" y="15614"/>
                      <a:pt x="10861" y="15308"/>
                    </a:cubicBezTo>
                    <a:cubicBezTo>
                      <a:pt x="10698" y="14954"/>
                      <a:pt x="10875" y="14438"/>
                      <a:pt x="11133" y="14166"/>
                    </a:cubicBezTo>
                    <a:cubicBezTo>
                      <a:pt x="11267" y="14018"/>
                      <a:pt x="11434" y="13946"/>
                      <a:pt x="11606" y="13946"/>
                    </a:cubicBezTo>
                    <a:close/>
                    <a:moveTo>
                      <a:pt x="2092" y="0"/>
                    </a:moveTo>
                    <a:cubicBezTo>
                      <a:pt x="2080" y="0"/>
                      <a:pt x="2067" y="1"/>
                      <a:pt x="2053" y="3"/>
                    </a:cubicBezTo>
                    <a:cubicBezTo>
                      <a:pt x="1877" y="16"/>
                      <a:pt x="1673" y="125"/>
                      <a:pt x="1510" y="180"/>
                    </a:cubicBezTo>
                    <a:cubicBezTo>
                      <a:pt x="1102" y="329"/>
                      <a:pt x="694" y="465"/>
                      <a:pt x="286" y="614"/>
                    </a:cubicBezTo>
                    <a:cubicBezTo>
                      <a:pt x="191" y="655"/>
                      <a:pt x="96" y="682"/>
                      <a:pt x="1" y="696"/>
                    </a:cubicBezTo>
                    <a:cubicBezTo>
                      <a:pt x="110" y="2504"/>
                      <a:pt x="137" y="4325"/>
                      <a:pt x="151" y="6146"/>
                    </a:cubicBezTo>
                    <a:cubicBezTo>
                      <a:pt x="178" y="7859"/>
                      <a:pt x="191" y="9585"/>
                      <a:pt x="178" y="11298"/>
                    </a:cubicBezTo>
                    <a:cubicBezTo>
                      <a:pt x="178" y="12127"/>
                      <a:pt x="110" y="12997"/>
                      <a:pt x="300" y="13812"/>
                    </a:cubicBezTo>
                    <a:cubicBezTo>
                      <a:pt x="477" y="14506"/>
                      <a:pt x="789" y="15185"/>
                      <a:pt x="1170" y="15797"/>
                    </a:cubicBezTo>
                    <a:cubicBezTo>
                      <a:pt x="1850" y="16911"/>
                      <a:pt x="2896" y="17890"/>
                      <a:pt x="3956" y="18638"/>
                    </a:cubicBezTo>
                    <a:cubicBezTo>
                      <a:pt x="5003" y="19385"/>
                      <a:pt x="6158" y="19834"/>
                      <a:pt x="7327" y="20310"/>
                    </a:cubicBezTo>
                    <a:cubicBezTo>
                      <a:pt x="7382" y="20310"/>
                      <a:pt x="7422" y="20323"/>
                      <a:pt x="7477" y="20337"/>
                    </a:cubicBezTo>
                    <a:cubicBezTo>
                      <a:pt x="7771" y="20393"/>
                      <a:pt x="8075" y="20422"/>
                      <a:pt x="8381" y="20422"/>
                    </a:cubicBezTo>
                    <a:cubicBezTo>
                      <a:pt x="8442" y="20422"/>
                      <a:pt x="8503" y="20421"/>
                      <a:pt x="8564" y="20418"/>
                    </a:cubicBezTo>
                    <a:cubicBezTo>
                      <a:pt x="8985" y="20405"/>
                      <a:pt x="9393" y="20323"/>
                      <a:pt x="9801" y="20228"/>
                    </a:cubicBezTo>
                    <a:cubicBezTo>
                      <a:pt x="10902" y="19779"/>
                      <a:pt x="11989" y="19344"/>
                      <a:pt x="12968" y="18638"/>
                    </a:cubicBezTo>
                    <a:cubicBezTo>
                      <a:pt x="14028" y="17890"/>
                      <a:pt x="15075" y="16911"/>
                      <a:pt x="15768" y="15797"/>
                    </a:cubicBezTo>
                    <a:cubicBezTo>
                      <a:pt x="16135" y="15185"/>
                      <a:pt x="16448" y="14506"/>
                      <a:pt x="16624" y="13812"/>
                    </a:cubicBezTo>
                    <a:cubicBezTo>
                      <a:pt x="16815" y="12997"/>
                      <a:pt x="16747" y="12127"/>
                      <a:pt x="16747" y="11298"/>
                    </a:cubicBezTo>
                    <a:cubicBezTo>
                      <a:pt x="16733" y="9585"/>
                      <a:pt x="16760" y="7859"/>
                      <a:pt x="16774" y="6146"/>
                    </a:cubicBezTo>
                    <a:cubicBezTo>
                      <a:pt x="16787" y="4325"/>
                      <a:pt x="16815" y="2504"/>
                      <a:pt x="16923" y="696"/>
                    </a:cubicBezTo>
                    <a:cubicBezTo>
                      <a:pt x="16828" y="682"/>
                      <a:pt x="16733" y="655"/>
                      <a:pt x="16638" y="614"/>
                    </a:cubicBezTo>
                    <a:cubicBezTo>
                      <a:pt x="16230" y="465"/>
                      <a:pt x="15822" y="329"/>
                      <a:pt x="15415" y="180"/>
                    </a:cubicBezTo>
                    <a:cubicBezTo>
                      <a:pt x="15252" y="125"/>
                      <a:pt x="15048" y="16"/>
                      <a:pt x="14871" y="3"/>
                    </a:cubicBezTo>
                    <a:cubicBezTo>
                      <a:pt x="14858" y="1"/>
                      <a:pt x="14845" y="0"/>
                      <a:pt x="14832" y="0"/>
                    </a:cubicBezTo>
                    <a:cubicBezTo>
                      <a:pt x="14649" y="0"/>
                      <a:pt x="14522" y="175"/>
                      <a:pt x="14395" y="302"/>
                    </a:cubicBezTo>
                    <a:cubicBezTo>
                      <a:pt x="14083" y="601"/>
                      <a:pt x="13756" y="900"/>
                      <a:pt x="13430" y="1199"/>
                    </a:cubicBezTo>
                    <a:cubicBezTo>
                      <a:pt x="13090" y="1512"/>
                      <a:pt x="12778" y="1838"/>
                      <a:pt x="12424" y="2123"/>
                    </a:cubicBezTo>
                    <a:cubicBezTo>
                      <a:pt x="12248" y="2268"/>
                      <a:pt x="12076" y="2332"/>
                      <a:pt x="11891" y="2332"/>
                    </a:cubicBezTo>
                    <a:cubicBezTo>
                      <a:pt x="11764" y="2332"/>
                      <a:pt x="11631" y="2301"/>
                      <a:pt x="11486" y="2246"/>
                    </a:cubicBezTo>
                    <a:cubicBezTo>
                      <a:pt x="11092" y="2096"/>
                      <a:pt x="10712" y="1919"/>
                      <a:pt x="10372" y="1702"/>
                    </a:cubicBezTo>
                    <a:cubicBezTo>
                      <a:pt x="10094" y="1524"/>
                      <a:pt x="9771" y="1265"/>
                      <a:pt x="9440" y="1265"/>
                    </a:cubicBezTo>
                    <a:cubicBezTo>
                      <a:pt x="9366" y="1265"/>
                      <a:pt x="9291" y="1278"/>
                      <a:pt x="9217" y="1308"/>
                    </a:cubicBezTo>
                    <a:cubicBezTo>
                      <a:pt x="9217" y="1321"/>
                      <a:pt x="9203" y="1321"/>
                      <a:pt x="9203" y="1335"/>
                    </a:cubicBezTo>
                    <a:cubicBezTo>
                      <a:pt x="9692" y="1620"/>
                      <a:pt x="10154" y="2001"/>
                      <a:pt x="10535" y="2409"/>
                    </a:cubicBezTo>
                    <a:cubicBezTo>
                      <a:pt x="10916" y="2844"/>
                      <a:pt x="11351" y="3442"/>
                      <a:pt x="11351" y="4040"/>
                    </a:cubicBezTo>
                    <a:cubicBezTo>
                      <a:pt x="11351" y="4121"/>
                      <a:pt x="11269" y="4203"/>
                      <a:pt x="11187" y="4203"/>
                    </a:cubicBezTo>
                    <a:cubicBezTo>
                      <a:pt x="10970" y="4203"/>
                      <a:pt x="10752" y="4189"/>
                      <a:pt x="10535" y="4176"/>
                    </a:cubicBezTo>
                    <a:cubicBezTo>
                      <a:pt x="10481" y="4167"/>
                      <a:pt x="10432" y="4160"/>
                      <a:pt x="10389" y="4160"/>
                    </a:cubicBezTo>
                    <a:cubicBezTo>
                      <a:pt x="10289" y="4160"/>
                      <a:pt x="10215" y="4197"/>
                      <a:pt x="10168" y="4339"/>
                    </a:cubicBezTo>
                    <a:cubicBezTo>
                      <a:pt x="10114" y="4488"/>
                      <a:pt x="10141" y="4679"/>
                      <a:pt x="10127" y="4828"/>
                    </a:cubicBezTo>
                    <a:cubicBezTo>
                      <a:pt x="10114" y="5154"/>
                      <a:pt x="10114" y="5480"/>
                      <a:pt x="10100" y="5807"/>
                    </a:cubicBezTo>
                    <a:cubicBezTo>
                      <a:pt x="10230" y="5792"/>
                      <a:pt x="10362" y="5788"/>
                      <a:pt x="10495" y="5788"/>
                    </a:cubicBezTo>
                    <a:cubicBezTo>
                      <a:pt x="10678" y="5788"/>
                      <a:pt x="10861" y="5796"/>
                      <a:pt x="11043" y="5796"/>
                    </a:cubicBezTo>
                    <a:cubicBezTo>
                      <a:pt x="11100" y="5796"/>
                      <a:pt x="11158" y="5795"/>
                      <a:pt x="11215" y="5793"/>
                    </a:cubicBezTo>
                    <a:cubicBezTo>
                      <a:pt x="11718" y="5752"/>
                      <a:pt x="12207" y="5698"/>
                      <a:pt x="12683" y="5589"/>
                    </a:cubicBezTo>
                    <a:cubicBezTo>
                      <a:pt x="12914" y="5535"/>
                      <a:pt x="13131" y="5480"/>
                      <a:pt x="13349" y="5413"/>
                    </a:cubicBezTo>
                    <a:cubicBezTo>
                      <a:pt x="13457" y="5372"/>
                      <a:pt x="13580" y="5331"/>
                      <a:pt x="13688" y="5290"/>
                    </a:cubicBezTo>
                    <a:cubicBezTo>
                      <a:pt x="13688" y="5290"/>
                      <a:pt x="13897" y="5221"/>
                      <a:pt x="13950" y="5221"/>
                    </a:cubicBezTo>
                    <a:cubicBezTo>
                      <a:pt x="13955" y="5221"/>
                      <a:pt x="13958" y="5221"/>
                      <a:pt x="13960" y="5222"/>
                    </a:cubicBezTo>
                    <a:cubicBezTo>
                      <a:pt x="13960" y="5141"/>
                      <a:pt x="13892" y="4896"/>
                      <a:pt x="13879" y="4869"/>
                    </a:cubicBezTo>
                    <a:cubicBezTo>
                      <a:pt x="13852" y="4733"/>
                      <a:pt x="13824" y="4597"/>
                      <a:pt x="13797" y="4475"/>
                    </a:cubicBezTo>
                    <a:cubicBezTo>
                      <a:pt x="13743" y="4216"/>
                      <a:pt x="13675" y="3958"/>
                      <a:pt x="13607" y="3700"/>
                    </a:cubicBezTo>
                    <a:cubicBezTo>
                      <a:pt x="13580" y="3591"/>
                      <a:pt x="13648" y="3523"/>
                      <a:pt x="13743" y="3510"/>
                    </a:cubicBezTo>
                    <a:cubicBezTo>
                      <a:pt x="13777" y="3506"/>
                      <a:pt x="13811" y="3504"/>
                      <a:pt x="13845" y="3504"/>
                    </a:cubicBezTo>
                    <a:cubicBezTo>
                      <a:pt x="14406" y="3504"/>
                      <a:pt x="14836" y="4022"/>
                      <a:pt x="15170" y="4407"/>
                    </a:cubicBezTo>
                    <a:cubicBezTo>
                      <a:pt x="15591" y="4882"/>
                      <a:pt x="16108" y="5440"/>
                      <a:pt x="16339" y="6051"/>
                    </a:cubicBezTo>
                    <a:cubicBezTo>
                      <a:pt x="16584" y="6677"/>
                      <a:pt x="16257" y="7383"/>
                      <a:pt x="16053" y="7981"/>
                    </a:cubicBezTo>
                    <a:cubicBezTo>
                      <a:pt x="15795" y="8702"/>
                      <a:pt x="15510" y="9422"/>
                      <a:pt x="15184" y="10115"/>
                    </a:cubicBezTo>
                    <a:cubicBezTo>
                      <a:pt x="15138" y="10199"/>
                      <a:pt x="15055" y="10235"/>
                      <a:pt x="14974" y="10235"/>
                    </a:cubicBezTo>
                    <a:cubicBezTo>
                      <a:pt x="14909" y="10235"/>
                      <a:pt x="14845" y="10212"/>
                      <a:pt x="14803" y="10170"/>
                    </a:cubicBezTo>
                    <a:cubicBezTo>
                      <a:pt x="14518" y="9884"/>
                      <a:pt x="14477" y="9531"/>
                      <a:pt x="14395" y="9164"/>
                    </a:cubicBezTo>
                    <a:cubicBezTo>
                      <a:pt x="14369" y="9040"/>
                      <a:pt x="14354" y="8991"/>
                      <a:pt x="14293" y="8991"/>
                    </a:cubicBezTo>
                    <a:cubicBezTo>
                      <a:pt x="14261" y="8991"/>
                      <a:pt x="14216" y="9004"/>
                      <a:pt x="14151" y="9028"/>
                    </a:cubicBezTo>
                    <a:cubicBezTo>
                      <a:pt x="14015" y="9069"/>
                      <a:pt x="13879" y="9137"/>
                      <a:pt x="13756" y="9191"/>
                    </a:cubicBezTo>
                    <a:cubicBezTo>
                      <a:pt x="13525" y="9286"/>
                      <a:pt x="13308" y="9381"/>
                      <a:pt x="13077" y="9463"/>
                    </a:cubicBezTo>
                    <a:cubicBezTo>
                      <a:pt x="12269" y="9772"/>
                      <a:pt x="11388" y="10008"/>
                      <a:pt x="10516" y="10008"/>
                    </a:cubicBezTo>
                    <a:cubicBezTo>
                      <a:pt x="10391" y="10008"/>
                      <a:pt x="10266" y="10003"/>
                      <a:pt x="10141" y="9993"/>
                    </a:cubicBezTo>
                    <a:lnTo>
                      <a:pt x="10141" y="9993"/>
                    </a:lnTo>
                    <a:cubicBezTo>
                      <a:pt x="10141" y="10143"/>
                      <a:pt x="10154" y="10292"/>
                      <a:pt x="10154" y="10442"/>
                    </a:cubicBezTo>
                    <a:cubicBezTo>
                      <a:pt x="10222" y="11692"/>
                      <a:pt x="10263" y="12956"/>
                      <a:pt x="10263" y="14207"/>
                    </a:cubicBezTo>
                    <a:cubicBezTo>
                      <a:pt x="10263" y="14805"/>
                      <a:pt x="10222" y="15403"/>
                      <a:pt x="10236" y="15987"/>
                    </a:cubicBezTo>
                    <a:cubicBezTo>
                      <a:pt x="10250" y="16667"/>
                      <a:pt x="10644" y="16952"/>
                      <a:pt x="11174" y="17292"/>
                    </a:cubicBezTo>
                    <a:cubicBezTo>
                      <a:pt x="11255" y="17333"/>
                      <a:pt x="11310" y="17469"/>
                      <a:pt x="11242" y="17550"/>
                    </a:cubicBezTo>
                    <a:cubicBezTo>
                      <a:pt x="10848" y="18067"/>
                      <a:pt x="10345" y="18611"/>
                      <a:pt x="9747" y="18896"/>
                    </a:cubicBezTo>
                    <a:cubicBezTo>
                      <a:pt x="9429" y="19130"/>
                      <a:pt x="9035" y="19220"/>
                      <a:pt x="8636" y="19220"/>
                    </a:cubicBezTo>
                    <a:cubicBezTo>
                      <a:pt x="8386" y="19220"/>
                      <a:pt x="8134" y="19185"/>
                      <a:pt x="7898" y="19127"/>
                    </a:cubicBezTo>
                    <a:cubicBezTo>
                      <a:pt x="7844" y="19100"/>
                      <a:pt x="7776" y="19086"/>
                      <a:pt x="7721" y="19059"/>
                    </a:cubicBezTo>
                    <a:lnTo>
                      <a:pt x="7653" y="19059"/>
                    </a:lnTo>
                    <a:cubicBezTo>
                      <a:pt x="6838" y="18882"/>
                      <a:pt x="6172" y="18203"/>
                      <a:pt x="5683" y="17550"/>
                    </a:cubicBezTo>
                    <a:cubicBezTo>
                      <a:pt x="5615" y="17469"/>
                      <a:pt x="5669" y="17333"/>
                      <a:pt x="5751" y="17292"/>
                    </a:cubicBezTo>
                    <a:cubicBezTo>
                      <a:pt x="6281" y="16952"/>
                      <a:pt x="6675" y="16667"/>
                      <a:pt x="6688" y="15987"/>
                    </a:cubicBezTo>
                    <a:cubicBezTo>
                      <a:pt x="6702" y="15403"/>
                      <a:pt x="6661" y="14805"/>
                      <a:pt x="6661" y="14207"/>
                    </a:cubicBezTo>
                    <a:cubicBezTo>
                      <a:pt x="6661" y="12956"/>
                      <a:pt x="6702" y="11692"/>
                      <a:pt x="6770" y="10442"/>
                    </a:cubicBezTo>
                    <a:cubicBezTo>
                      <a:pt x="6770" y="10292"/>
                      <a:pt x="6784" y="10143"/>
                      <a:pt x="6784" y="9993"/>
                    </a:cubicBezTo>
                    <a:lnTo>
                      <a:pt x="6784" y="9993"/>
                    </a:lnTo>
                    <a:cubicBezTo>
                      <a:pt x="6659" y="10003"/>
                      <a:pt x="6534" y="10008"/>
                      <a:pt x="6408" y="10008"/>
                    </a:cubicBezTo>
                    <a:cubicBezTo>
                      <a:pt x="5537" y="10008"/>
                      <a:pt x="4656" y="9772"/>
                      <a:pt x="3848" y="9463"/>
                    </a:cubicBezTo>
                    <a:cubicBezTo>
                      <a:pt x="3617" y="9381"/>
                      <a:pt x="3399" y="9286"/>
                      <a:pt x="3168" y="9191"/>
                    </a:cubicBezTo>
                    <a:cubicBezTo>
                      <a:pt x="3046" y="9137"/>
                      <a:pt x="2910" y="9069"/>
                      <a:pt x="2774" y="9028"/>
                    </a:cubicBezTo>
                    <a:cubicBezTo>
                      <a:pt x="2713" y="9004"/>
                      <a:pt x="2669" y="8991"/>
                      <a:pt x="2637" y="8991"/>
                    </a:cubicBezTo>
                    <a:cubicBezTo>
                      <a:pt x="2577" y="8991"/>
                      <a:pt x="2556" y="9040"/>
                      <a:pt x="2529" y="9164"/>
                    </a:cubicBezTo>
                    <a:cubicBezTo>
                      <a:pt x="2448" y="9531"/>
                      <a:pt x="2407" y="9884"/>
                      <a:pt x="2135" y="10170"/>
                    </a:cubicBezTo>
                    <a:cubicBezTo>
                      <a:pt x="2087" y="10212"/>
                      <a:pt x="2020" y="10235"/>
                      <a:pt x="1954" y="10235"/>
                    </a:cubicBezTo>
                    <a:cubicBezTo>
                      <a:pt x="1872" y="10235"/>
                      <a:pt x="1792" y="10199"/>
                      <a:pt x="1754" y="10115"/>
                    </a:cubicBezTo>
                    <a:cubicBezTo>
                      <a:pt x="1415" y="9422"/>
                      <a:pt x="1129" y="8702"/>
                      <a:pt x="871" y="7981"/>
                    </a:cubicBezTo>
                    <a:cubicBezTo>
                      <a:pt x="667" y="7383"/>
                      <a:pt x="341" y="6677"/>
                      <a:pt x="585" y="6051"/>
                    </a:cubicBezTo>
                    <a:cubicBezTo>
                      <a:pt x="817" y="5440"/>
                      <a:pt x="1333" y="4882"/>
                      <a:pt x="1754" y="4407"/>
                    </a:cubicBezTo>
                    <a:cubicBezTo>
                      <a:pt x="2088" y="4022"/>
                      <a:pt x="2518" y="3504"/>
                      <a:pt x="3080" y="3504"/>
                    </a:cubicBezTo>
                    <a:cubicBezTo>
                      <a:pt x="3113" y="3504"/>
                      <a:pt x="3147" y="3506"/>
                      <a:pt x="3182" y="3510"/>
                    </a:cubicBezTo>
                    <a:cubicBezTo>
                      <a:pt x="3277" y="3523"/>
                      <a:pt x="3345" y="3591"/>
                      <a:pt x="3318" y="3700"/>
                    </a:cubicBezTo>
                    <a:cubicBezTo>
                      <a:pt x="3250" y="3958"/>
                      <a:pt x="3182" y="4216"/>
                      <a:pt x="3127" y="4475"/>
                    </a:cubicBezTo>
                    <a:cubicBezTo>
                      <a:pt x="3100" y="4597"/>
                      <a:pt x="3073" y="4733"/>
                      <a:pt x="3046" y="4869"/>
                    </a:cubicBezTo>
                    <a:cubicBezTo>
                      <a:pt x="3032" y="4896"/>
                      <a:pt x="2964" y="5141"/>
                      <a:pt x="2964" y="5222"/>
                    </a:cubicBezTo>
                    <a:cubicBezTo>
                      <a:pt x="2966" y="5221"/>
                      <a:pt x="2970" y="5221"/>
                      <a:pt x="2974" y="5221"/>
                    </a:cubicBezTo>
                    <a:cubicBezTo>
                      <a:pt x="3027" y="5221"/>
                      <a:pt x="3236" y="5290"/>
                      <a:pt x="3236" y="5290"/>
                    </a:cubicBezTo>
                    <a:cubicBezTo>
                      <a:pt x="3345" y="5331"/>
                      <a:pt x="3467" y="5372"/>
                      <a:pt x="3589" y="5413"/>
                    </a:cubicBezTo>
                    <a:cubicBezTo>
                      <a:pt x="3793" y="5480"/>
                      <a:pt x="4011" y="5535"/>
                      <a:pt x="4242" y="5589"/>
                    </a:cubicBezTo>
                    <a:cubicBezTo>
                      <a:pt x="4718" y="5698"/>
                      <a:pt x="5207" y="5752"/>
                      <a:pt x="5710" y="5793"/>
                    </a:cubicBezTo>
                    <a:cubicBezTo>
                      <a:pt x="5767" y="5795"/>
                      <a:pt x="5824" y="5796"/>
                      <a:pt x="5881" y="5796"/>
                    </a:cubicBezTo>
                    <a:cubicBezTo>
                      <a:pt x="6063" y="5796"/>
                      <a:pt x="6247" y="5788"/>
                      <a:pt x="6429" y="5788"/>
                    </a:cubicBezTo>
                    <a:cubicBezTo>
                      <a:pt x="6562" y="5788"/>
                      <a:pt x="6694" y="5792"/>
                      <a:pt x="6824" y="5807"/>
                    </a:cubicBezTo>
                    <a:cubicBezTo>
                      <a:pt x="6824" y="5480"/>
                      <a:pt x="6811" y="5154"/>
                      <a:pt x="6797" y="4828"/>
                    </a:cubicBezTo>
                    <a:cubicBezTo>
                      <a:pt x="6784" y="4679"/>
                      <a:pt x="6811" y="4488"/>
                      <a:pt x="6756" y="4339"/>
                    </a:cubicBezTo>
                    <a:cubicBezTo>
                      <a:pt x="6709" y="4197"/>
                      <a:pt x="6636" y="4160"/>
                      <a:pt x="6536" y="4160"/>
                    </a:cubicBezTo>
                    <a:cubicBezTo>
                      <a:pt x="6492" y="4160"/>
                      <a:pt x="6443" y="4167"/>
                      <a:pt x="6389" y="4176"/>
                    </a:cubicBezTo>
                    <a:cubicBezTo>
                      <a:pt x="6172" y="4189"/>
                      <a:pt x="5954" y="4203"/>
                      <a:pt x="5737" y="4203"/>
                    </a:cubicBezTo>
                    <a:cubicBezTo>
                      <a:pt x="5655" y="4203"/>
                      <a:pt x="5574" y="4121"/>
                      <a:pt x="5574" y="4040"/>
                    </a:cubicBezTo>
                    <a:cubicBezTo>
                      <a:pt x="5574" y="3442"/>
                      <a:pt x="6009" y="2844"/>
                      <a:pt x="6389" y="2409"/>
                    </a:cubicBezTo>
                    <a:cubicBezTo>
                      <a:pt x="6770" y="2001"/>
                      <a:pt x="7232" y="1620"/>
                      <a:pt x="7735" y="1335"/>
                    </a:cubicBezTo>
                    <a:cubicBezTo>
                      <a:pt x="7721" y="1321"/>
                      <a:pt x="7708" y="1321"/>
                      <a:pt x="7708" y="1308"/>
                    </a:cubicBezTo>
                    <a:cubicBezTo>
                      <a:pt x="7633" y="1278"/>
                      <a:pt x="7559" y="1265"/>
                      <a:pt x="7484" y="1265"/>
                    </a:cubicBezTo>
                    <a:cubicBezTo>
                      <a:pt x="7154" y="1265"/>
                      <a:pt x="6833" y="1524"/>
                      <a:pt x="6566" y="1702"/>
                    </a:cubicBezTo>
                    <a:cubicBezTo>
                      <a:pt x="6213" y="1919"/>
                      <a:pt x="5832" y="2096"/>
                      <a:pt x="5451" y="2246"/>
                    </a:cubicBezTo>
                    <a:cubicBezTo>
                      <a:pt x="5301" y="2301"/>
                      <a:pt x="5165" y="2332"/>
                      <a:pt x="5036" y="2332"/>
                    </a:cubicBezTo>
                    <a:cubicBezTo>
                      <a:pt x="4849" y="2332"/>
                      <a:pt x="4677" y="2268"/>
                      <a:pt x="4500" y="2123"/>
                    </a:cubicBezTo>
                    <a:cubicBezTo>
                      <a:pt x="4147" y="1838"/>
                      <a:pt x="3834" y="1512"/>
                      <a:pt x="3494" y="1199"/>
                    </a:cubicBezTo>
                    <a:cubicBezTo>
                      <a:pt x="3168" y="900"/>
                      <a:pt x="2855" y="601"/>
                      <a:pt x="2529" y="302"/>
                    </a:cubicBezTo>
                    <a:cubicBezTo>
                      <a:pt x="2402" y="175"/>
                      <a:pt x="2275" y="0"/>
                      <a:pt x="20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6"/>
              <p:cNvSpPr/>
              <p:nvPr/>
            </p:nvSpPr>
            <p:spPr>
              <a:xfrm>
                <a:off x="1133214" y="728479"/>
                <a:ext cx="343000" cy="700500"/>
              </a:xfrm>
              <a:custGeom>
                <a:avLst/>
                <a:gdLst/>
                <a:ahLst/>
                <a:cxnLst/>
                <a:rect l="l" t="t" r="r" b="b"/>
                <a:pathLst>
                  <a:path w="10019" h="20463" extrusionOk="0">
                    <a:moveTo>
                      <a:pt x="1211" y="3741"/>
                    </a:moveTo>
                    <a:cubicBezTo>
                      <a:pt x="1224" y="3741"/>
                      <a:pt x="1224" y="3754"/>
                      <a:pt x="1238" y="3754"/>
                    </a:cubicBezTo>
                    <a:cubicBezTo>
                      <a:pt x="1251" y="3768"/>
                      <a:pt x="1251" y="3768"/>
                      <a:pt x="1265" y="3768"/>
                    </a:cubicBezTo>
                    <a:cubicBezTo>
                      <a:pt x="1238" y="3782"/>
                      <a:pt x="1224" y="3809"/>
                      <a:pt x="1211" y="3822"/>
                    </a:cubicBezTo>
                    <a:cubicBezTo>
                      <a:pt x="1211" y="3809"/>
                      <a:pt x="1211" y="3782"/>
                      <a:pt x="1211" y="3768"/>
                    </a:cubicBezTo>
                    <a:cubicBezTo>
                      <a:pt x="1211" y="3754"/>
                      <a:pt x="1211" y="3741"/>
                      <a:pt x="1211" y="3741"/>
                    </a:cubicBezTo>
                    <a:close/>
                    <a:moveTo>
                      <a:pt x="2319" y="1"/>
                    </a:moveTo>
                    <a:cubicBezTo>
                      <a:pt x="2263" y="1"/>
                      <a:pt x="2206" y="10"/>
                      <a:pt x="2148" y="30"/>
                    </a:cubicBezTo>
                    <a:cubicBezTo>
                      <a:pt x="2116" y="20"/>
                      <a:pt x="2083" y="15"/>
                      <a:pt x="2049" y="15"/>
                    </a:cubicBezTo>
                    <a:cubicBezTo>
                      <a:pt x="1953" y="15"/>
                      <a:pt x="1855" y="55"/>
                      <a:pt x="1795" y="125"/>
                    </a:cubicBezTo>
                    <a:cubicBezTo>
                      <a:pt x="1605" y="180"/>
                      <a:pt x="1414" y="248"/>
                      <a:pt x="1238" y="316"/>
                    </a:cubicBezTo>
                    <a:lnTo>
                      <a:pt x="218" y="642"/>
                    </a:lnTo>
                    <a:cubicBezTo>
                      <a:pt x="96" y="683"/>
                      <a:pt x="1" y="791"/>
                      <a:pt x="1" y="927"/>
                    </a:cubicBezTo>
                    <a:cubicBezTo>
                      <a:pt x="69" y="2654"/>
                      <a:pt x="164" y="4380"/>
                      <a:pt x="246" y="6106"/>
                    </a:cubicBezTo>
                    <a:cubicBezTo>
                      <a:pt x="246" y="6160"/>
                      <a:pt x="259" y="6201"/>
                      <a:pt x="286" y="6242"/>
                    </a:cubicBezTo>
                    <a:cubicBezTo>
                      <a:pt x="259" y="7628"/>
                      <a:pt x="273" y="9001"/>
                      <a:pt x="300" y="10387"/>
                    </a:cubicBezTo>
                    <a:cubicBezTo>
                      <a:pt x="314" y="10986"/>
                      <a:pt x="327" y="11597"/>
                      <a:pt x="381" y="12195"/>
                    </a:cubicBezTo>
                    <a:cubicBezTo>
                      <a:pt x="232" y="13215"/>
                      <a:pt x="653" y="14397"/>
                      <a:pt x="1034" y="15294"/>
                    </a:cubicBezTo>
                    <a:cubicBezTo>
                      <a:pt x="1482" y="16368"/>
                      <a:pt x="2257" y="17170"/>
                      <a:pt x="3141" y="17904"/>
                    </a:cubicBezTo>
                    <a:cubicBezTo>
                      <a:pt x="4011" y="18652"/>
                      <a:pt x="4989" y="19304"/>
                      <a:pt x="6036" y="19780"/>
                    </a:cubicBezTo>
                    <a:cubicBezTo>
                      <a:pt x="6512" y="19997"/>
                      <a:pt x="6987" y="20174"/>
                      <a:pt x="7490" y="20269"/>
                    </a:cubicBezTo>
                    <a:cubicBezTo>
                      <a:pt x="7916" y="20388"/>
                      <a:pt x="8345" y="20463"/>
                      <a:pt x="8770" y="20463"/>
                    </a:cubicBezTo>
                    <a:cubicBezTo>
                      <a:pt x="9118" y="20463"/>
                      <a:pt x="9464" y="20413"/>
                      <a:pt x="9801" y="20296"/>
                    </a:cubicBezTo>
                    <a:cubicBezTo>
                      <a:pt x="10018" y="20215"/>
                      <a:pt x="9991" y="19875"/>
                      <a:pt x="9747" y="19875"/>
                    </a:cubicBezTo>
                    <a:cubicBezTo>
                      <a:pt x="9683" y="19877"/>
                      <a:pt x="9619" y="19878"/>
                      <a:pt x="9555" y="19878"/>
                    </a:cubicBezTo>
                    <a:cubicBezTo>
                      <a:pt x="8317" y="19878"/>
                      <a:pt x="7108" y="19506"/>
                      <a:pt x="6022" y="18951"/>
                    </a:cubicBezTo>
                    <a:cubicBezTo>
                      <a:pt x="5479" y="18665"/>
                      <a:pt x="4867" y="18325"/>
                      <a:pt x="4432" y="17890"/>
                    </a:cubicBezTo>
                    <a:cubicBezTo>
                      <a:pt x="4024" y="17483"/>
                      <a:pt x="3535" y="17170"/>
                      <a:pt x="3141" y="16749"/>
                    </a:cubicBezTo>
                    <a:cubicBezTo>
                      <a:pt x="2747" y="16341"/>
                      <a:pt x="2393" y="15879"/>
                      <a:pt x="2094" y="15389"/>
                    </a:cubicBezTo>
                    <a:cubicBezTo>
                      <a:pt x="2026" y="15131"/>
                      <a:pt x="1945" y="14859"/>
                      <a:pt x="1904" y="14587"/>
                    </a:cubicBezTo>
                    <a:cubicBezTo>
                      <a:pt x="1795" y="13989"/>
                      <a:pt x="1754" y="13378"/>
                      <a:pt x="1741" y="12766"/>
                    </a:cubicBezTo>
                    <a:cubicBezTo>
                      <a:pt x="1741" y="12182"/>
                      <a:pt x="1768" y="11597"/>
                      <a:pt x="1795" y="11013"/>
                    </a:cubicBezTo>
                    <a:cubicBezTo>
                      <a:pt x="1809" y="10809"/>
                      <a:pt x="1822" y="10605"/>
                      <a:pt x="1836" y="10415"/>
                    </a:cubicBezTo>
                    <a:cubicBezTo>
                      <a:pt x="1932" y="10538"/>
                      <a:pt x="2057" y="10626"/>
                      <a:pt x="2207" y="10626"/>
                    </a:cubicBezTo>
                    <a:cubicBezTo>
                      <a:pt x="2289" y="10626"/>
                      <a:pt x="2378" y="10600"/>
                      <a:pt x="2475" y="10537"/>
                    </a:cubicBezTo>
                    <a:cubicBezTo>
                      <a:pt x="2692" y="10401"/>
                      <a:pt x="2842" y="10143"/>
                      <a:pt x="2937" y="9912"/>
                    </a:cubicBezTo>
                    <a:cubicBezTo>
                      <a:pt x="2978" y="9830"/>
                      <a:pt x="3018" y="9735"/>
                      <a:pt x="3032" y="9640"/>
                    </a:cubicBezTo>
                    <a:cubicBezTo>
                      <a:pt x="3046" y="9613"/>
                      <a:pt x="3059" y="9586"/>
                      <a:pt x="3059" y="9572"/>
                    </a:cubicBezTo>
                    <a:cubicBezTo>
                      <a:pt x="3114" y="9586"/>
                      <a:pt x="3168" y="9613"/>
                      <a:pt x="3222" y="9626"/>
                    </a:cubicBezTo>
                    <a:cubicBezTo>
                      <a:pt x="3793" y="9857"/>
                      <a:pt x="4378" y="10061"/>
                      <a:pt x="4989" y="10197"/>
                    </a:cubicBezTo>
                    <a:cubicBezTo>
                      <a:pt x="5275" y="10265"/>
                      <a:pt x="5547" y="10320"/>
                      <a:pt x="5832" y="10374"/>
                    </a:cubicBezTo>
                    <a:cubicBezTo>
                      <a:pt x="6049" y="10403"/>
                      <a:pt x="6265" y="10454"/>
                      <a:pt x="6482" y="10454"/>
                    </a:cubicBezTo>
                    <a:cubicBezTo>
                      <a:pt x="6564" y="10454"/>
                      <a:pt x="6647" y="10447"/>
                      <a:pt x="6729" y="10428"/>
                    </a:cubicBezTo>
                    <a:cubicBezTo>
                      <a:pt x="6919" y="10374"/>
                      <a:pt x="6987" y="10048"/>
                      <a:pt x="6783" y="9953"/>
                    </a:cubicBezTo>
                    <a:cubicBezTo>
                      <a:pt x="6539" y="9844"/>
                      <a:pt x="6267" y="9844"/>
                      <a:pt x="5995" y="9803"/>
                    </a:cubicBezTo>
                    <a:cubicBezTo>
                      <a:pt x="5750" y="9762"/>
                      <a:pt x="5506" y="9721"/>
                      <a:pt x="5261" y="9667"/>
                    </a:cubicBezTo>
                    <a:cubicBezTo>
                      <a:pt x="4731" y="9558"/>
                      <a:pt x="4214" y="9409"/>
                      <a:pt x="3712" y="9232"/>
                    </a:cubicBezTo>
                    <a:cubicBezTo>
                      <a:pt x="3510" y="9159"/>
                      <a:pt x="3221" y="8992"/>
                      <a:pt x="2971" y="8992"/>
                    </a:cubicBezTo>
                    <a:cubicBezTo>
                      <a:pt x="2851" y="8992"/>
                      <a:pt x="2740" y="9031"/>
                      <a:pt x="2651" y="9137"/>
                    </a:cubicBezTo>
                    <a:cubicBezTo>
                      <a:pt x="2475" y="9347"/>
                      <a:pt x="2424" y="10086"/>
                      <a:pt x="2119" y="10086"/>
                    </a:cubicBezTo>
                    <a:cubicBezTo>
                      <a:pt x="2049" y="10086"/>
                      <a:pt x="1965" y="10047"/>
                      <a:pt x="1863" y="9953"/>
                    </a:cubicBezTo>
                    <a:cubicBezTo>
                      <a:pt x="1863" y="9762"/>
                      <a:pt x="1863" y="9586"/>
                      <a:pt x="1714" y="9450"/>
                    </a:cubicBezTo>
                    <a:cubicBezTo>
                      <a:pt x="1697" y="9433"/>
                      <a:pt x="1675" y="9421"/>
                      <a:pt x="1654" y="9421"/>
                    </a:cubicBezTo>
                    <a:cubicBezTo>
                      <a:pt x="1641" y="9421"/>
                      <a:pt x="1629" y="9426"/>
                      <a:pt x="1618" y="9436"/>
                    </a:cubicBezTo>
                    <a:cubicBezTo>
                      <a:pt x="1578" y="9463"/>
                      <a:pt x="1550" y="9477"/>
                      <a:pt x="1523" y="9518"/>
                    </a:cubicBezTo>
                    <a:cubicBezTo>
                      <a:pt x="1510" y="9354"/>
                      <a:pt x="1482" y="9205"/>
                      <a:pt x="1455" y="9042"/>
                    </a:cubicBezTo>
                    <a:cubicBezTo>
                      <a:pt x="1347" y="8417"/>
                      <a:pt x="1211" y="7737"/>
                      <a:pt x="925" y="7166"/>
                    </a:cubicBezTo>
                    <a:cubicBezTo>
                      <a:pt x="884" y="7017"/>
                      <a:pt x="830" y="6867"/>
                      <a:pt x="708" y="6799"/>
                    </a:cubicBezTo>
                    <a:cubicBezTo>
                      <a:pt x="694" y="6650"/>
                      <a:pt x="694" y="6500"/>
                      <a:pt x="667" y="6337"/>
                    </a:cubicBezTo>
                    <a:cubicBezTo>
                      <a:pt x="708" y="6323"/>
                      <a:pt x="735" y="6283"/>
                      <a:pt x="762" y="6242"/>
                    </a:cubicBezTo>
                    <a:cubicBezTo>
                      <a:pt x="1102" y="5644"/>
                      <a:pt x="1455" y="5046"/>
                      <a:pt x="1917" y="4543"/>
                    </a:cubicBezTo>
                    <a:cubicBezTo>
                      <a:pt x="2094" y="4353"/>
                      <a:pt x="2910" y="3578"/>
                      <a:pt x="3372" y="3564"/>
                    </a:cubicBezTo>
                    <a:lnTo>
                      <a:pt x="3372" y="3564"/>
                    </a:lnTo>
                    <a:cubicBezTo>
                      <a:pt x="3236" y="3931"/>
                      <a:pt x="3154" y="4339"/>
                      <a:pt x="3046" y="4692"/>
                    </a:cubicBezTo>
                    <a:cubicBezTo>
                      <a:pt x="3011" y="4819"/>
                      <a:pt x="3113" y="4966"/>
                      <a:pt x="3236" y="4966"/>
                    </a:cubicBezTo>
                    <a:cubicBezTo>
                      <a:pt x="3258" y="4966"/>
                      <a:pt x="3281" y="4961"/>
                      <a:pt x="3304" y="4951"/>
                    </a:cubicBezTo>
                    <a:cubicBezTo>
                      <a:pt x="3657" y="4815"/>
                      <a:pt x="3752" y="4380"/>
                      <a:pt x="4133" y="4285"/>
                    </a:cubicBezTo>
                    <a:cubicBezTo>
                      <a:pt x="4527" y="4176"/>
                      <a:pt x="4894" y="4217"/>
                      <a:pt x="5207" y="3904"/>
                    </a:cubicBezTo>
                    <a:cubicBezTo>
                      <a:pt x="5560" y="3551"/>
                      <a:pt x="5655" y="3075"/>
                      <a:pt x="5818" y="2613"/>
                    </a:cubicBezTo>
                    <a:cubicBezTo>
                      <a:pt x="6131" y="2490"/>
                      <a:pt x="6416" y="2259"/>
                      <a:pt x="6715" y="2137"/>
                    </a:cubicBezTo>
                    <a:cubicBezTo>
                      <a:pt x="7123" y="1960"/>
                      <a:pt x="7572" y="1824"/>
                      <a:pt x="7925" y="1553"/>
                    </a:cubicBezTo>
                    <a:cubicBezTo>
                      <a:pt x="8072" y="1446"/>
                      <a:pt x="8062" y="1144"/>
                      <a:pt x="7832" y="1144"/>
                    </a:cubicBezTo>
                    <a:cubicBezTo>
                      <a:pt x="7827" y="1144"/>
                      <a:pt x="7822" y="1145"/>
                      <a:pt x="7816" y="1145"/>
                    </a:cubicBezTo>
                    <a:cubicBezTo>
                      <a:pt x="7341" y="1186"/>
                      <a:pt x="6892" y="1430"/>
                      <a:pt x="6471" y="1648"/>
                    </a:cubicBezTo>
                    <a:cubicBezTo>
                      <a:pt x="6348" y="1702"/>
                      <a:pt x="6240" y="1756"/>
                      <a:pt x="6117" y="1824"/>
                    </a:cubicBezTo>
                    <a:cubicBezTo>
                      <a:pt x="6036" y="1865"/>
                      <a:pt x="5968" y="1920"/>
                      <a:pt x="5914" y="1974"/>
                    </a:cubicBezTo>
                    <a:cubicBezTo>
                      <a:pt x="5778" y="2069"/>
                      <a:pt x="5655" y="2178"/>
                      <a:pt x="5547" y="2300"/>
                    </a:cubicBezTo>
                    <a:cubicBezTo>
                      <a:pt x="5504" y="2257"/>
                      <a:pt x="5444" y="2230"/>
                      <a:pt x="5382" y="2230"/>
                    </a:cubicBezTo>
                    <a:cubicBezTo>
                      <a:pt x="5346" y="2230"/>
                      <a:pt x="5310" y="2239"/>
                      <a:pt x="5275" y="2259"/>
                    </a:cubicBezTo>
                    <a:cubicBezTo>
                      <a:pt x="5193" y="2314"/>
                      <a:pt x="5112" y="2368"/>
                      <a:pt x="5030" y="2422"/>
                    </a:cubicBezTo>
                    <a:cubicBezTo>
                      <a:pt x="5060" y="2272"/>
                      <a:pt x="4927" y="2136"/>
                      <a:pt x="4789" y="2136"/>
                    </a:cubicBezTo>
                    <a:cubicBezTo>
                      <a:pt x="4741" y="2136"/>
                      <a:pt x="4692" y="2152"/>
                      <a:pt x="4649" y="2191"/>
                    </a:cubicBezTo>
                    <a:cubicBezTo>
                      <a:pt x="4554" y="2028"/>
                      <a:pt x="4418" y="1879"/>
                      <a:pt x="4282" y="1729"/>
                    </a:cubicBezTo>
                    <a:cubicBezTo>
                      <a:pt x="4011" y="1430"/>
                      <a:pt x="3739" y="1145"/>
                      <a:pt x="3453" y="846"/>
                    </a:cubicBezTo>
                    <a:cubicBezTo>
                      <a:pt x="3164" y="557"/>
                      <a:pt x="2758" y="1"/>
                      <a:pt x="23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6"/>
              <p:cNvSpPr/>
              <p:nvPr/>
            </p:nvSpPr>
            <p:spPr>
              <a:xfrm>
                <a:off x="1481748" y="1038089"/>
                <a:ext cx="167820" cy="49877"/>
              </a:xfrm>
              <a:custGeom>
                <a:avLst/>
                <a:gdLst/>
                <a:ahLst/>
                <a:cxnLst/>
                <a:rect l="l" t="t" r="r" b="b"/>
                <a:pathLst>
                  <a:path w="4902" h="1457" extrusionOk="0">
                    <a:moveTo>
                      <a:pt x="4154" y="1"/>
                    </a:moveTo>
                    <a:cubicBezTo>
                      <a:pt x="4009" y="1"/>
                      <a:pt x="3885" y="67"/>
                      <a:pt x="3752" y="134"/>
                    </a:cubicBezTo>
                    <a:cubicBezTo>
                      <a:pt x="3521" y="243"/>
                      <a:pt x="3290" y="351"/>
                      <a:pt x="3045" y="433"/>
                    </a:cubicBezTo>
                    <a:cubicBezTo>
                      <a:pt x="2624" y="582"/>
                      <a:pt x="2189" y="705"/>
                      <a:pt x="1754" y="773"/>
                    </a:cubicBezTo>
                    <a:cubicBezTo>
                      <a:pt x="1439" y="832"/>
                      <a:pt x="1082" y="905"/>
                      <a:pt x="739" y="905"/>
                    </a:cubicBezTo>
                    <a:cubicBezTo>
                      <a:pt x="607" y="905"/>
                      <a:pt x="478" y="894"/>
                      <a:pt x="354" y="868"/>
                    </a:cubicBezTo>
                    <a:cubicBezTo>
                      <a:pt x="340" y="865"/>
                      <a:pt x="326" y="864"/>
                      <a:pt x="312" y="864"/>
                    </a:cubicBezTo>
                    <a:cubicBezTo>
                      <a:pt x="118" y="864"/>
                      <a:pt x="0" y="1120"/>
                      <a:pt x="191" y="1235"/>
                    </a:cubicBezTo>
                    <a:cubicBezTo>
                      <a:pt x="474" y="1397"/>
                      <a:pt x="805" y="1457"/>
                      <a:pt x="1149" y="1457"/>
                    </a:cubicBezTo>
                    <a:cubicBezTo>
                      <a:pt x="1698" y="1457"/>
                      <a:pt x="2278" y="1306"/>
                      <a:pt x="2746" y="1180"/>
                    </a:cubicBezTo>
                    <a:cubicBezTo>
                      <a:pt x="2977" y="1112"/>
                      <a:pt x="3208" y="1044"/>
                      <a:pt x="3439" y="949"/>
                    </a:cubicBezTo>
                    <a:cubicBezTo>
                      <a:pt x="3494" y="936"/>
                      <a:pt x="3847" y="827"/>
                      <a:pt x="3997" y="745"/>
                    </a:cubicBezTo>
                    <a:cubicBezTo>
                      <a:pt x="4024" y="800"/>
                      <a:pt x="4037" y="854"/>
                      <a:pt x="4065" y="895"/>
                    </a:cubicBezTo>
                    <a:cubicBezTo>
                      <a:pt x="4160" y="1072"/>
                      <a:pt x="4296" y="1180"/>
                      <a:pt x="4472" y="1235"/>
                    </a:cubicBezTo>
                    <a:cubicBezTo>
                      <a:pt x="4508" y="1248"/>
                      <a:pt x="4541" y="1253"/>
                      <a:pt x="4571" y="1253"/>
                    </a:cubicBezTo>
                    <a:cubicBezTo>
                      <a:pt x="4802" y="1253"/>
                      <a:pt x="4902" y="925"/>
                      <a:pt x="4758" y="745"/>
                    </a:cubicBezTo>
                    <a:cubicBezTo>
                      <a:pt x="4703" y="677"/>
                      <a:pt x="4635" y="623"/>
                      <a:pt x="4608" y="528"/>
                    </a:cubicBezTo>
                    <a:cubicBezTo>
                      <a:pt x="4581" y="460"/>
                      <a:pt x="4595" y="378"/>
                      <a:pt x="4567" y="297"/>
                    </a:cubicBezTo>
                    <a:cubicBezTo>
                      <a:pt x="4513" y="147"/>
                      <a:pt x="4404" y="52"/>
                      <a:pt x="4255" y="11"/>
                    </a:cubicBezTo>
                    <a:cubicBezTo>
                      <a:pt x="4220" y="4"/>
                      <a:pt x="4186" y="1"/>
                      <a:pt x="4154" y="1"/>
                    </a:cubicBezTo>
                    <a:close/>
                  </a:path>
                </a:pathLst>
              </a:custGeom>
              <a:solidFill>
                <a:srgbClr val="C8D5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6"/>
              <p:cNvSpPr/>
              <p:nvPr/>
            </p:nvSpPr>
            <p:spPr>
              <a:xfrm>
                <a:off x="1445905" y="722762"/>
                <a:ext cx="279255" cy="106977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3125" extrusionOk="0">
                    <a:moveTo>
                      <a:pt x="6132" y="0"/>
                    </a:moveTo>
                    <a:cubicBezTo>
                      <a:pt x="6087" y="0"/>
                      <a:pt x="6042" y="6"/>
                      <a:pt x="5995" y="21"/>
                    </a:cubicBezTo>
                    <a:cubicBezTo>
                      <a:pt x="5900" y="48"/>
                      <a:pt x="5818" y="102"/>
                      <a:pt x="5737" y="184"/>
                    </a:cubicBezTo>
                    <a:cubicBezTo>
                      <a:pt x="5506" y="211"/>
                      <a:pt x="5329" y="347"/>
                      <a:pt x="5112" y="537"/>
                    </a:cubicBezTo>
                    <a:cubicBezTo>
                      <a:pt x="4758" y="863"/>
                      <a:pt x="4405" y="1176"/>
                      <a:pt x="4051" y="1502"/>
                    </a:cubicBezTo>
                    <a:cubicBezTo>
                      <a:pt x="3739" y="1788"/>
                      <a:pt x="3290" y="2100"/>
                      <a:pt x="3059" y="2481"/>
                    </a:cubicBezTo>
                    <a:cubicBezTo>
                      <a:pt x="2869" y="2467"/>
                      <a:pt x="2692" y="2413"/>
                      <a:pt x="2475" y="2318"/>
                    </a:cubicBezTo>
                    <a:cubicBezTo>
                      <a:pt x="2067" y="2127"/>
                      <a:pt x="1673" y="1951"/>
                      <a:pt x="1265" y="1774"/>
                    </a:cubicBezTo>
                    <a:cubicBezTo>
                      <a:pt x="925" y="1624"/>
                      <a:pt x="558" y="1434"/>
                      <a:pt x="178" y="1421"/>
                    </a:cubicBezTo>
                    <a:cubicBezTo>
                      <a:pt x="42" y="1421"/>
                      <a:pt x="1" y="1570"/>
                      <a:pt x="69" y="1665"/>
                    </a:cubicBezTo>
                    <a:cubicBezTo>
                      <a:pt x="286" y="1910"/>
                      <a:pt x="585" y="2046"/>
                      <a:pt x="871" y="2195"/>
                    </a:cubicBezTo>
                    <a:cubicBezTo>
                      <a:pt x="1183" y="2358"/>
                      <a:pt x="1496" y="2522"/>
                      <a:pt x="1809" y="2671"/>
                    </a:cubicBezTo>
                    <a:cubicBezTo>
                      <a:pt x="2218" y="2886"/>
                      <a:pt x="2651" y="3124"/>
                      <a:pt x="3106" y="3124"/>
                    </a:cubicBezTo>
                    <a:cubicBezTo>
                      <a:pt x="3256" y="3124"/>
                      <a:pt x="3408" y="3098"/>
                      <a:pt x="3562" y="3038"/>
                    </a:cubicBezTo>
                    <a:cubicBezTo>
                      <a:pt x="4092" y="2834"/>
                      <a:pt x="4554" y="2372"/>
                      <a:pt x="4962" y="1978"/>
                    </a:cubicBezTo>
                    <a:cubicBezTo>
                      <a:pt x="5180" y="1760"/>
                      <a:pt x="5397" y="1529"/>
                      <a:pt x="5614" y="1298"/>
                    </a:cubicBezTo>
                    <a:cubicBezTo>
                      <a:pt x="5750" y="1149"/>
                      <a:pt x="5914" y="918"/>
                      <a:pt x="6077" y="755"/>
                    </a:cubicBezTo>
                    <a:cubicBezTo>
                      <a:pt x="6090" y="755"/>
                      <a:pt x="6104" y="755"/>
                      <a:pt x="6131" y="768"/>
                    </a:cubicBezTo>
                    <a:cubicBezTo>
                      <a:pt x="6213" y="782"/>
                      <a:pt x="6294" y="795"/>
                      <a:pt x="6362" y="809"/>
                    </a:cubicBezTo>
                    <a:cubicBezTo>
                      <a:pt x="6403" y="836"/>
                      <a:pt x="6430" y="850"/>
                      <a:pt x="6457" y="863"/>
                    </a:cubicBezTo>
                    <a:cubicBezTo>
                      <a:pt x="6607" y="958"/>
                      <a:pt x="6770" y="1054"/>
                      <a:pt x="6933" y="1122"/>
                    </a:cubicBezTo>
                    <a:cubicBezTo>
                      <a:pt x="7185" y="1231"/>
                      <a:pt x="7419" y="1296"/>
                      <a:pt x="7671" y="1296"/>
                    </a:cubicBezTo>
                    <a:cubicBezTo>
                      <a:pt x="7732" y="1296"/>
                      <a:pt x="7794" y="1293"/>
                      <a:pt x="7857" y="1285"/>
                    </a:cubicBezTo>
                    <a:cubicBezTo>
                      <a:pt x="8156" y="1244"/>
                      <a:pt x="8115" y="795"/>
                      <a:pt x="7857" y="727"/>
                    </a:cubicBezTo>
                    <a:cubicBezTo>
                      <a:pt x="7735" y="687"/>
                      <a:pt x="7599" y="646"/>
                      <a:pt x="7490" y="605"/>
                    </a:cubicBezTo>
                    <a:cubicBezTo>
                      <a:pt x="7477" y="605"/>
                      <a:pt x="7449" y="605"/>
                      <a:pt x="7436" y="591"/>
                    </a:cubicBezTo>
                    <a:lnTo>
                      <a:pt x="7409" y="591"/>
                    </a:lnTo>
                    <a:cubicBezTo>
                      <a:pt x="7218" y="523"/>
                      <a:pt x="7028" y="442"/>
                      <a:pt x="6838" y="333"/>
                    </a:cubicBezTo>
                    <a:cubicBezTo>
                      <a:pt x="6618" y="206"/>
                      <a:pt x="6388" y="0"/>
                      <a:pt x="61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6"/>
              <p:cNvSpPr/>
              <p:nvPr/>
            </p:nvSpPr>
            <p:spPr>
              <a:xfrm>
                <a:off x="1232937" y="783287"/>
                <a:ext cx="216742" cy="59499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7381" extrusionOk="0">
                    <a:moveTo>
                      <a:pt x="5342" y="1"/>
                    </a:moveTo>
                    <a:cubicBezTo>
                      <a:pt x="5318" y="1"/>
                      <a:pt x="5294" y="7"/>
                      <a:pt x="5270" y="20"/>
                    </a:cubicBezTo>
                    <a:cubicBezTo>
                      <a:pt x="4401" y="482"/>
                      <a:pt x="3653" y="1202"/>
                      <a:pt x="3028" y="1936"/>
                    </a:cubicBezTo>
                    <a:cubicBezTo>
                      <a:pt x="2865" y="2113"/>
                      <a:pt x="2933" y="2371"/>
                      <a:pt x="3150" y="2439"/>
                    </a:cubicBezTo>
                    <a:cubicBezTo>
                      <a:pt x="3249" y="2473"/>
                      <a:pt x="3340" y="2486"/>
                      <a:pt x="3429" y="2486"/>
                    </a:cubicBezTo>
                    <a:cubicBezTo>
                      <a:pt x="3622" y="2486"/>
                      <a:pt x="3802" y="2426"/>
                      <a:pt x="4006" y="2398"/>
                    </a:cubicBezTo>
                    <a:cubicBezTo>
                      <a:pt x="4051" y="2392"/>
                      <a:pt x="4108" y="2379"/>
                      <a:pt x="4163" y="2379"/>
                    </a:cubicBezTo>
                    <a:cubicBezTo>
                      <a:pt x="4224" y="2379"/>
                      <a:pt x="4283" y="2395"/>
                      <a:pt x="4319" y="2453"/>
                    </a:cubicBezTo>
                    <a:cubicBezTo>
                      <a:pt x="4373" y="2520"/>
                      <a:pt x="4333" y="2765"/>
                      <a:pt x="4333" y="2874"/>
                    </a:cubicBezTo>
                    <a:cubicBezTo>
                      <a:pt x="4333" y="3513"/>
                      <a:pt x="4305" y="4165"/>
                      <a:pt x="4292" y="4818"/>
                    </a:cubicBezTo>
                    <a:cubicBezTo>
                      <a:pt x="4278" y="4695"/>
                      <a:pt x="4237" y="4586"/>
                      <a:pt x="4169" y="4491"/>
                    </a:cubicBezTo>
                    <a:cubicBezTo>
                      <a:pt x="4154" y="4475"/>
                      <a:pt x="4128" y="4469"/>
                      <a:pt x="4105" y="4469"/>
                    </a:cubicBezTo>
                    <a:cubicBezTo>
                      <a:pt x="4088" y="4469"/>
                      <a:pt x="4072" y="4472"/>
                      <a:pt x="4061" y="4478"/>
                    </a:cubicBezTo>
                    <a:cubicBezTo>
                      <a:pt x="3857" y="4573"/>
                      <a:pt x="3802" y="4818"/>
                      <a:pt x="3789" y="5035"/>
                    </a:cubicBezTo>
                    <a:cubicBezTo>
                      <a:pt x="3368" y="5138"/>
                      <a:pt x="2947" y="5186"/>
                      <a:pt x="2515" y="5186"/>
                    </a:cubicBezTo>
                    <a:cubicBezTo>
                      <a:pt x="2375" y="5186"/>
                      <a:pt x="2233" y="5181"/>
                      <a:pt x="2090" y="5171"/>
                    </a:cubicBezTo>
                    <a:cubicBezTo>
                      <a:pt x="1451" y="5144"/>
                      <a:pt x="839" y="4967"/>
                      <a:pt x="201" y="4886"/>
                    </a:cubicBezTo>
                    <a:cubicBezTo>
                      <a:pt x="197" y="4885"/>
                      <a:pt x="193" y="4885"/>
                      <a:pt x="189" y="4885"/>
                    </a:cubicBezTo>
                    <a:cubicBezTo>
                      <a:pt x="61" y="4885"/>
                      <a:pt x="0" y="5105"/>
                      <a:pt x="133" y="5157"/>
                    </a:cubicBezTo>
                    <a:cubicBezTo>
                      <a:pt x="744" y="5416"/>
                      <a:pt x="1465" y="5579"/>
                      <a:pt x="2117" y="5674"/>
                    </a:cubicBezTo>
                    <a:cubicBezTo>
                      <a:pt x="2403" y="5714"/>
                      <a:pt x="2696" y="5740"/>
                      <a:pt x="2989" y="5740"/>
                    </a:cubicBezTo>
                    <a:cubicBezTo>
                      <a:pt x="3391" y="5740"/>
                      <a:pt x="3792" y="5691"/>
                      <a:pt x="4169" y="5565"/>
                    </a:cubicBezTo>
                    <a:cubicBezTo>
                      <a:pt x="4210" y="5552"/>
                      <a:pt x="4251" y="5524"/>
                      <a:pt x="4292" y="5484"/>
                    </a:cubicBezTo>
                    <a:lnTo>
                      <a:pt x="4292" y="5484"/>
                    </a:lnTo>
                    <a:cubicBezTo>
                      <a:pt x="4278" y="6625"/>
                      <a:pt x="4278" y="7767"/>
                      <a:pt x="4278" y="8909"/>
                    </a:cubicBezTo>
                    <a:cubicBezTo>
                      <a:pt x="4292" y="10227"/>
                      <a:pt x="4292" y="11559"/>
                      <a:pt x="4292" y="12878"/>
                    </a:cubicBezTo>
                    <a:cubicBezTo>
                      <a:pt x="4292" y="13517"/>
                      <a:pt x="4333" y="14155"/>
                      <a:pt x="4292" y="14781"/>
                    </a:cubicBezTo>
                    <a:cubicBezTo>
                      <a:pt x="4278" y="15066"/>
                      <a:pt x="4197" y="15229"/>
                      <a:pt x="3952" y="15365"/>
                    </a:cubicBezTo>
                    <a:cubicBezTo>
                      <a:pt x="3721" y="15487"/>
                      <a:pt x="3503" y="15583"/>
                      <a:pt x="3313" y="15759"/>
                    </a:cubicBezTo>
                    <a:cubicBezTo>
                      <a:pt x="3177" y="15895"/>
                      <a:pt x="3191" y="16099"/>
                      <a:pt x="3313" y="16235"/>
                    </a:cubicBezTo>
                    <a:cubicBezTo>
                      <a:pt x="3837" y="16826"/>
                      <a:pt x="4727" y="17380"/>
                      <a:pt x="5578" y="17380"/>
                    </a:cubicBezTo>
                    <a:cubicBezTo>
                      <a:pt x="5764" y="17380"/>
                      <a:pt x="5948" y="17354"/>
                      <a:pt x="6127" y="17295"/>
                    </a:cubicBezTo>
                    <a:cubicBezTo>
                      <a:pt x="6317" y="17227"/>
                      <a:pt x="6331" y="16955"/>
                      <a:pt x="6127" y="16901"/>
                    </a:cubicBezTo>
                    <a:cubicBezTo>
                      <a:pt x="5705" y="16779"/>
                      <a:pt x="5257" y="16724"/>
                      <a:pt x="4849" y="16561"/>
                    </a:cubicBezTo>
                    <a:cubicBezTo>
                      <a:pt x="4550" y="16439"/>
                      <a:pt x="4292" y="16262"/>
                      <a:pt x="4061" y="16045"/>
                    </a:cubicBezTo>
                    <a:cubicBezTo>
                      <a:pt x="4333" y="15895"/>
                      <a:pt x="4618" y="15800"/>
                      <a:pt x="4795" y="15501"/>
                    </a:cubicBezTo>
                    <a:cubicBezTo>
                      <a:pt x="5012" y="15107"/>
                      <a:pt x="4971" y="14631"/>
                      <a:pt x="4971" y="14210"/>
                    </a:cubicBezTo>
                    <a:cubicBezTo>
                      <a:pt x="4958" y="13014"/>
                      <a:pt x="4944" y="11818"/>
                      <a:pt x="4931" y="10621"/>
                    </a:cubicBezTo>
                    <a:cubicBezTo>
                      <a:pt x="4903" y="8284"/>
                      <a:pt x="4876" y="5946"/>
                      <a:pt x="4795" y="3594"/>
                    </a:cubicBezTo>
                    <a:cubicBezTo>
                      <a:pt x="4781" y="3268"/>
                      <a:pt x="4768" y="2928"/>
                      <a:pt x="4768" y="2602"/>
                    </a:cubicBezTo>
                    <a:cubicBezTo>
                      <a:pt x="4768" y="2398"/>
                      <a:pt x="4795" y="2194"/>
                      <a:pt x="4659" y="2018"/>
                    </a:cubicBezTo>
                    <a:cubicBezTo>
                      <a:pt x="4536" y="1868"/>
                      <a:pt x="4346" y="1773"/>
                      <a:pt x="4169" y="1759"/>
                    </a:cubicBezTo>
                    <a:cubicBezTo>
                      <a:pt x="4088" y="1759"/>
                      <a:pt x="4006" y="1759"/>
                      <a:pt x="3925" y="1773"/>
                    </a:cubicBezTo>
                    <a:cubicBezTo>
                      <a:pt x="4401" y="1243"/>
                      <a:pt x="4931" y="767"/>
                      <a:pt x="5447" y="264"/>
                    </a:cubicBezTo>
                    <a:cubicBezTo>
                      <a:pt x="5561" y="161"/>
                      <a:pt x="5464" y="1"/>
                      <a:pt x="53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6"/>
              <p:cNvSpPr/>
              <p:nvPr/>
            </p:nvSpPr>
            <p:spPr>
              <a:xfrm>
                <a:off x="1165325" y="860245"/>
                <a:ext cx="214996" cy="206182"/>
              </a:xfrm>
              <a:custGeom>
                <a:avLst/>
                <a:gdLst/>
                <a:ahLst/>
                <a:cxnLst/>
                <a:rect l="l" t="t" r="r" b="b"/>
                <a:pathLst>
                  <a:path w="6280" h="6023" extrusionOk="0">
                    <a:moveTo>
                      <a:pt x="1972" y="1"/>
                    </a:moveTo>
                    <a:cubicBezTo>
                      <a:pt x="1523" y="123"/>
                      <a:pt x="1156" y="612"/>
                      <a:pt x="857" y="939"/>
                    </a:cubicBezTo>
                    <a:cubicBezTo>
                      <a:pt x="544" y="1278"/>
                      <a:pt x="137" y="1659"/>
                      <a:pt x="69" y="2135"/>
                    </a:cubicBezTo>
                    <a:cubicBezTo>
                      <a:pt x="1" y="2638"/>
                      <a:pt x="150" y="3263"/>
                      <a:pt x="245" y="3766"/>
                    </a:cubicBezTo>
                    <a:cubicBezTo>
                      <a:pt x="354" y="4350"/>
                      <a:pt x="504" y="4935"/>
                      <a:pt x="680" y="5519"/>
                    </a:cubicBezTo>
                    <a:cubicBezTo>
                      <a:pt x="724" y="5658"/>
                      <a:pt x="862" y="5753"/>
                      <a:pt x="999" y="5753"/>
                    </a:cubicBezTo>
                    <a:cubicBezTo>
                      <a:pt x="1076" y="5753"/>
                      <a:pt x="1152" y="5723"/>
                      <a:pt x="1210" y="5655"/>
                    </a:cubicBezTo>
                    <a:cubicBezTo>
                      <a:pt x="1452" y="5377"/>
                      <a:pt x="1533" y="5012"/>
                      <a:pt x="1893" y="5012"/>
                    </a:cubicBezTo>
                    <a:cubicBezTo>
                      <a:pt x="1937" y="5012"/>
                      <a:pt x="1986" y="5018"/>
                      <a:pt x="2040" y="5030"/>
                    </a:cubicBezTo>
                    <a:cubicBezTo>
                      <a:pt x="2475" y="5111"/>
                      <a:pt x="2882" y="5356"/>
                      <a:pt x="3290" y="5505"/>
                    </a:cubicBezTo>
                    <a:cubicBezTo>
                      <a:pt x="4010" y="5769"/>
                      <a:pt x="4814" y="6022"/>
                      <a:pt x="5600" y="6022"/>
                    </a:cubicBezTo>
                    <a:cubicBezTo>
                      <a:pt x="5705" y="6022"/>
                      <a:pt x="5809" y="6018"/>
                      <a:pt x="5913" y="6008"/>
                    </a:cubicBezTo>
                    <a:cubicBezTo>
                      <a:pt x="6262" y="5982"/>
                      <a:pt x="6280" y="5451"/>
                      <a:pt x="5927" y="5451"/>
                    </a:cubicBezTo>
                    <a:cubicBezTo>
                      <a:pt x="5922" y="5451"/>
                      <a:pt x="5918" y="5451"/>
                      <a:pt x="5913" y="5451"/>
                    </a:cubicBezTo>
                    <a:cubicBezTo>
                      <a:pt x="5811" y="5454"/>
                      <a:pt x="5711" y="5455"/>
                      <a:pt x="5611" y="5455"/>
                    </a:cubicBezTo>
                    <a:cubicBezTo>
                      <a:pt x="5166" y="5455"/>
                      <a:pt x="4740" y="5424"/>
                      <a:pt x="4296" y="5302"/>
                    </a:cubicBezTo>
                    <a:cubicBezTo>
                      <a:pt x="3807" y="5179"/>
                      <a:pt x="3317" y="5003"/>
                      <a:pt x="2855" y="4799"/>
                    </a:cubicBezTo>
                    <a:cubicBezTo>
                      <a:pt x="2505" y="4666"/>
                      <a:pt x="2156" y="4491"/>
                      <a:pt x="1787" y="4491"/>
                    </a:cubicBezTo>
                    <a:cubicBezTo>
                      <a:pt x="1740" y="4491"/>
                      <a:pt x="1693" y="4494"/>
                      <a:pt x="1645" y="4500"/>
                    </a:cubicBezTo>
                    <a:cubicBezTo>
                      <a:pt x="1387" y="4540"/>
                      <a:pt x="1238" y="4663"/>
                      <a:pt x="1102" y="4812"/>
                    </a:cubicBezTo>
                    <a:cubicBezTo>
                      <a:pt x="1007" y="4527"/>
                      <a:pt x="911" y="4228"/>
                      <a:pt x="830" y="3929"/>
                    </a:cubicBezTo>
                    <a:cubicBezTo>
                      <a:pt x="694" y="3426"/>
                      <a:pt x="504" y="2869"/>
                      <a:pt x="504" y="2338"/>
                    </a:cubicBezTo>
                    <a:cubicBezTo>
                      <a:pt x="490" y="1836"/>
                      <a:pt x="939" y="1428"/>
                      <a:pt x="1238" y="1074"/>
                    </a:cubicBezTo>
                    <a:cubicBezTo>
                      <a:pt x="1509" y="762"/>
                      <a:pt x="1890" y="449"/>
                      <a:pt x="2026" y="55"/>
                    </a:cubicBezTo>
                    <a:cubicBezTo>
                      <a:pt x="2040" y="28"/>
                      <a:pt x="2012" y="1"/>
                      <a:pt x="19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6"/>
              <p:cNvSpPr/>
              <p:nvPr/>
            </p:nvSpPr>
            <p:spPr>
              <a:xfrm>
                <a:off x="1478496" y="939017"/>
                <a:ext cx="159638" cy="36971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1080" extrusionOk="0">
                    <a:moveTo>
                      <a:pt x="4060" y="0"/>
                    </a:moveTo>
                    <a:cubicBezTo>
                      <a:pt x="3631" y="0"/>
                      <a:pt x="3084" y="207"/>
                      <a:pt x="2814" y="269"/>
                    </a:cubicBezTo>
                    <a:cubicBezTo>
                      <a:pt x="2325" y="391"/>
                      <a:pt x="1835" y="472"/>
                      <a:pt x="1332" y="527"/>
                    </a:cubicBezTo>
                    <a:cubicBezTo>
                      <a:pt x="1101" y="540"/>
                      <a:pt x="884" y="554"/>
                      <a:pt x="653" y="554"/>
                    </a:cubicBezTo>
                    <a:cubicBezTo>
                      <a:pt x="630" y="556"/>
                      <a:pt x="607" y="556"/>
                      <a:pt x="584" y="556"/>
                    </a:cubicBezTo>
                    <a:cubicBezTo>
                      <a:pt x="492" y="556"/>
                      <a:pt x="399" y="546"/>
                      <a:pt x="308" y="546"/>
                    </a:cubicBezTo>
                    <a:cubicBezTo>
                      <a:pt x="230" y="546"/>
                      <a:pt x="154" y="554"/>
                      <a:pt x="82" y="581"/>
                    </a:cubicBezTo>
                    <a:cubicBezTo>
                      <a:pt x="28" y="608"/>
                      <a:pt x="0" y="676"/>
                      <a:pt x="28" y="731"/>
                    </a:cubicBezTo>
                    <a:cubicBezTo>
                      <a:pt x="175" y="1005"/>
                      <a:pt x="564" y="1079"/>
                      <a:pt x="968" y="1079"/>
                    </a:cubicBezTo>
                    <a:cubicBezTo>
                      <a:pt x="1345" y="1079"/>
                      <a:pt x="1735" y="1015"/>
                      <a:pt x="1958" y="989"/>
                    </a:cubicBezTo>
                    <a:cubicBezTo>
                      <a:pt x="2338" y="935"/>
                      <a:pt x="2705" y="867"/>
                      <a:pt x="3086" y="785"/>
                    </a:cubicBezTo>
                    <a:cubicBezTo>
                      <a:pt x="3228" y="754"/>
                      <a:pt x="3746" y="556"/>
                      <a:pt x="4047" y="556"/>
                    </a:cubicBezTo>
                    <a:cubicBezTo>
                      <a:pt x="4148" y="556"/>
                      <a:pt x="4224" y="578"/>
                      <a:pt x="4255" y="636"/>
                    </a:cubicBezTo>
                    <a:cubicBezTo>
                      <a:pt x="4290" y="707"/>
                      <a:pt x="4356" y="738"/>
                      <a:pt x="4425" y="738"/>
                    </a:cubicBezTo>
                    <a:cubicBezTo>
                      <a:pt x="4540" y="738"/>
                      <a:pt x="4662" y="650"/>
                      <a:pt x="4662" y="513"/>
                    </a:cubicBezTo>
                    <a:cubicBezTo>
                      <a:pt x="4645" y="120"/>
                      <a:pt x="4386" y="0"/>
                      <a:pt x="40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6"/>
              <p:cNvSpPr/>
              <p:nvPr/>
            </p:nvSpPr>
            <p:spPr>
              <a:xfrm>
                <a:off x="1485000" y="1011147"/>
                <a:ext cx="175009" cy="50698"/>
              </a:xfrm>
              <a:custGeom>
                <a:avLst/>
                <a:gdLst/>
                <a:ahLst/>
                <a:cxnLst/>
                <a:rect l="l" t="t" r="r" b="b"/>
                <a:pathLst>
                  <a:path w="5112" h="1481" extrusionOk="0">
                    <a:moveTo>
                      <a:pt x="4433" y="0"/>
                    </a:moveTo>
                    <a:cubicBezTo>
                      <a:pt x="4293" y="0"/>
                      <a:pt x="4152" y="46"/>
                      <a:pt x="4024" y="92"/>
                    </a:cubicBezTo>
                    <a:cubicBezTo>
                      <a:pt x="3752" y="173"/>
                      <a:pt x="3480" y="255"/>
                      <a:pt x="3208" y="336"/>
                    </a:cubicBezTo>
                    <a:cubicBezTo>
                      <a:pt x="2651" y="499"/>
                      <a:pt x="2094" y="649"/>
                      <a:pt x="1523" y="798"/>
                    </a:cubicBezTo>
                    <a:cubicBezTo>
                      <a:pt x="1238" y="866"/>
                      <a:pt x="938" y="948"/>
                      <a:pt x="653" y="1043"/>
                    </a:cubicBezTo>
                    <a:cubicBezTo>
                      <a:pt x="436" y="1111"/>
                      <a:pt x="177" y="1125"/>
                      <a:pt x="28" y="1315"/>
                    </a:cubicBezTo>
                    <a:cubicBezTo>
                      <a:pt x="1" y="1342"/>
                      <a:pt x="1" y="1396"/>
                      <a:pt x="41" y="1410"/>
                    </a:cubicBezTo>
                    <a:cubicBezTo>
                      <a:pt x="132" y="1462"/>
                      <a:pt x="244" y="1481"/>
                      <a:pt x="365" y="1481"/>
                    </a:cubicBezTo>
                    <a:cubicBezTo>
                      <a:pt x="627" y="1481"/>
                      <a:pt x="929" y="1393"/>
                      <a:pt x="1142" y="1356"/>
                    </a:cubicBezTo>
                    <a:cubicBezTo>
                      <a:pt x="1632" y="1274"/>
                      <a:pt x="2121" y="1165"/>
                      <a:pt x="2597" y="1043"/>
                    </a:cubicBezTo>
                    <a:cubicBezTo>
                      <a:pt x="3059" y="921"/>
                      <a:pt x="3521" y="785"/>
                      <a:pt x="3970" y="649"/>
                    </a:cubicBezTo>
                    <a:cubicBezTo>
                      <a:pt x="4065" y="622"/>
                      <a:pt x="4187" y="567"/>
                      <a:pt x="4282" y="567"/>
                    </a:cubicBezTo>
                    <a:cubicBezTo>
                      <a:pt x="4334" y="563"/>
                      <a:pt x="4366" y="557"/>
                      <a:pt x="4386" y="557"/>
                    </a:cubicBezTo>
                    <a:cubicBezTo>
                      <a:pt x="4429" y="557"/>
                      <a:pt x="4422" y="583"/>
                      <a:pt x="4459" y="703"/>
                    </a:cubicBezTo>
                    <a:cubicBezTo>
                      <a:pt x="4527" y="934"/>
                      <a:pt x="4540" y="1111"/>
                      <a:pt x="4690" y="1301"/>
                    </a:cubicBezTo>
                    <a:cubicBezTo>
                      <a:pt x="4723" y="1343"/>
                      <a:pt x="4768" y="1361"/>
                      <a:pt x="4815" y="1361"/>
                    </a:cubicBezTo>
                    <a:cubicBezTo>
                      <a:pt x="4906" y="1361"/>
                      <a:pt x="5003" y="1295"/>
                      <a:pt x="5030" y="1206"/>
                    </a:cubicBezTo>
                    <a:cubicBezTo>
                      <a:pt x="5111" y="866"/>
                      <a:pt x="5016" y="187"/>
                      <a:pt x="4636" y="37"/>
                    </a:cubicBezTo>
                    <a:cubicBezTo>
                      <a:pt x="4569" y="11"/>
                      <a:pt x="4501" y="0"/>
                      <a:pt x="44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6"/>
              <p:cNvSpPr/>
              <p:nvPr/>
            </p:nvSpPr>
            <p:spPr>
              <a:xfrm>
                <a:off x="1123457" y="623519"/>
                <a:ext cx="572752" cy="177461"/>
              </a:xfrm>
              <a:custGeom>
                <a:avLst/>
                <a:gdLst/>
                <a:ahLst/>
                <a:cxnLst/>
                <a:rect l="l" t="t" r="r" b="b"/>
                <a:pathLst>
                  <a:path w="16730" h="5184" extrusionOk="0">
                    <a:moveTo>
                      <a:pt x="1251" y="1492"/>
                    </a:moveTo>
                    <a:cubicBezTo>
                      <a:pt x="1265" y="1533"/>
                      <a:pt x="1278" y="1560"/>
                      <a:pt x="1305" y="1588"/>
                    </a:cubicBezTo>
                    <a:cubicBezTo>
                      <a:pt x="1373" y="1683"/>
                      <a:pt x="1441" y="1778"/>
                      <a:pt x="1523" y="1859"/>
                    </a:cubicBezTo>
                    <a:cubicBezTo>
                      <a:pt x="1577" y="1941"/>
                      <a:pt x="1618" y="2022"/>
                      <a:pt x="1659" y="2118"/>
                    </a:cubicBezTo>
                    <a:cubicBezTo>
                      <a:pt x="1618" y="2240"/>
                      <a:pt x="1550" y="2362"/>
                      <a:pt x="1523" y="2471"/>
                    </a:cubicBezTo>
                    <a:cubicBezTo>
                      <a:pt x="1441" y="2512"/>
                      <a:pt x="1373" y="2539"/>
                      <a:pt x="1292" y="2566"/>
                    </a:cubicBezTo>
                    <a:lnTo>
                      <a:pt x="1169" y="2566"/>
                    </a:lnTo>
                    <a:cubicBezTo>
                      <a:pt x="1156" y="2580"/>
                      <a:pt x="1142" y="2580"/>
                      <a:pt x="1129" y="2580"/>
                    </a:cubicBezTo>
                    <a:cubicBezTo>
                      <a:pt x="1088" y="2566"/>
                      <a:pt x="1033" y="2553"/>
                      <a:pt x="979" y="2539"/>
                    </a:cubicBezTo>
                    <a:cubicBezTo>
                      <a:pt x="911" y="2485"/>
                      <a:pt x="843" y="2430"/>
                      <a:pt x="789" y="2349"/>
                    </a:cubicBezTo>
                    <a:cubicBezTo>
                      <a:pt x="789" y="2308"/>
                      <a:pt x="789" y="2267"/>
                      <a:pt x="775" y="2226"/>
                    </a:cubicBezTo>
                    <a:cubicBezTo>
                      <a:pt x="830" y="2009"/>
                      <a:pt x="938" y="1791"/>
                      <a:pt x="1129" y="1669"/>
                    </a:cubicBezTo>
                    <a:cubicBezTo>
                      <a:pt x="1197" y="1628"/>
                      <a:pt x="1237" y="1560"/>
                      <a:pt x="1251" y="1492"/>
                    </a:cubicBezTo>
                    <a:close/>
                    <a:moveTo>
                      <a:pt x="183" y="0"/>
                    </a:moveTo>
                    <a:cubicBezTo>
                      <a:pt x="95" y="0"/>
                      <a:pt x="0" y="61"/>
                      <a:pt x="0" y="160"/>
                    </a:cubicBezTo>
                    <a:cubicBezTo>
                      <a:pt x="14" y="1003"/>
                      <a:pt x="68" y="1859"/>
                      <a:pt x="150" y="2702"/>
                    </a:cubicBezTo>
                    <a:cubicBezTo>
                      <a:pt x="164" y="2947"/>
                      <a:pt x="150" y="3246"/>
                      <a:pt x="381" y="3395"/>
                    </a:cubicBezTo>
                    <a:cubicBezTo>
                      <a:pt x="453" y="3440"/>
                      <a:pt x="531" y="3458"/>
                      <a:pt x="611" y="3458"/>
                    </a:cubicBezTo>
                    <a:cubicBezTo>
                      <a:pt x="851" y="3458"/>
                      <a:pt x="1115" y="3300"/>
                      <a:pt x="1319" y="3219"/>
                    </a:cubicBezTo>
                    <a:cubicBezTo>
                      <a:pt x="1632" y="3083"/>
                      <a:pt x="2026" y="2852"/>
                      <a:pt x="2379" y="2852"/>
                    </a:cubicBezTo>
                    <a:cubicBezTo>
                      <a:pt x="2746" y="2852"/>
                      <a:pt x="3086" y="3151"/>
                      <a:pt x="3344" y="3382"/>
                    </a:cubicBezTo>
                    <a:cubicBezTo>
                      <a:pt x="3874" y="3871"/>
                      <a:pt x="4255" y="4510"/>
                      <a:pt x="4812" y="4958"/>
                    </a:cubicBezTo>
                    <a:cubicBezTo>
                      <a:pt x="5017" y="5121"/>
                      <a:pt x="5219" y="5184"/>
                      <a:pt x="5419" y="5184"/>
                    </a:cubicBezTo>
                    <a:cubicBezTo>
                      <a:pt x="5856" y="5184"/>
                      <a:pt x="6282" y="4883"/>
                      <a:pt x="6701" y="4659"/>
                    </a:cubicBezTo>
                    <a:cubicBezTo>
                      <a:pt x="7028" y="4469"/>
                      <a:pt x="7367" y="4306"/>
                      <a:pt x="7721" y="4170"/>
                    </a:cubicBezTo>
                    <a:cubicBezTo>
                      <a:pt x="7843" y="4115"/>
                      <a:pt x="8000" y="4050"/>
                      <a:pt x="8150" y="4050"/>
                    </a:cubicBezTo>
                    <a:cubicBezTo>
                      <a:pt x="8184" y="4050"/>
                      <a:pt x="8218" y="4054"/>
                      <a:pt x="8251" y="4061"/>
                    </a:cubicBezTo>
                    <a:cubicBezTo>
                      <a:pt x="8428" y="4102"/>
                      <a:pt x="8536" y="4265"/>
                      <a:pt x="8699" y="4333"/>
                    </a:cubicBezTo>
                    <a:cubicBezTo>
                      <a:pt x="8785" y="4364"/>
                      <a:pt x="8868" y="4378"/>
                      <a:pt x="8950" y="4378"/>
                    </a:cubicBezTo>
                    <a:cubicBezTo>
                      <a:pt x="9154" y="4378"/>
                      <a:pt x="9348" y="4294"/>
                      <a:pt x="9542" y="4197"/>
                    </a:cubicBezTo>
                    <a:cubicBezTo>
                      <a:pt x="9693" y="4130"/>
                      <a:pt x="9831" y="4098"/>
                      <a:pt x="9964" y="4098"/>
                    </a:cubicBezTo>
                    <a:cubicBezTo>
                      <a:pt x="10181" y="4098"/>
                      <a:pt x="10384" y="4182"/>
                      <a:pt x="10602" y="4333"/>
                    </a:cubicBezTo>
                    <a:cubicBezTo>
                      <a:pt x="11109" y="4667"/>
                      <a:pt x="11538" y="5080"/>
                      <a:pt x="12153" y="5080"/>
                    </a:cubicBezTo>
                    <a:cubicBezTo>
                      <a:pt x="12214" y="5080"/>
                      <a:pt x="12277" y="5076"/>
                      <a:pt x="12342" y="5067"/>
                    </a:cubicBezTo>
                    <a:cubicBezTo>
                      <a:pt x="13117" y="4972"/>
                      <a:pt x="13661" y="4333"/>
                      <a:pt x="14177" y="3803"/>
                    </a:cubicBezTo>
                    <a:cubicBezTo>
                      <a:pt x="14621" y="3359"/>
                      <a:pt x="15130" y="2924"/>
                      <a:pt x="15730" y="2924"/>
                    </a:cubicBezTo>
                    <a:cubicBezTo>
                      <a:pt x="15903" y="2924"/>
                      <a:pt x="16082" y="2960"/>
                      <a:pt x="16270" y="3042"/>
                    </a:cubicBezTo>
                    <a:cubicBezTo>
                      <a:pt x="16302" y="3056"/>
                      <a:pt x="16336" y="3062"/>
                      <a:pt x="16368" y="3062"/>
                    </a:cubicBezTo>
                    <a:cubicBezTo>
                      <a:pt x="16558" y="3062"/>
                      <a:pt x="16730" y="2849"/>
                      <a:pt x="16556" y="2675"/>
                    </a:cubicBezTo>
                    <a:cubicBezTo>
                      <a:pt x="16307" y="2448"/>
                      <a:pt x="15982" y="2356"/>
                      <a:pt x="15649" y="2356"/>
                    </a:cubicBezTo>
                    <a:cubicBezTo>
                      <a:pt x="15383" y="2356"/>
                      <a:pt x="15112" y="2415"/>
                      <a:pt x="14870" y="2512"/>
                    </a:cubicBezTo>
                    <a:cubicBezTo>
                      <a:pt x="14245" y="2784"/>
                      <a:pt x="13810" y="3314"/>
                      <a:pt x="13321" y="3789"/>
                    </a:cubicBezTo>
                    <a:cubicBezTo>
                      <a:pt x="12958" y="4153"/>
                      <a:pt x="12550" y="4446"/>
                      <a:pt x="12102" y="4446"/>
                    </a:cubicBezTo>
                    <a:cubicBezTo>
                      <a:pt x="11896" y="4446"/>
                      <a:pt x="11681" y="4384"/>
                      <a:pt x="11459" y="4238"/>
                    </a:cubicBezTo>
                    <a:cubicBezTo>
                      <a:pt x="10967" y="3935"/>
                      <a:pt x="10474" y="3468"/>
                      <a:pt x="9863" y="3468"/>
                    </a:cubicBezTo>
                    <a:cubicBezTo>
                      <a:pt x="9815" y="3468"/>
                      <a:pt x="9768" y="3471"/>
                      <a:pt x="9719" y="3477"/>
                    </a:cubicBezTo>
                    <a:cubicBezTo>
                      <a:pt x="9488" y="3508"/>
                      <a:pt x="9257" y="3678"/>
                      <a:pt x="9038" y="3678"/>
                    </a:cubicBezTo>
                    <a:cubicBezTo>
                      <a:pt x="8974" y="3678"/>
                      <a:pt x="8911" y="3663"/>
                      <a:pt x="8849" y="3626"/>
                    </a:cubicBezTo>
                    <a:cubicBezTo>
                      <a:pt x="8614" y="3481"/>
                      <a:pt x="8415" y="3381"/>
                      <a:pt x="8163" y="3381"/>
                    </a:cubicBezTo>
                    <a:cubicBezTo>
                      <a:pt x="8109" y="3381"/>
                      <a:pt x="8052" y="3386"/>
                      <a:pt x="7993" y="3395"/>
                    </a:cubicBezTo>
                    <a:cubicBezTo>
                      <a:pt x="7272" y="3477"/>
                      <a:pt x="6538" y="3953"/>
                      <a:pt x="5913" y="4306"/>
                    </a:cubicBezTo>
                    <a:cubicBezTo>
                      <a:pt x="5804" y="4388"/>
                      <a:pt x="5668" y="4483"/>
                      <a:pt x="5532" y="4510"/>
                    </a:cubicBezTo>
                    <a:cubicBezTo>
                      <a:pt x="5492" y="4292"/>
                      <a:pt x="5342" y="4088"/>
                      <a:pt x="5233" y="3885"/>
                    </a:cubicBezTo>
                    <a:cubicBezTo>
                      <a:pt x="5098" y="3599"/>
                      <a:pt x="4962" y="3314"/>
                      <a:pt x="4826" y="3028"/>
                    </a:cubicBezTo>
                    <a:cubicBezTo>
                      <a:pt x="4663" y="2648"/>
                      <a:pt x="4527" y="1941"/>
                      <a:pt x="4051" y="1819"/>
                    </a:cubicBezTo>
                    <a:cubicBezTo>
                      <a:pt x="4041" y="1814"/>
                      <a:pt x="4031" y="1811"/>
                      <a:pt x="4021" y="1811"/>
                    </a:cubicBezTo>
                    <a:cubicBezTo>
                      <a:pt x="3974" y="1811"/>
                      <a:pt x="3929" y="1858"/>
                      <a:pt x="3929" y="1914"/>
                    </a:cubicBezTo>
                    <a:cubicBezTo>
                      <a:pt x="3725" y="1737"/>
                      <a:pt x="3521" y="1588"/>
                      <a:pt x="3290" y="1438"/>
                    </a:cubicBezTo>
                    <a:cubicBezTo>
                      <a:pt x="3268" y="1420"/>
                      <a:pt x="3246" y="1413"/>
                      <a:pt x="3225" y="1413"/>
                    </a:cubicBezTo>
                    <a:cubicBezTo>
                      <a:pt x="3164" y="1413"/>
                      <a:pt x="3110" y="1473"/>
                      <a:pt x="3099" y="1533"/>
                    </a:cubicBezTo>
                    <a:cubicBezTo>
                      <a:pt x="3049" y="1516"/>
                      <a:pt x="2999" y="1505"/>
                      <a:pt x="2948" y="1505"/>
                    </a:cubicBezTo>
                    <a:cubicBezTo>
                      <a:pt x="2917" y="1505"/>
                      <a:pt x="2886" y="1509"/>
                      <a:pt x="2855" y="1520"/>
                    </a:cubicBezTo>
                    <a:cubicBezTo>
                      <a:pt x="2841" y="1533"/>
                      <a:pt x="2828" y="1533"/>
                      <a:pt x="2828" y="1547"/>
                    </a:cubicBezTo>
                    <a:cubicBezTo>
                      <a:pt x="2800" y="1533"/>
                      <a:pt x="2787" y="1520"/>
                      <a:pt x="2773" y="1506"/>
                    </a:cubicBezTo>
                    <a:cubicBezTo>
                      <a:pt x="2202" y="1112"/>
                      <a:pt x="1577" y="772"/>
                      <a:pt x="952" y="500"/>
                    </a:cubicBezTo>
                    <a:cubicBezTo>
                      <a:pt x="794" y="439"/>
                      <a:pt x="604" y="346"/>
                      <a:pt x="430" y="346"/>
                    </a:cubicBezTo>
                    <a:cubicBezTo>
                      <a:pt x="409" y="346"/>
                      <a:pt x="388" y="348"/>
                      <a:pt x="367" y="351"/>
                    </a:cubicBezTo>
                    <a:cubicBezTo>
                      <a:pt x="354" y="283"/>
                      <a:pt x="340" y="201"/>
                      <a:pt x="327" y="120"/>
                    </a:cubicBezTo>
                    <a:cubicBezTo>
                      <a:pt x="315" y="36"/>
                      <a:pt x="251" y="0"/>
                      <a:pt x="1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6"/>
              <p:cNvSpPr/>
              <p:nvPr/>
            </p:nvSpPr>
            <p:spPr>
              <a:xfrm>
                <a:off x="1112297" y="539988"/>
                <a:ext cx="632868" cy="905621"/>
              </a:xfrm>
              <a:custGeom>
                <a:avLst/>
                <a:gdLst/>
                <a:ahLst/>
                <a:cxnLst/>
                <a:rect l="l" t="t" r="r" b="b"/>
                <a:pathLst>
                  <a:path w="18486" h="26455" extrusionOk="0">
                    <a:moveTo>
                      <a:pt x="9148" y="426"/>
                    </a:moveTo>
                    <a:cubicBezTo>
                      <a:pt x="9610" y="426"/>
                      <a:pt x="10086" y="426"/>
                      <a:pt x="10548" y="466"/>
                    </a:cubicBezTo>
                    <a:cubicBezTo>
                      <a:pt x="10616" y="466"/>
                      <a:pt x="10670" y="466"/>
                      <a:pt x="10738" y="480"/>
                    </a:cubicBezTo>
                    <a:cubicBezTo>
                      <a:pt x="11105" y="521"/>
                      <a:pt x="11459" y="562"/>
                      <a:pt x="11812" y="629"/>
                    </a:cubicBezTo>
                    <a:cubicBezTo>
                      <a:pt x="12600" y="765"/>
                      <a:pt x="13402" y="915"/>
                      <a:pt x="14177" y="1092"/>
                    </a:cubicBezTo>
                    <a:cubicBezTo>
                      <a:pt x="14857" y="1228"/>
                      <a:pt x="15536" y="1391"/>
                      <a:pt x="16202" y="1595"/>
                    </a:cubicBezTo>
                    <a:cubicBezTo>
                      <a:pt x="16556" y="1703"/>
                      <a:pt x="16895" y="1826"/>
                      <a:pt x="17249" y="1962"/>
                    </a:cubicBezTo>
                    <a:cubicBezTo>
                      <a:pt x="17480" y="2057"/>
                      <a:pt x="17738" y="2125"/>
                      <a:pt x="17888" y="2288"/>
                    </a:cubicBezTo>
                    <a:cubicBezTo>
                      <a:pt x="17493" y="2940"/>
                      <a:pt x="16692" y="3185"/>
                      <a:pt x="15998" y="3429"/>
                    </a:cubicBezTo>
                    <a:cubicBezTo>
                      <a:pt x="15183" y="3701"/>
                      <a:pt x="14340" y="3905"/>
                      <a:pt x="13497" y="4055"/>
                    </a:cubicBezTo>
                    <a:cubicBezTo>
                      <a:pt x="12587" y="4204"/>
                      <a:pt x="11676" y="4286"/>
                      <a:pt x="10765" y="4367"/>
                    </a:cubicBezTo>
                    <a:cubicBezTo>
                      <a:pt x="10262" y="4408"/>
                      <a:pt x="9746" y="4422"/>
                      <a:pt x="9243" y="4449"/>
                    </a:cubicBezTo>
                    <a:cubicBezTo>
                      <a:pt x="8726" y="4422"/>
                      <a:pt x="8210" y="4408"/>
                      <a:pt x="7707" y="4367"/>
                    </a:cubicBezTo>
                    <a:cubicBezTo>
                      <a:pt x="6796" y="4286"/>
                      <a:pt x="5886" y="4204"/>
                      <a:pt x="4975" y="4055"/>
                    </a:cubicBezTo>
                    <a:cubicBezTo>
                      <a:pt x="4132" y="3905"/>
                      <a:pt x="3290" y="3701"/>
                      <a:pt x="2474" y="3429"/>
                    </a:cubicBezTo>
                    <a:cubicBezTo>
                      <a:pt x="1781" y="3185"/>
                      <a:pt x="992" y="2940"/>
                      <a:pt x="598" y="2288"/>
                    </a:cubicBezTo>
                    <a:cubicBezTo>
                      <a:pt x="734" y="2125"/>
                      <a:pt x="992" y="2057"/>
                      <a:pt x="1224" y="1962"/>
                    </a:cubicBezTo>
                    <a:cubicBezTo>
                      <a:pt x="1577" y="1826"/>
                      <a:pt x="1917" y="1703"/>
                      <a:pt x="2270" y="1595"/>
                    </a:cubicBezTo>
                    <a:cubicBezTo>
                      <a:pt x="2936" y="1391"/>
                      <a:pt x="3616" y="1228"/>
                      <a:pt x="4295" y="1092"/>
                    </a:cubicBezTo>
                    <a:cubicBezTo>
                      <a:pt x="5084" y="915"/>
                      <a:pt x="5872" y="765"/>
                      <a:pt x="6660" y="629"/>
                    </a:cubicBezTo>
                    <a:cubicBezTo>
                      <a:pt x="6959" y="575"/>
                      <a:pt x="7245" y="534"/>
                      <a:pt x="7544" y="507"/>
                    </a:cubicBezTo>
                    <a:cubicBezTo>
                      <a:pt x="8074" y="480"/>
                      <a:pt x="8618" y="439"/>
                      <a:pt x="9148" y="426"/>
                    </a:cubicBezTo>
                    <a:close/>
                    <a:moveTo>
                      <a:pt x="17996" y="2532"/>
                    </a:moveTo>
                    <a:cubicBezTo>
                      <a:pt x="18010" y="2560"/>
                      <a:pt x="18010" y="2587"/>
                      <a:pt x="18010" y="2614"/>
                    </a:cubicBezTo>
                    <a:cubicBezTo>
                      <a:pt x="18064" y="3362"/>
                      <a:pt x="17956" y="4136"/>
                      <a:pt x="17888" y="4870"/>
                    </a:cubicBezTo>
                    <a:cubicBezTo>
                      <a:pt x="17874" y="5088"/>
                      <a:pt x="17860" y="5319"/>
                      <a:pt x="17820" y="5523"/>
                    </a:cubicBezTo>
                    <a:cubicBezTo>
                      <a:pt x="17785" y="5677"/>
                      <a:pt x="17751" y="5729"/>
                      <a:pt x="17669" y="5729"/>
                    </a:cubicBezTo>
                    <a:cubicBezTo>
                      <a:pt x="17621" y="5729"/>
                      <a:pt x="17557" y="5711"/>
                      <a:pt x="17466" y="5686"/>
                    </a:cubicBezTo>
                    <a:cubicBezTo>
                      <a:pt x="17140" y="5604"/>
                      <a:pt x="16814" y="5482"/>
                      <a:pt x="16488" y="5387"/>
                    </a:cubicBezTo>
                    <a:cubicBezTo>
                      <a:pt x="16230" y="5305"/>
                      <a:pt x="15902" y="5142"/>
                      <a:pt x="15607" y="5142"/>
                    </a:cubicBezTo>
                    <a:cubicBezTo>
                      <a:pt x="15560" y="5142"/>
                      <a:pt x="15513" y="5146"/>
                      <a:pt x="15468" y="5156"/>
                    </a:cubicBezTo>
                    <a:cubicBezTo>
                      <a:pt x="15251" y="5196"/>
                      <a:pt x="15088" y="5373"/>
                      <a:pt x="14938" y="5509"/>
                    </a:cubicBezTo>
                    <a:cubicBezTo>
                      <a:pt x="14340" y="6012"/>
                      <a:pt x="13756" y="6515"/>
                      <a:pt x="13171" y="7031"/>
                    </a:cubicBezTo>
                    <a:cubicBezTo>
                      <a:pt x="13022" y="7156"/>
                      <a:pt x="12872" y="7349"/>
                      <a:pt x="12670" y="7349"/>
                    </a:cubicBezTo>
                    <a:cubicBezTo>
                      <a:pt x="12652" y="7349"/>
                      <a:pt x="12633" y="7347"/>
                      <a:pt x="12614" y="7344"/>
                    </a:cubicBezTo>
                    <a:cubicBezTo>
                      <a:pt x="12451" y="7330"/>
                      <a:pt x="12274" y="7222"/>
                      <a:pt x="12138" y="7167"/>
                    </a:cubicBezTo>
                    <a:cubicBezTo>
                      <a:pt x="11839" y="7031"/>
                      <a:pt x="11554" y="6855"/>
                      <a:pt x="11282" y="6692"/>
                    </a:cubicBezTo>
                    <a:cubicBezTo>
                      <a:pt x="10981" y="6507"/>
                      <a:pt x="10651" y="6381"/>
                      <a:pt x="10316" y="6381"/>
                    </a:cubicBezTo>
                    <a:cubicBezTo>
                      <a:pt x="10258" y="6381"/>
                      <a:pt x="10199" y="6384"/>
                      <a:pt x="10140" y="6393"/>
                    </a:cubicBezTo>
                    <a:cubicBezTo>
                      <a:pt x="10110" y="6383"/>
                      <a:pt x="10078" y="6379"/>
                      <a:pt x="10045" y="6379"/>
                    </a:cubicBezTo>
                    <a:cubicBezTo>
                      <a:pt x="9886" y="6379"/>
                      <a:pt x="9704" y="6475"/>
                      <a:pt x="9569" y="6542"/>
                    </a:cubicBezTo>
                    <a:cubicBezTo>
                      <a:pt x="9422" y="6620"/>
                      <a:pt x="9290" y="6654"/>
                      <a:pt x="9144" y="6654"/>
                    </a:cubicBezTo>
                    <a:cubicBezTo>
                      <a:pt x="9062" y="6654"/>
                      <a:pt x="8974" y="6643"/>
                      <a:pt x="8876" y="6624"/>
                    </a:cubicBezTo>
                    <a:cubicBezTo>
                      <a:pt x="8862" y="6624"/>
                      <a:pt x="8849" y="6610"/>
                      <a:pt x="8835" y="6610"/>
                    </a:cubicBezTo>
                    <a:cubicBezTo>
                      <a:pt x="8822" y="6583"/>
                      <a:pt x="8794" y="6556"/>
                      <a:pt x="8754" y="6528"/>
                    </a:cubicBezTo>
                    <a:cubicBezTo>
                      <a:pt x="8564" y="6424"/>
                      <a:pt x="8367" y="6379"/>
                      <a:pt x="8170" y="6379"/>
                    </a:cubicBezTo>
                    <a:cubicBezTo>
                      <a:pt x="7831" y="6379"/>
                      <a:pt x="7492" y="6511"/>
                      <a:pt x="7191" y="6692"/>
                    </a:cubicBezTo>
                    <a:cubicBezTo>
                      <a:pt x="6919" y="6855"/>
                      <a:pt x="6633" y="7031"/>
                      <a:pt x="6334" y="7167"/>
                    </a:cubicBezTo>
                    <a:cubicBezTo>
                      <a:pt x="6198" y="7222"/>
                      <a:pt x="6022" y="7330"/>
                      <a:pt x="5858" y="7344"/>
                    </a:cubicBezTo>
                    <a:cubicBezTo>
                      <a:pt x="5839" y="7347"/>
                      <a:pt x="5820" y="7349"/>
                      <a:pt x="5802" y="7349"/>
                    </a:cubicBezTo>
                    <a:cubicBezTo>
                      <a:pt x="5600" y="7349"/>
                      <a:pt x="5451" y="7156"/>
                      <a:pt x="5301" y="7031"/>
                    </a:cubicBezTo>
                    <a:cubicBezTo>
                      <a:pt x="4717" y="6515"/>
                      <a:pt x="4132" y="6012"/>
                      <a:pt x="3548" y="5509"/>
                    </a:cubicBezTo>
                    <a:cubicBezTo>
                      <a:pt x="3385" y="5373"/>
                      <a:pt x="3222" y="5196"/>
                      <a:pt x="3004" y="5156"/>
                    </a:cubicBezTo>
                    <a:cubicBezTo>
                      <a:pt x="2959" y="5146"/>
                      <a:pt x="2913" y="5142"/>
                      <a:pt x="2865" y="5142"/>
                    </a:cubicBezTo>
                    <a:cubicBezTo>
                      <a:pt x="2571" y="5142"/>
                      <a:pt x="2242" y="5305"/>
                      <a:pt x="1985" y="5387"/>
                    </a:cubicBezTo>
                    <a:cubicBezTo>
                      <a:pt x="1658" y="5482"/>
                      <a:pt x="1332" y="5604"/>
                      <a:pt x="1006" y="5686"/>
                    </a:cubicBezTo>
                    <a:cubicBezTo>
                      <a:pt x="916" y="5711"/>
                      <a:pt x="851" y="5729"/>
                      <a:pt x="803" y="5729"/>
                    </a:cubicBezTo>
                    <a:cubicBezTo>
                      <a:pt x="721" y="5729"/>
                      <a:pt x="687" y="5677"/>
                      <a:pt x="653" y="5523"/>
                    </a:cubicBezTo>
                    <a:cubicBezTo>
                      <a:pt x="612" y="5319"/>
                      <a:pt x="598" y="5088"/>
                      <a:pt x="585" y="4870"/>
                    </a:cubicBezTo>
                    <a:cubicBezTo>
                      <a:pt x="517" y="4136"/>
                      <a:pt x="408" y="3362"/>
                      <a:pt x="462" y="2614"/>
                    </a:cubicBezTo>
                    <a:cubicBezTo>
                      <a:pt x="462" y="2587"/>
                      <a:pt x="476" y="2560"/>
                      <a:pt x="476" y="2532"/>
                    </a:cubicBezTo>
                    <a:cubicBezTo>
                      <a:pt x="721" y="3008"/>
                      <a:pt x="1359" y="3294"/>
                      <a:pt x="1808" y="3497"/>
                    </a:cubicBezTo>
                    <a:cubicBezTo>
                      <a:pt x="2651" y="3892"/>
                      <a:pt x="3561" y="4163"/>
                      <a:pt x="4472" y="4340"/>
                    </a:cubicBezTo>
                    <a:cubicBezTo>
                      <a:pt x="5383" y="4517"/>
                      <a:pt x="6307" y="4639"/>
                      <a:pt x="7231" y="4694"/>
                    </a:cubicBezTo>
                    <a:cubicBezTo>
                      <a:pt x="7813" y="4718"/>
                      <a:pt x="8417" y="4764"/>
                      <a:pt x="9022" y="4764"/>
                    </a:cubicBezTo>
                    <a:cubicBezTo>
                      <a:pt x="9096" y="4764"/>
                      <a:pt x="9169" y="4763"/>
                      <a:pt x="9243" y="4761"/>
                    </a:cubicBezTo>
                    <a:cubicBezTo>
                      <a:pt x="9315" y="4763"/>
                      <a:pt x="9387" y="4764"/>
                      <a:pt x="9460" y="4764"/>
                    </a:cubicBezTo>
                    <a:cubicBezTo>
                      <a:pt x="10056" y="4764"/>
                      <a:pt x="10659" y="4718"/>
                      <a:pt x="11241" y="4694"/>
                    </a:cubicBezTo>
                    <a:cubicBezTo>
                      <a:pt x="12165" y="4639"/>
                      <a:pt x="13090" y="4517"/>
                      <a:pt x="14000" y="4340"/>
                    </a:cubicBezTo>
                    <a:cubicBezTo>
                      <a:pt x="14911" y="4163"/>
                      <a:pt x="15822" y="3892"/>
                      <a:pt x="16664" y="3497"/>
                    </a:cubicBezTo>
                    <a:cubicBezTo>
                      <a:pt x="17113" y="3294"/>
                      <a:pt x="17752" y="3008"/>
                      <a:pt x="17996" y="2532"/>
                    </a:cubicBezTo>
                    <a:close/>
                    <a:moveTo>
                      <a:pt x="3738" y="9356"/>
                    </a:moveTo>
                    <a:lnTo>
                      <a:pt x="3738" y="9356"/>
                    </a:lnTo>
                    <a:cubicBezTo>
                      <a:pt x="3643" y="9627"/>
                      <a:pt x="3548" y="9899"/>
                      <a:pt x="3439" y="10171"/>
                    </a:cubicBezTo>
                    <a:cubicBezTo>
                      <a:pt x="3344" y="10375"/>
                      <a:pt x="3181" y="10647"/>
                      <a:pt x="3208" y="10892"/>
                    </a:cubicBezTo>
                    <a:cubicBezTo>
                      <a:pt x="3276" y="11340"/>
                      <a:pt x="4132" y="11394"/>
                      <a:pt x="4472" y="11462"/>
                    </a:cubicBezTo>
                    <a:cubicBezTo>
                      <a:pt x="5057" y="11585"/>
                      <a:pt x="5641" y="11666"/>
                      <a:pt x="6239" y="11693"/>
                    </a:cubicBezTo>
                    <a:cubicBezTo>
                      <a:pt x="6416" y="11699"/>
                      <a:pt x="6603" y="11707"/>
                      <a:pt x="6793" y="11707"/>
                    </a:cubicBezTo>
                    <a:cubicBezTo>
                      <a:pt x="7071" y="11707"/>
                      <a:pt x="7353" y="11690"/>
                      <a:pt x="7612" y="11626"/>
                    </a:cubicBezTo>
                    <a:cubicBezTo>
                      <a:pt x="7625" y="11829"/>
                      <a:pt x="7625" y="12020"/>
                      <a:pt x="7639" y="12224"/>
                    </a:cubicBezTo>
                    <a:cubicBezTo>
                      <a:pt x="7639" y="12332"/>
                      <a:pt x="7653" y="12455"/>
                      <a:pt x="7653" y="12563"/>
                    </a:cubicBezTo>
                    <a:cubicBezTo>
                      <a:pt x="7598" y="12554"/>
                      <a:pt x="7542" y="12551"/>
                      <a:pt x="7486" y="12551"/>
                    </a:cubicBezTo>
                    <a:cubicBezTo>
                      <a:pt x="7373" y="12551"/>
                      <a:pt x="7258" y="12563"/>
                      <a:pt x="7150" y="12563"/>
                    </a:cubicBezTo>
                    <a:cubicBezTo>
                      <a:pt x="6905" y="12563"/>
                      <a:pt x="6660" y="12563"/>
                      <a:pt x="6429" y="12550"/>
                    </a:cubicBezTo>
                    <a:cubicBezTo>
                      <a:pt x="5913" y="12523"/>
                      <a:pt x="5410" y="12455"/>
                      <a:pt x="4907" y="12332"/>
                    </a:cubicBezTo>
                    <a:cubicBezTo>
                      <a:pt x="4676" y="12278"/>
                      <a:pt x="4445" y="12196"/>
                      <a:pt x="4214" y="12128"/>
                    </a:cubicBezTo>
                    <a:cubicBezTo>
                      <a:pt x="4080" y="12080"/>
                      <a:pt x="3915" y="11988"/>
                      <a:pt x="3774" y="11988"/>
                    </a:cubicBezTo>
                    <a:cubicBezTo>
                      <a:pt x="3757" y="11988"/>
                      <a:pt x="3741" y="11990"/>
                      <a:pt x="3725" y="11993"/>
                    </a:cubicBezTo>
                    <a:cubicBezTo>
                      <a:pt x="3412" y="12033"/>
                      <a:pt x="3398" y="12645"/>
                      <a:pt x="3358" y="12862"/>
                    </a:cubicBezTo>
                    <a:cubicBezTo>
                      <a:pt x="3303" y="13148"/>
                      <a:pt x="3262" y="13406"/>
                      <a:pt x="3548" y="13569"/>
                    </a:cubicBezTo>
                    <a:cubicBezTo>
                      <a:pt x="3915" y="13787"/>
                      <a:pt x="4391" y="13895"/>
                      <a:pt x="4798" y="14018"/>
                    </a:cubicBezTo>
                    <a:cubicBezTo>
                      <a:pt x="5531" y="14235"/>
                      <a:pt x="6381" y="14434"/>
                      <a:pt x="7183" y="14434"/>
                    </a:cubicBezTo>
                    <a:cubicBezTo>
                      <a:pt x="7332" y="14434"/>
                      <a:pt x="7480" y="14427"/>
                      <a:pt x="7625" y="14412"/>
                    </a:cubicBezTo>
                    <a:lnTo>
                      <a:pt x="7625" y="14412"/>
                    </a:lnTo>
                    <a:cubicBezTo>
                      <a:pt x="7612" y="14643"/>
                      <a:pt x="7598" y="14874"/>
                      <a:pt x="7585" y="15105"/>
                    </a:cubicBezTo>
                    <a:cubicBezTo>
                      <a:pt x="7465" y="15112"/>
                      <a:pt x="7346" y="15115"/>
                      <a:pt x="7228" y="15115"/>
                    </a:cubicBezTo>
                    <a:cubicBezTo>
                      <a:pt x="6196" y="15115"/>
                      <a:pt x="5232" y="14855"/>
                      <a:pt x="4268" y="14453"/>
                    </a:cubicBezTo>
                    <a:cubicBezTo>
                      <a:pt x="4043" y="14364"/>
                      <a:pt x="3661" y="14113"/>
                      <a:pt x="3354" y="14113"/>
                    </a:cubicBezTo>
                    <a:cubicBezTo>
                      <a:pt x="3235" y="14113"/>
                      <a:pt x="3128" y="14151"/>
                      <a:pt x="3045" y="14249"/>
                    </a:cubicBezTo>
                    <a:cubicBezTo>
                      <a:pt x="2855" y="14480"/>
                      <a:pt x="2855" y="14793"/>
                      <a:pt x="2759" y="15064"/>
                    </a:cubicBezTo>
                    <a:cubicBezTo>
                      <a:pt x="2528" y="14602"/>
                      <a:pt x="2297" y="14140"/>
                      <a:pt x="2121" y="13651"/>
                    </a:cubicBezTo>
                    <a:cubicBezTo>
                      <a:pt x="2012" y="13379"/>
                      <a:pt x="1917" y="13107"/>
                      <a:pt x="1835" y="12822"/>
                    </a:cubicBezTo>
                    <a:cubicBezTo>
                      <a:pt x="1740" y="12550"/>
                      <a:pt x="1604" y="12251"/>
                      <a:pt x="1631" y="11965"/>
                    </a:cubicBezTo>
                    <a:cubicBezTo>
                      <a:pt x="1686" y="11394"/>
                      <a:pt x="2189" y="10810"/>
                      <a:pt x="2528" y="10389"/>
                    </a:cubicBezTo>
                    <a:cubicBezTo>
                      <a:pt x="2827" y="10022"/>
                      <a:pt x="3249" y="9437"/>
                      <a:pt x="3738" y="9356"/>
                    </a:cubicBezTo>
                    <a:close/>
                    <a:moveTo>
                      <a:pt x="14734" y="9356"/>
                    </a:moveTo>
                    <a:lnTo>
                      <a:pt x="14734" y="9356"/>
                    </a:lnTo>
                    <a:cubicBezTo>
                      <a:pt x="15224" y="9437"/>
                      <a:pt x="15645" y="10022"/>
                      <a:pt x="15944" y="10389"/>
                    </a:cubicBezTo>
                    <a:cubicBezTo>
                      <a:pt x="16284" y="10810"/>
                      <a:pt x="16787" y="11394"/>
                      <a:pt x="16841" y="11965"/>
                    </a:cubicBezTo>
                    <a:cubicBezTo>
                      <a:pt x="16868" y="12251"/>
                      <a:pt x="16732" y="12550"/>
                      <a:pt x="16637" y="12822"/>
                    </a:cubicBezTo>
                    <a:cubicBezTo>
                      <a:pt x="16556" y="13107"/>
                      <a:pt x="16460" y="13379"/>
                      <a:pt x="16352" y="13651"/>
                    </a:cubicBezTo>
                    <a:cubicBezTo>
                      <a:pt x="16175" y="14140"/>
                      <a:pt x="15944" y="14602"/>
                      <a:pt x="15713" y="15064"/>
                    </a:cubicBezTo>
                    <a:cubicBezTo>
                      <a:pt x="15618" y="14793"/>
                      <a:pt x="15618" y="14480"/>
                      <a:pt x="15427" y="14249"/>
                    </a:cubicBezTo>
                    <a:cubicBezTo>
                      <a:pt x="15344" y="14151"/>
                      <a:pt x="15237" y="14113"/>
                      <a:pt x="15118" y="14113"/>
                    </a:cubicBezTo>
                    <a:cubicBezTo>
                      <a:pt x="14811" y="14113"/>
                      <a:pt x="14430" y="14364"/>
                      <a:pt x="14204" y="14453"/>
                    </a:cubicBezTo>
                    <a:cubicBezTo>
                      <a:pt x="13240" y="14855"/>
                      <a:pt x="12277" y="15115"/>
                      <a:pt x="11244" y="15115"/>
                    </a:cubicBezTo>
                    <a:cubicBezTo>
                      <a:pt x="11126" y="15115"/>
                      <a:pt x="11007" y="15112"/>
                      <a:pt x="10888" y="15105"/>
                    </a:cubicBezTo>
                    <a:cubicBezTo>
                      <a:pt x="10874" y="14874"/>
                      <a:pt x="10860" y="14643"/>
                      <a:pt x="10847" y="14412"/>
                    </a:cubicBezTo>
                    <a:lnTo>
                      <a:pt x="10847" y="14412"/>
                    </a:lnTo>
                    <a:cubicBezTo>
                      <a:pt x="10992" y="14427"/>
                      <a:pt x="11140" y="14434"/>
                      <a:pt x="11290" y="14434"/>
                    </a:cubicBezTo>
                    <a:cubicBezTo>
                      <a:pt x="12092" y="14434"/>
                      <a:pt x="12941" y="14235"/>
                      <a:pt x="13674" y="14018"/>
                    </a:cubicBezTo>
                    <a:cubicBezTo>
                      <a:pt x="14082" y="13895"/>
                      <a:pt x="14558" y="13787"/>
                      <a:pt x="14925" y="13569"/>
                    </a:cubicBezTo>
                    <a:cubicBezTo>
                      <a:pt x="15210" y="13406"/>
                      <a:pt x="15169" y="13148"/>
                      <a:pt x="15115" y="12862"/>
                    </a:cubicBezTo>
                    <a:cubicBezTo>
                      <a:pt x="15074" y="12645"/>
                      <a:pt x="15060" y="12033"/>
                      <a:pt x="14748" y="11993"/>
                    </a:cubicBezTo>
                    <a:cubicBezTo>
                      <a:pt x="14732" y="11990"/>
                      <a:pt x="14715" y="11988"/>
                      <a:pt x="14698" y="11988"/>
                    </a:cubicBezTo>
                    <a:cubicBezTo>
                      <a:pt x="14558" y="11988"/>
                      <a:pt x="14392" y="12080"/>
                      <a:pt x="14259" y="12128"/>
                    </a:cubicBezTo>
                    <a:cubicBezTo>
                      <a:pt x="14027" y="12196"/>
                      <a:pt x="13796" y="12278"/>
                      <a:pt x="13565" y="12332"/>
                    </a:cubicBezTo>
                    <a:cubicBezTo>
                      <a:pt x="13062" y="12455"/>
                      <a:pt x="12559" y="12523"/>
                      <a:pt x="12057" y="12550"/>
                    </a:cubicBezTo>
                    <a:cubicBezTo>
                      <a:pt x="11812" y="12563"/>
                      <a:pt x="11567" y="12563"/>
                      <a:pt x="11323" y="12563"/>
                    </a:cubicBezTo>
                    <a:cubicBezTo>
                      <a:pt x="11214" y="12563"/>
                      <a:pt x="11099" y="12551"/>
                      <a:pt x="10986" y="12551"/>
                    </a:cubicBezTo>
                    <a:cubicBezTo>
                      <a:pt x="10930" y="12551"/>
                      <a:pt x="10874" y="12554"/>
                      <a:pt x="10820" y="12563"/>
                    </a:cubicBezTo>
                    <a:cubicBezTo>
                      <a:pt x="10820" y="12455"/>
                      <a:pt x="10833" y="12332"/>
                      <a:pt x="10833" y="12224"/>
                    </a:cubicBezTo>
                    <a:cubicBezTo>
                      <a:pt x="10847" y="12020"/>
                      <a:pt x="10860" y="11829"/>
                      <a:pt x="10860" y="11626"/>
                    </a:cubicBezTo>
                    <a:cubicBezTo>
                      <a:pt x="11119" y="11690"/>
                      <a:pt x="11401" y="11707"/>
                      <a:pt x="11679" y="11707"/>
                    </a:cubicBezTo>
                    <a:cubicBezTo>
                      <a:pt x="11869" y="11707"/>
                      <a:pt x="12057" y="11699"/>
                      <a:pt x="12233" y="11693"/>
                    </a:cubicBezTo>
                    <a:cubicBezTo>
                      <a:pt x="12831" y="11666"/>
                      <a:pt x="13416" y="11585"/>
                      <a:pt x="14000" y="11462"/>
                    </a:cubicBezTo>
                    <a:cubicBezTo>
                      <a:pt x="14340" y="11394"/>
                      <a:pt x="15196" y="11340"/>
                      <a:pt x="15264" y="10892"/>
                    </a:cubicBezTo>
                    <a:cubicBezTo>
                      <a:pt x="15292" y="10647"/>
                      <a:pt x="15128" y="10375"/>
                      <a:pt x="15033" y="10171"/>
                    </a:cubicBezTo>
                    <a:cubicBezTo>
                      <a:pt x="14925" y="9899"/>
                      <a:pt x="14829" y="9627"/>
                      <a:pt x="14734" y="9356"/>
                    </a:cubicBezTo>
                    <a:close/>
                    <a:moveTo>
                      <a:pt x="9447" y="7072"/>
                    </a:moveTo>
                    <a:cubicBezTo>
                      <a:pt x="9460" y="7086"/>
                      <a:pt x="9474" y="7099"/>
                      <a:pt x="9488" y="7113"/>
                    </a:cubicBezTo>
                    <a:cubicBezTo>
                      <a:pt x="9963" y="7480"/>
                      <a:pt x="10493" y="7779"/>
                      <a:pt x="10928" y="8200"/>
                    </a:cubicBezTo>
                    <a:cubicBezTo>
                      <a:pt x="11146" y="8418"/>
                      <a:pt x="11350" y="8649"/>
                      <a:pt x="11499" y="8921"/>
                    </a:cubicBezTo>
                    <a:cubicBezTo>
                      <a:pt x="11594" y="9097"/>
                      <a:pt x="11662" y="9274"/>
                      <a:pt x="11730" y="9464"/>
                    </a:cubicBezTo>
                    <a:cubicBezTo>
                      <a:pt x="11554" y="9437"/>
                      <a:pt x="11323" y="9315"/>
                      <a:pt x="11159" y="9315"/>
                    </a:cubicBezTo>
                    <a:cubicBezTo>
                      <a:pt x="11134" y="9313"/>
                      <a:pt x="11109" y="9312"/>
                      <a:pt x="11084" y="9312"/>
                    </a:cubicBezTo>
                    <a:cubicBezTo>
                      <a:pt x="10947" y="9312"/>
                      <a:pt x="10814" y="9345"/>
                      <a:pt x="10711" y="9437"/>
                    </a:cubicBezTo>
                    <a:cubicBezTo>
                      <a:pt x="10344" y="9736"/>
                      <a:pt x="10439" y="10429"/>
                      <a:pt x="10425" y="10837"/>
                    </a:cubicBezTo>
                    <a:cubicBezTo>
                      <a:pt x="10398" y="12006"/>
                      <a:pt x="10480" y="13175"/>
                      <a:pt x="10507" y="14330"/>
                    </a:cubicBezTo>
                    <a:cubicBezTo>
                      <a:pt x="10534" y="15486"/>
                      <a:pt x="10548" y="16627"/>
                      <a:pt x="10561" y="17769"/>
                    </a:cubicBezTo>
                    <a:cubicBezTo>
                      <a:pt x="10575" y="18911"/>
                      <a:pt x="10575" y="20066"/>
                      <a:pt x="10507" y="21208"/>
                    </a:cubicBezTo>
                    <a:cubicBezTo>
                      <a:pt x="10480" y="21657"/>
                      <a:pt x="10466" y="22105"/>
                      <a:pt x="10752" y="22486"/>
                    </a:cubicBezTo>
                    <a:cubicBezTo>
                      <a:pt x="10956" y="22771"/>
                      <a:pt x="11241" y="22948"/>
                      <a:pt x="11554" y="23084"/>
                    </a:cubicBezTo>
                    <a:cubicBezTo>
                      <a:pt x="11119" y="23627"/>
                      <a:pt x="10534" y="23899"/>
                      <a:pt x="9923" y="24212"/>
                    </a:cubicBezTo>
                    <a:cubicBezTo>
                      <a:pt x="9690" y="24248"/>
                      <a:pt x="9453" y="24277"/>
                      <a:pt x="9217" y="24277"/>
                    </a:cubicBezTo>
                    <a:cubicBezTo>
                      <a:pt x="9012" y="24277"/>
                      <a:pt x="8806" y="24255"/>
                      <a:pt x="8604" y="24198"/>
                    </a:cubicBezTo>
                    <a:cubicBezTo>
                      <a:pt x="8536" y="24185"/>
                      <a:pt x="8468" y="24158"/>
                      <a:pt x="8400" y="24130"/>
                    </a:cubicBezTo>
                    <a:cubicBezTo>
                      <a:pt x="7843" y="23845"/>
                      <a:pt x="7313" y="23573"/>
                      <a:pt x="6919" y="23084"/>
                    </a:cubicBezTo>
                    <a:cubicBezTo>
                      <a:pt x="7231" y="22948"/>
                      <a:pt x="7517" y="22771"/>
                      <a:pt x="7721" y="22486"/>
                    </a:cubicBezTo>
                    <a:cubicBezTo>
                      <a:pt x="8006" y="22105"/>
                      <a:pt x="7992" y="21657"/>
                      <a:pt x="7965" y="21208"/>
                    </a:cubicBezTo>
                    <a:cubicBezTo>
                      <a:pt x="7897" y="20066"/>
                      <a:pt x="7897" y="18911"/>
                      <a:pt x="7911" y="17769"/>
                    </a:cubicBezTo>
                    <a:cubicBezTo>
                      <a:pt x="7925" y="16627"/>
                      <a:pt x="7938" y="15486"/>
                      <a:pt x="7965" y="14330"/>
                    </a:cubicBezTo>
                    <a:cubicBezTo>
                      <a:pt x="7992" y="13175"/>
                      <a:pt x="8074" y="12006"/>
                      <a:pt x="8047" y="10837"/>
                    </a:cubicBezTo>
                    <a:cubicBezTo>
                      <a:pt x="8033" y="10429"/>
                      <a:pt x="8128" y="9736"/>
                      <a:pt x="7775" y="9437"/>
                    </a:cubicBezTo>
                    <a:cubicBezTo>
                      <a:pt x="7660" y="9345"/>
                      <a:pt x="7526" y="9312"/>
                      <a:pt x="7388" y="9312"/>
                    </a:cubicBezTo>
                    <a:cubicBezTo>
                      <a:pt x="7363" y="9312"/>
                      <a:pt x="7338" y="9313"/>
                      <a:pt x="7313" y="9315"/>
                    </a:cubicBezTo>
                    <a:cubicBezTo>
                      <a:pt x="7150" y="9315"/>
                      <a:pt x="6932" y="9437"/>
                      <a:pt x="6742" y="9464"/>
                    </a:cubicBezTo>
                    <a:cubicBezTo>
                      <a:pt x="6810" y="9274"/>
                      <a:pt x="6878" y="9097"/>
                      <a:pt x="6973" y="8921"/>
                    </a:cubicBezTo>
                    <a:cubicBezTo>
                      <a:pt x="7123" y="8649"/>
                      <a:pt x="7326" y="8418"/>
                      <a:pt x="7544" y="8200"/>
                    </a:cubicBezTo>
                    <a:cubicBezTo>
                      <a:pt x="7979" y="7779"/>
                      <a:pt x="8509" y="7480"/>
                      <a:pt x="8985" y="7113"/>
                    </a:cubicBezTo>
                    <a:cubicBezTo>
                      <a:pt x="8998" y="7099"/>
                      <a:pt x="9012" y="7086"/>
                      <a:pt x="9039" y="7072"/>
                    </a:cubicBezTo>
                    <a:cubicBezTo>
                      <a:pt x="9106" y="7082"/>
                      <a:pt x="9174" y="7091"/>
                      <a:pt x="9241" y="7091"/>
                    </a:cubicBezTo>
                    <a:cubicBezTo>
                      <a:pt x="9269" y="7091"/>
                      <a:pt x="9297" y="7090"/>
                      <a:pt x="9325" y="7086"/>
                    </a:cubicBezTo>
                    <a:cubicBezTo>
                      <a:pt x="9365" y="7086"/>
                      <a:pt x="9406" y="7086"/>
                      <a:pt x="9447" y="7072"/>
                    </a:cubicBezTo>
                    <a:close/>
                    <a:moveTo>
                      <a:pt x="15606" y="5547"/>
                    </a:moveTo>
                    <a:cubicBezTo>
                      <a:pt x="15619" y="5547"/>
                      <a:pt x="15632" y="5548"/>
                      <a:pt x="15645" y="5550"/>
                    </a:cubicBezTo>
                    <a:cubicBezTo>
                      <a:pt x="15822" y="5563"/>
                      <a:pt x="16026" y="5672"/>
                      <a:pt x="16189" y="5727"/>
                    </a:cubicBezTo>
                    <a:cubicBezTo>
                      <a:pt x="16596" y="5876"/>
                      <a:pt x="17004" y="6012"/>
                      <a:pt x="17412" y="6161"/>
                    </a:cubicBezTo>
                    <a:cubicBezTo>
                      <a:pt x="17507" y="6202"/>
                      <a:pt x="17602" y="6229"/>
                      <a:pt x="17697" y="6243"/>
                    </a:cubicBezTo>
                    <a:cubicBezTo>
                      <a:pt x="17589" y="8051"/>
                      <a:pt x="17561" y="9872"/>
                      <a:pt x="17548" y="11693"/>
                    </a:cubicBezTo>
                    <a:cubicBezTo>
                      <a:pt x="17534" y="13406"/>
                      <a:pt x="17507" y="15132"/>
                      <a:pt x="17521" y="16845"/>
                    </a:cubicBezTo>
                    <a:cubicBezTo>
                      <a:pt x="17521" y="17674"/>
                      <a:pt x="17589" y="18544"/>
                      <a:pt x="17398" y="19359"/>
                    </a:cubicBezTo>
                    <a:cubicBezTo>
                      <a:pt x="17222" y="20053"/>
                      <a:pt x="16909" y="20732"/>
                      <a:pt x="16542" y="21344"/>
                    </a:cubicBezTo>
                    <a:cubicBezTo>
                      <a:pt x="15849" y="22458"/>
                      <a:pt x="14802" y="23437"/>
                      <a:pt x="13742" y="24185"/>
                    </a:cubicBezTo>
                    <a:cubicBezTo>
                      <a:pt x="12763" y="24891"/>
                      <a:pt x="11676" y="25326"/>
                      <a:pt x="10575" y="25775"/>
                    </a:cubicBezTo>
                    <a:cubicBezTo>
                      <a:pt x="10167" y="25870"/>
                      <a:pt x="9759" y="25952"/>
                      <a:pt x="9338" y="25965"/>
                    </a:cubicBezTo>
                    <a:cubicBezTo>
                      <a:pt x="9277" y="25968"/>
                      <a:pt x="9216" y="25969"/>
                      <a:pt x="9155" y="25969"/>
                    </a:cubicBezTo>
                    <a:cubicBezTo>
                      <a:pt x="8849" y="25969"/>
                      <a:pt x="8545" y="25940"/>
                      <a:pt x="8251" y="25884"/>
                    </a:cubicBezTo>
                    <a:cubicBezTo>
                      <a:pt x="8196" y="25870"/>
                      <a:pt x="8156" y="25857"/>
                      <a:pt x="8101" y="25857"/>
                    </a:cubicBezTo>
                    <a:cubicBezTo>
                      <a:pt x="6932" y="25381"/>
                      <a:pt x="5777" y="24932"/>
                      <a:pt x="4730" y="24185"/>
                    </a:cubicBezTo>
                    <a:cubicBezTo>
                      <a:pt x="3670" y="23437"/>
                      <a:pt x="2624" y="22458"/>
                      <a:pt x="1944" y="21344"/>
                    </a:cubicBezTo>
                    <a:cubicBezTo>
                      <a:pt x="1563" y="20732"/>
                      <a:pt x="1251" y="20053"/>
                      <a:pt x="1074" y="19359"/>
                    </a:cubicBezTo>
                    <a:cubicBezTo>
                      <a:pt x="884" y="18544"/>
                      <a:pt x="952" y="17674"/>
                      <a:pt x="952" y="16845"/>
                    </a:cubicBezTo>
                    <a:cubicBezTo>
                      <a:pt x="965" y="15132"/>
                      <a:pt x="952" y="13406"/>
                      <a:pt x="925" y="11693"/>
                    </a:cubicBezTo>
                    <a:cubicBezTo>
                      <a:pt x="911" y="9872"/>
                      <a:pt x="884" y="8051"/>
                      <a:pt x="775" y="6243"/>
                    </a:cubicBezTo>
                    <a:cubicBezTo>
                      <a:pt x="870" y="6229"/>
                      <a:pt x="965" y="6202"/>
                      <a:pt x="1060" y="6161"/>
                    </a:cubicBezTo>
                    <a:cubicBezTo>
                      <a:pt x="1468" y="6012"/>
                      <a:pt x="1876" y="5876"/>
                      <a:pt x="2284" y="5727"/>
                    </a:cubicBezTo>
                    <a:cubicBezTo>
                      <a:pt x="2447" y="5672"/>
                      <a:pt x="2651" y="5563"/>
                      <a:pt x="2827" y="5550"/>
                    </a:cubicBezTo>
                    <a:cubicBezTo>
                      <a:pt x="2841" y="5548"/>
                      <a:pt x="2854" y="5547"/>
                      <a:pt x="2866" y="5547"/>
                    </a:cubicBezTo>
                    <a:cubicBezTo>
                      <a:pt x="3049" y="5547"/>
                      <a:pt x="3176" y="5722"/>
                      <a:pt x="3303" y="5849"/>
                    </a:cubicBezTo>
                    <a:cubicBezTo>
                      <a:pt x="3629" y="6148"/>
                      <a:pt x="3942" y="6447"/>
                      <a:pt x="4268" y="6746"/>
                    </a:cubicBezTo>
                    <a:cubicBezTo>
                      <a:pt x="4608" y="7059"/>
                      <a:pt x="4921" y="7385"/>
                      <a:pt x="5274" y="7670"/>
                    </a:cubicBezTo>
                    <a:cubicBezTo>
                      <a:pt x="5451" y="7815"/>
                      <a:pt x="5623" y="7879"/>
                      <a:pt x="5810" y="7879"/>
                    </a:cubicBezTo>
                    <a:cubicBezTo>
                      <a:pt x="5939" y="7879"/>
                      <a:pt x="6075" y="7848"/>
                      <a:pt x="6225" y="7793"/>
                    </a:cubicBezTo>
                    <a:cubicBezTo>
                      <a:pt x="6606" y="7643"/>
                      <a:pt x="6987" y="7466"/>
                      <a:pt x="7340" y="7249"/>
                    </a:cubicBezTo>
                    <a:cubicBezTo>
                      <a:pt x="7607" y="7071"/>
                      <a:pt x="7928" y="6812"/>
                      <a:pt x="8258" y="6812"/>
                    </a:cubicBezTo>
                    <a:cubicBezTo>
                      <a:pt x="8333" y="6812"/>
                      <a:pt x="8407" y="6825"/>
                      <a:pt x="8482" y="6855"/>
                    </a:cubicBezTo>
                    <a:cubicBezTo>
                      <a:pt x="8482" y="6868"/>
                      <a:pt x="8495" y="6868"/>
                      <a:pt x="8509" y="6882"/>
                    </a:cubicBezTo>
                    <a:cubicBezTo>
                      <a:pt x="8006" y="7167"/>
                      <a:pt x="7544" y="7548"/>
                      <a:pt x="7163" y="7956"/>
                    </a:cubicBezTo>
                    <a:cubicBezTo>
                      <a:pt x="6783" y="8391"/>
                      <a:pt x="6348" y="8989"/>
                      <a:pt x="6348" y="9587"/>
                    </a:cubicBezTo>
                    <a:cubicBezTo>
                      <a:pt x="6348" y="9668"/>
                      <a:pt x="6429" y="9750"/>
                      <a:pt x="6511" y="9750"/>
                    </a:cubicBezTo>
                    <a:cubicBezTo>
                      <a:pt x="6728" y="9750"/>
                      <a:pt x="6946" y="9736"/>
                      <a:pt x="7163" y="9723"/>
                    </a:cubicBezTo>
                    <a:cubicBezTo>
                      <a:pt x="7217" y="9714"/>
                      <a:pt x="7266" y="9707"/>
                      <a:pt x="7310" y="9707"/>
                    </a:cubicBezTo>
                    <a:cubicBezTo>
                      <a:pt x="7410" y="9707"/>
                      <a:pt x="7483" y="9744"/>
                      <a:pt x="7530" y="9886"/>
                    </a:cubicBezTo>
                    <a:cubicBezTo>
                      <a:pt x="7585" y="10035"/>
                      <a:pt x="7558" y="10226"/>
                      <a:pt x="7571" y="10375"/>
                    </a:cubicBezTo>
                    <a:cubicBezTo>
                      <a:pt x="7585" y="10701"/>
                      <a:pt x="7598" y="11027"/>
                      <a:pt x="7598" y="11354"/>
                    </a:cubicBezTo>
                    <a:cubicBezTo>
                      <a:pt x="7468" y="11339"/>
                      <a:pt x="7336" y="11335"/>
                      <a:pt x="7203" y="11335"/>
                    </a:cubicBezTo>
                    <a:cubicBezTo>
                      <a:pt x="7021" y="11335"/>
                      <a:pt x="6837" y="11343"/>
                      <a:pt x="6655" y="11343"/>
                    </a:cubicBezTo>
                    <a:cubicBezTo>
                      <a:pt x="6598" y="11343"/>
                      <a:pt x="6541" y="11342"/>
                      <a:pt x="6484" y="11340"/>
                    </a:cubicBezTo>
                    <a:cubicBezTo>
                      <a:pt x="5981" y="11299"/>
                      <a:pt x="5492" y="11245"/>
                      <a:pt x="5016" y="11136"/>
                    </a:cubicBezTo>
                    <a:cubicBezTo>
                      <a:pt x="4785" y="11082"/>
                      <a:pt x="4567" y="11027"/>
                      <a:pt x="4363" y="10960"/>
                    </a:cubicBezTo>
                    <a:cubicBezTo>
                      <a:pt x="4241" y="10919"/>
                      <a:pt x="4119" y="10878"/>
                      <a:pt x="4010" y="10837"/>
                    </a:cubicBezTo>
                    <a:cubicBezTo>
                      <a:pt x="4010" y="10837"/>
                      <a:pt x="3801" y="10768"/>
                      <a:pt x="3748" y="10768"/>
                    </a:cubicBezTo>
                    <a:cubicBezTo>
                      <a:pt x="3744" y="10768"/>
                      <a:pt x="3740" y="10768"/>
                      <a:pt x="3738" y="10769"/>
                    </a:cubicBezTo>
                    <a:cubicBezTo>
                      <a:pt x="3738" y="10688"/>
                      <a:pt x="3806" y="10443"/>
                      <a:pt x="3820" y="10416"/>
                    </a:cubicBezTo>
                    <a:cubicBezTo>
                      <a:pt x="3847" y="10280"/>
                      <a:pt x="3874" y="10144"/>
                      <a:pt x="3901" y="10022"/>
                    </a:cubicBezTo>
                    <a:cubicBezTo>
                      <a:pt x="3956" y="9763"/>
                      <a:pt x="4024" y="9505"/>
                      <a:pt x="4092" y="9247"/>
                    </a:cubicBezTo>
                    <a:cubicBezTo>
                      <a:pt x="4119" y="9138"/>
                      <a:pt x="4051" y="9070"/>
                      <a:pt x="3956" y="9057"/>
                    </a:cubicBezTo>
                    <a:cubicBezTo>
                      <a:pt x="3921" y="9053"/>
                      <a:pt x="3887" y="9051"/>
                      <a:pt x="3854" y="9051"/>
                    </a:cubicBezTo>
                    <a:cubicBezTo>
                      <a:pt x="3292" y="9051"/>
                      <a:pt x="2862" y="9569"/>
                      <a:pt x="2528" y="9954"/>
                    </a:cubicBezTo>
                    <a:cubicBezTo>
                      <a:pt x="2107" y="10429"/>
                      <a:pt x="1591" y="10987"/>
                      <a:pt x="1359" y="11598"/>
                    </a:cubicBezTo>
                    <a:cubicBezTo>
                      <a:pt x="1115" y="12224"/>
                      <a:pt x="1441" y="12930"/>
                      <a:pt x="1645" y="13528"/>
                    </a:cubicBezTo>
                    <a:cubicBezTo>
                      <a:pt x="1903" y="14249"/>
                      <a:pt x="2189" y="14969"/>
                      <a:pt x="2528" y="15662"/>
                    </a:cubicBezTo>
                    <a:cubicBezTo>
                      <a:pt x="2566" y="15746"/>
                      <a:pt x="2646" y="15782"/>
                      <a:pt x="2728" y="15782"/>
                    </a:cubicBezTo>
                    <a:cubicBezTo>
                      <a:pt x="2794" y="15782"/>
                      <a:pt x="2861" y="15759"/>
                      <a:pt x="2909" y="15717"/>
                    </a:cubicBezTo>
                    <a:cubicBezTo>
                      <a:pt x="3181" y="15431"/>
                      <a:pt x="3222" y="15078"/>
                      <a:pt x="3303" y="14711"/>
                    </a:cubicBezTo>
                    <a:cubicBezTo>
                      <a:pt x="3330" y="14587"/>
                      <a:pt x="3345" y="14538"/>
                      <a:pt x="3405" y="14538"/>
                    </a:cubicBezTo>
                    <a:cubicBezTo>
                      <a:pt x="3437" y="14538"/>
                      <a:pt x="3482" y="14551"/>
                      <a:pt x="3548" y="14575"/>
                    </a:cubicBezTo>
                    <a:cubicBezTo>
                      <a:pt x="3684" y="14616"/>
                      <a:pt x="3820" y="14684"/>
                      <a:pt x="3942" y="14738"/>
                    </a:cubicBezTo>
                    <a:cubicBezTo>
                      <a:pt x="4173" y="14833"/>
                      <a:pt x="4391" y="14928"/>
                      <a:pt x="4622" y="15010"/>
                    </a:cubicBezTo>
                    <a:cubicBezTo>
                      <a:pt x="5430" y="15319"/>
                      <a:pt x="6311" y="15555"/>
                      <a:pt x="7182" y="15555"/>
                    </a:cubicBezTo>
                    <a:cubicBezTo>
                      <a:pt x="7308" y="15555"/>
                      <a:pt x="7433" y="15550"/>
                      <a:pt x="7558" y="15540"/>
                    </a:cubicBezTo>
                    <a:lnTo>
                      <a:pt x="7558" y="15540"/>
                    </a:lnTo>
                    <a:cubicBezTo>
                      <a:pt x="7558" y="15690"/>
                      <a:pt x="7544" y="15839"/>
                      <a:pt x="7544" y="15989"/>
                    </a:cubicBezTo>
                    <a:cubicBezTo>
                      <a:pt x="7476" y="17239"/>
                      <a:pt x="7435" y="18503"/>
                      <a:pt x="7435" y="19754"/>
                    </a:cubicBezTo>
                    <a:cubicBezTo>
                      <a:pt x="7435" y="20352"/>
                      <a:pt x="7476" y="20950"/>
                      <a:pt x="7462" y="21534"/>
                    </a:cubicBezTo>
                    <a:cubicBezTo>
                      <a:pt x="7449" y="22214"/>
                      <a:pt x="7055" y="22499"/>
                      <a:pt x="6525" y="22839"/>
                    </a:cubicBezTo>
                    <a:cubicBezTo>
                      <a:pt x="6443" y="22880"/>
                      <a:pt x="6389" y="23016"/>
                      <a:pt x="6457" y="23097"/>
                    </a:cubicBezTo>
                    <a:cubicBezTo>
                      <a:pt x="6946" y="23750"/>
                      <a:pt x="7612" y="24429"/>
                      <a:pt x="8427" y="24606"/>
                    </a:cubicBezTo>
                    <a:lnTo>
                      <a:pt x="8495" y="24606"/>
                    </a:lnTo>
                    <a:cubicBezTo>
                      <a:pt x="8550" y="24633"/>
                      <a:pt x="8618" y="24647"/>
                      <a:pt x="8672" y="24674"/>
                    </a:cubicBezTo>
                    <a:cubicBezTo>
                      <a:pt x="8908" y="24732"/>
                      <a:pt x="9160" y="24767"/>
                      <a:pt x="9410" y="24767"/>
                    </a:cubicBezTo>
                    <a:cubicBezTo>
                      <a:pt x="9809" y="24767"/>
                      <a:pt x="10203" y="24677"/>
                      <a:pt x="10521" y="24443"/>
                    </a:cubicBezTo>
                    <a:cubicBezTo>
                      <a:pt x="11119" y="24158"/>
                      <a:pt x="11622" y="23614"/>
                      <a:pt x="12016" y="23097"/>
                    </a:cubicBezTo>
                    <a:cubicBezTo>
                      <a:pt x="12084" y="23016"/>
                      <a:pt x="12029" y="22880"/>
                      <a:pt x="11948" y="22839"/>
                    </a:cubicBezTo>
                    <a:cubicBezTo>
                      <a:pt x="11418" y="22499"/>
                      <a:pt x="11024" y="22214"/>
                      <a:pt x="11010" y="21534"/>
                    </a:cubicBezTo>
                    <a:cubicBezTo>
                      <a:pt x="10996" y="20950"/>
                      <a:pt x="11037" y="20352"/>
                      <a:pt x="11037" y="19754"/>
                    </a:cubicBezTo>
                    <a:cubicBezTo>
                      <a:pt x="11037" y="18503"/>
                      <a:pt x="10996" y="17239"/>
                      <a:pt x="10928" y="15989"/>
                    </a:cubicBezTo>
                    <a:cubicBezTo>
                      <a:pt x="10928" y="15839"/>
                      <a:pt x="10915" y="15690"/>
                      <a:pt x="10915" y="15540"/>
                    </a:cubicBezTo>
                    <a:lnTo>
                      <a:pt x="10915" y="15540"/>
                    </a:lnTo>
                    <a:cubicBezTo>
                      <a:pt x="11040" y="15550"/>
                      <a:pt x="11165" y="15555"/>
                      <a:pt x="11290" y="15555"/>
                    </a:cubicBezTo>
                    <a:cubicBezTo>
                      <a:pt x="12162" y="15555"/>
                      <a:pt x="13043" y="15319"/>
                      <a:pt x="13851" y="15010"/>
                    </a:cubicBezTo>
                    <a:cubicBezTo>
                      <a:pt x="14082" y="14928"/>
                      <a:pt x="14299" y="14833"/>
                      <a:pt x="14530" y="14738"/>
                    </a:cubicBezTo>
                    <a:cubicBezTo>
                      <a:pt x="14653" y="14684"/>
                      <a:pt x="14789" y="14616"/>
                      <a:pt x="14925" y="14575"/>
                    </a:cubicBezTo>
                    <a:cubicBezTo>
                      <a:pt x="14990" y="14551"/>
                      <a:pt x="15035" y="14538"/>
                      <a:pt x="15067" y="14538"/>
                    </a:cubicBezTo>
                    <a:cubicBezTo>
                      <a:pt x="15128" y="14538"/>
                      <a:pt x="15143" y="14587"/>
                      <a:pt x="15169" y="14711"/>
                    </a:cubicBezTo>
                    <a:cubicBezTo>
                      <a:pt x="15251" y="15078"/>
                      <a:pt x="15292" y="15431"/>
                      <a:pt x="15577" y="15717"/>
                    </a:cubicBezTo>
                    <a:cubicBezTo>
                      <a:pt x="15619" y="15759"/>
                      <a:pt x="15683" y="15782"/>
                      <a:pt x="15748" y="15782"/>
                    </a:cubicBezTo>
                    <a:cubicBezTo>
                      <a:pt x="15829" y="15782"/>
                      <a:pt x="15912" y="15746"/>
                      <a:pt x="15958" y="15662"/>
                    </a:cubicBezTo>
                    <a:cubicBezTo>
                      <a:pt x="16284" y="14969"/>
                      <a:pt x="16569" y="14249"/>
                      <a:pt x="16827" y="13528"/>
                    </a:cubicBezTo>
                    <a:cubicBezTo>
                      <a:pt x="17031" y="12930"/>
                      <a:pt x="17358" y="12224"/>
                      <a:pt x="17113" y="11598"/>
                    </a:cubicBezTo>
                    <a:cubicBezTo>
                      <a:pt x="16882" y="10987"/>
                      <a:pt x="16365" y="10429"/>
                      <a:pt x="15944" y="9954"/>
                    </a:cubicBezTo>
                    <a:cubicBezTo>
                      <a:pt x="15610" y="9569"/>
                      <a:pt x="15180" y="9051"/>
                      <a:pt x="14619" y="9051"/>
                    </a:cubicBezTo>
                    <a:cubicBezTo>
                      <a:pt x="14585" y="9051"/>
                      <a:pt x="14551" y="9053"/>
                      <a:pt x="14517" y="9057"/>
                    </a:cubicBezTo>
                    <a:cubicBezTo>
                      <a:pt x="14422" y="9070"/>
                      <a:pt x="14354" y="9138"/>
                      <a:pt x="14381" y="9247"/>
                    </a:cubicBezTo>
                    <a:cubicBezTo>
                      <a:pt x="14449" y="9505"/>
                      <a:pt x="14517" y="9763"/>
                      <a:pt x="14571" y="10022"/>
                    </a:cubicBezTo>
                    <a:cubicBezTo>
                      <a:pt x="14598" y="10144"/>
                      <a:pt x="14626" y="10280"/>
                      <a:pt x="14653" y="10416"/>
                    </a:cubicBezTo>
                    <a:cubicBezTo>
                      <a:pt x="14666" y="10443"/>
                      <a:pt x="14734" y="10688"/>
                      <a:pt x="14734" y="10769"/>
                    </a:cubicBezTo>
                    <a:cubicBezTo>
                      <a:pt x="14732" y="10768"/>
                      <a:pt x="14729" y="10768"/>
                      <a:pt x="14724" y="10768"/>
                    </a:cubicBezTo>
                    <a:cubicBezTo>
                      <a:pt x="14671" y="10768"/>
                      <a:pt x="14462" y="10837"/>
                      <a:pt x="14462" y="10837"/>
                    </a:cubicBezTo>
                    <a:cubicBezTo>
                      <a:pt x="14354" y="10878"/>
                      <a:pt x="14231" y="10919"/>
                      <a:pt x="14123" y="10960"/>
                    </a:cubicBezTo>
                    <a:cubicBezTo>
                      <a:pt x="13905" y="11027"/>
                      <a:pt x="13688" y="11082"/>
                      <a:pt x="13457" y="11136"/>
                    </a:cubicBezTo>
                    <a:cubicBezTo>
                      <a:pt x="12981" y="11245"/>
                      <a:pt x="12492" y="11299"/>
                      <a:pt x="11989" y="11340"/>
                    </a:cubicBezTo>
                    <a:cubicBezTo>
                      <a:pt x="11932" y="11342"/>
                      <a:pt x="11874" y="11343"/>
                      <a:pt x="11817" y="11343"/>
                    </a:cubicBezTo>
                    <a:cubicBezTo>
                      <a:pt x="11635" y="11343"/>
                      <a:pt x="11452" y="11335"/>
                      <a:pt x="11269" y="11335"/>
                    </a:cubicBezTo>
                    <a:cubicBezTo>
                      <a:pt x="11136" y="11335"/>
                      <a:pt x="11004" y="11339"/>
                      <a:pt x="10874" y="11354"/>
                    </a:cubicBezTo>
                    <a:cubicBezTo>
                      <a:pt x="10888" y="11027"/>
                      <a:pt x="10888" y="10701"/>
                      <a:pt x="10901" y="10375"/>
                    </a:cubicBezTo>
                    <a:cubicBezTo>
                      <a:pt x="10915" y="10226"/>
                      <a:pt x="10888" y="10035"/>
                      <a:pt x="10942" y="9886"/>
                    </a:cubicBezTo>
                    <a:cubicBezTo>
                      <a:pt x="10989" y="9744"/>
                      <a:pt x="11063" y="9707"/>
                      <a:pt x="11163" y="9707"/>
                    </a:cubicBezTo>
                    <a:cubicBezTo>
                      <a:pt x="11206" y="9707"/>
                      <a:pt x="11255" y="9714"/>
                      <a:pt x="11309" y="9723"/>
                    </a:cubicBezTo>
                    <a:cubicBezTo>
                      <a:pt x="11526" y="9736"/>
                      <a:pt x="11744" y="9750"/>
                      <a:pt x="11961" y="9750"/>
                    </a:cubicBezTo>
                    <a:cubicBezTo>
                      <a:pt x="12043" y="9750"/>
                      <a:pt x="12125" y="9668"/>
                      <a:pt x="12125" y="9587"/>
                    </a:cubicBezTo>
                    <a:cubicBezTo>
                      <a:pt x="12125" y="8989"/>
                      <a:pt x="11690" y="8391"/>
                      <a:pt x="11309" y="7956"/>
                    </a:cubicBezTo>
                    <a:cubicBezTo>
                      <a:pt x="10928" y="7548"/>
                      <a:pt x="10466" y="7167"/>
                      <a:pt x="9977" y="6882"/>
                    </a:cubicBezTo>
                    <a:cubicBezTo>
                      <a:pt x="9977" y="6868"/>
                      <a:pt x="9991" y="6868"/>
                      <a:pt x="9991" y="6855"/>
                    </a:cubicBezTo>
                    <a:cubicBezTo>
                      <a:pt x="10065" y="6825"/>
                      <a:pt x="10140" y="6812"/>
                      <a:pt x="10214" y="6812"/>
                    </a:cubicBezTo>
                    <a:cubicBezTo>
                      <a:pt x="10545" y="6812"/>
                      <a:pt x="10868" y="7071"/>
                      <a:pt x="11146" y="7249"/>
                    </a:cubicBezTo>
                    <a:cubicBezTo>
                      <a:pt x="11486" y="7466"/>
                      <a:pt x="11866" y="7643"/>
                      <a:pt x="12260" y="7793"/>
                    </a:cubicBezTo>
                    <a:cubicBezTo>
                      <a:pt x="12405" y="7848"/>
                      <a:pt x="12538" y="7879"/>
                      <a:pt x="12665" y="7879"/>
                    </a:cubicBezTo>
                    <a:cubicBezTo>
                      <a:pt x="12850" y="7879"/>
                      <a:pt x="13022" y="7815"/>
                      <a:pt x="13198" y="7670"/>
                    </a:cubicBezTo>
                    <a:cubicBezTo>
                      <a:pt x="13552" y="7385"/>
                      <a:pt x="13864" y="7059"/>
                      <a:pt x="14204" y="6746"/>
                    </a:cubicBezTo>
                    <a:cubicBezTo>
                      <a:pt x="14530" y="6447"/>
                      <a:pt x="14857" y="6148"/>
                      <a:pt x="15169" y="5849"/>
                    </a:cubicBezTo>
                    <a:cubicBezTo>
                      <a:pt x="15296" y="5722"/>
                      <a:pt x="15423" y="5547"/>
                      <a:pt x="15606" y="5547"/>
                    </a:cubicBezTo>
                    <a:close/>
                    <a:moveTo>
                      <a:pt x="9950" y="1"/>
                    </a:moveTo>
                    <a:cubicBezTo>
                      <a:pt x="9691" y="1"/>
                      <a:pt x="9439" y="9"/>
                      <a:pt x="9202" y="18"/>
                    </a:cubicBezTo>
                    <a:cubicBezTo>
                      <a:pt x="8985" y="31"/>
                      <a:pt x="8754" y="31"/>
                      <a:pt x="8536" y="59"/>
                    </a:cubicBezTo>
                    <a:cubicBezTo>
                      <a:pt x="8495" y="58"/>
                      <a:pt x="8453" y="57"/>
                      <a:pt x="8412" y="57"/>
                    </a:cubicBezTo>
                    <a:cubicBezTo>
                      <a:pt x="7896" y="57"/>
                      <a:pt x="7381" y="133"/>
                      <a:pt x="6878" y="208"/>
                    </a:cubicBezTo>
                    <a:cubicBezTo>
                      <a:pt x="6076" y="317"/>
                      <a:pt x="5274" y="466"/>
                      <a:pt x="4472" y="602"/>
                    </a:cubicBezTo>
                    <a:cubicBezTo>
                      <a:pt x="3684" y="752"/>
                      <a:pt x="2909" y="888"/>
                      <a:pt x="2134" y="1092"/>
                    </a:cubicBezTo>
                    <a:cubicBezTo>
                      <a:pt x="1781" y="1187"/>
                      <a:pt x="1427" y="1309"/>
                      <a:pt x="1088" y="1431"/>
                    </a:cubicBezTo>
                    <a:cubicBezTo>
                      <a:pt x="789" y="1554"/>
                      <a:pt x="408" y="1649"/>
                      <a:pt x="191" y="1894"/>
                    </a:cubicBezTo>
                    <a:cubicBezTo>
                      <a:pt x="0" y="2125"/>
                      <a:pt x="55" y="2410"/>
                      <a:pt x="68" y="2682"/>
                    </a:cubicBezTo>
                    <a:cubicBezTo>
                      <a:pt x="82" y="3103"/>
                      <a:pt x="82" y="3538"/>
                      <a:pt x="109" y="3973"/>
                    </a:cubicBezTo>
                    <a:cubicBezTo>
                      <a:pt x="123" y="4354"/>
                      <a:pt x="150" y="4748"/>
                      <a:pt x="177" y="5128"/>
                    </a:cubicBezTo>
                    <a:cubicBezTo>
                      <a:pt x="204" y="5414"/>
                      <a:pt x="150" y="5849"/>
                      <a:pt x="340" y="6080"/>
                    </a:cubicBezTo>
                    <a:cubicBezTo>
                      <a:pt x="381" y="6134"/>
                      <a:pt x="422" y="6175"/>
                      <a:pt x="476" y="6189"/>
                    </a:cubicBezTo>
                    <a:cubicBezTo>
                      <a:pt x="490" y="9709"/>
                      <a:pt x="571" y="13202"/>
                      <a:pt x="462" y="16709"/>
                    </a:cubicBezTo>
                    <a:cubicBezTo>
                      <a:pt x="435" y="17552"/>
                      <a:pt x="340" y="18422"/>
                      <a:pt x="571" y="19251"/>
                    </a:cubicBezTo>
                    <a:cubicBezTo>
                      <a:pt x="761" y="19971"/>
                      <a:pt x="1142" y="20610"/>
                      <a:pt x="1523" y="21235"/>
                    </a:cubicBezTo>
                    <a:cubicBezTo>
                      <a:pt x="2257" y="22391"/>
                      <a:pt x="3058" y="23451"/>
                      <a:pt x="4132" y="24307"/>
                    </a:cubicBezTo>
                    <a:cubicBezTo>
                      <a:pt x="5206" y="25177"/>
                      <a:pt x="6497" y="25965"/>
                      <a:pt x="7870" y="26237"/>
                    </a:cubicBezTo>
                    <a:cubicBezTo>
                      <a:pt x="8359" y="26414"/>
                      <a:pt x="8917" y="26455"/>
                      <a:pt x="9392" y="26455"/>
                    </a:cubicBezTo>
                    <a:cubicBezTo>
                      <a:pt x="9855" y="26441"/>
                      <a:pt x="10371" y="26373"/>
                      <a:pt x="10833" y="26183"/>
                    </a:cubicBezTo>
                    <a:cubicBezTo>
                      <a:pt x="12111" y="25884"/>
                      <a:pt x="13321" y="25123"/>
                      <a:pt x="14340" y="24307"/>
                    </a:cubicBezTo>
                    <a:cubicBezTo>
                      <a:pt x="15414" y="23451"/>
                      <a:pt x="16216" y="22391"/>
                      <a:pt x="16950" y="21235"/>
                    </a:cubicBezTo>
                    <a:cubicBezTo>
                      <a:pt x="17344" y="20610"/>
                      <a:pt x="17711" y="19971"/>
                      <a:pt x="17901" y="19251"/>
                    </a:cubicBezTo>
                    <a:cubicBezTo>
                      <a:pt x="18132" y="18422"/>
                      <a:pt x="18037" y="17552"/>
                      <a:pt x="18010" y="16709"/>
                    </a:cubicBezTo>
                    <a:cubicBezTo>
                      <a:pt x="17901" y="13202"/>
                      <a:pt x="17983" y="9709"/>
                      <a:pt x="17996" y="6189"/>
                    </a:cubicBezTo>
                    <a:cubicBezTo>
                      <a:pt x="18051" y="6175"/>
                      <a:pt x="18092" y="6134"/>
                      <a:pt x="18132" y="6080"/>
                    </a:cubicBezTo>
                    <a:cubicBezTo>
                      <a:pt x="18323" y="5849"/>
                      <a:pt x="18268" y="5414"/>
                      <a:pt x="18295" y="5128"/>
                    </a:cubicBezTo>
                    <a:cubicBezTo>
                      <a:pt x="18323" y="4748"/>
                      <a:pt x="18350" y="4354"/>
                      <a:pt x="18363" y="3973"/>
                    </a:cubicBezTo>
                    <a:cubicBezTo>
                      <a:pt x="18391" y="3538"/>
                      <a:pt x="18391" y="3103"/>
                      <a:pt x="18404" y="2682"/>
                    </a:cubicBezTo>
                    <a:cubicBezTo>
                      <a:pt x="18418" y="2410"/>
                      <a:pt x="18486" y="2125"/>
                      <a:pt x="18282" y="1894"/>
                    </a:cubicBezTo>
                    <a:cubicBezTo>
                      <a:pt x="18064" y="1649"/>
                      <a:pt x="17684" y="1554"/>
                      <a:pt x="17385" y="1431"/>
                    </a:cubicBezTo>
                    <a:cubicBezTo>
                      <a:pt x="17045" y="1309"/>
                      <a:pt x="16692" y="1187"/>
                      <a:pt x="16338" y="1092"/>
                    </a:cubicBezTo>
                    <a:cubicBezTo>
                      <a:pt x="15563" y="888"/>
                      <a:pt x="14789" y="752"/>
                      <a:pt x="14000" y="602"/>
                    </a:cubicBezTo>
                    <a:cubicBezTo>
                      <a:pt x="13198" y="466"/>
                      <a:pt x="12410" y="317"/>
                      <a:pt x="11608" y="208"/>
                    </a:cubicBezTo>
                    <a:cubicBezTo>
                      <a:pt x="11097" y="41"/>
                      <a:pt x="10509" y="1"/>
                      <a:pt x="99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6"/>
              <p:cNvSpPr/>
              <p:nvPr/>
            </p:nvSpPr>
            <p:spPr>
              <a:xfrm>
                <a:off x="1674656" y="673329"/>
                <a:ext cx="35125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1128" extrusionOk="0">
                    <a:moveTo>
                      <a:pt x="441" y="241"/>
                    </a:moveTo>
                    <a:cubicBezTo>
                      <a:pt x="455" y="241"/>
                      <a:pt x="523" y="336"/>
                      <a:pt x="536" y="350"/>
                    </a:cubicBezTo>
                    <a:cubicBezTo>
                      <a:pt x="659" y="486"/>
                      <a:pt x="781" y="703"/>
                      <a:pt x="659" y="866"/>
                    </a:cubicBezTo>
                    <a:cubicBezTo>
                      <a:pt x="624" y="892"/>
                      <a:pt x="584" y="903"/>
                      <a:pt x="543" y="903"/>
                    </a:cubicBezTo>
                    <a:cubicBezTo>
                      <a:pt x="412" y="903"/>
                      <a:pt x="272" y="784"/>
                      <a:pt x="251" y="649"/>
                    </a:cubicBezTo>
                    <a:cubicBezTo>
                      <a:pt x="237" y="527"/>
                      <a:pt x="278" y="404"/>
                      <a:pt x="360" y="323"/>
                    </a:cubicBezTo>
                    <a:cubicBezTo>
                      <a:pt x="373" y="309"/>
                      <a:pt x="414" y="241"/>
                      <a:pt x="441" y="241"/>
                    </a:cubicBezTo>
                    <a:close/>
                    <a:moveTo>
                      <a:pt x="431" y="0"/>
                    </a:moveTo>
                    <a:cubicBezTo>
                      <a:pt x="185" y="0"/>
                      <a:pt x="0" y="465"/>
                      <a:pt x="33" y="676"/>
                    </a:cubicBezTo>
                    <a:cubicBezTo>
                      <a:pt x="71" y="931"/>
                      <a:pt x="293" y="1127"/>
                      <a:pt x="529" y="1127"/>
                    </a:cubicBezTo>
                    <a:cubicBezTo>
                      <a:pt x="633" y="1127"/>
                      <a:pt x="740" y="1089"/>
                      <a:pt x="835" y="1002"/>
                    </a:cubicBezTo>
                    <a:cubicBezTo>
                      <a:pt x="1026" y="812"/>
                      <a:pt x="971" y="513"/>
                      <a:pt x="795" y="323"/>
                    </a:cubicBezTo>
                    <a:cubicBezTo>
                      <a:pt x="740" y="241"/>
                      <a:pt x="672" y="146"/>
                      <a:pt x="604" y="78"/>
                    </a:cubicBezTo>
                    <a:cubicBezTo>
                      <a:pt x="545" y="23"/>
                      <a:pt x="486" y="0"/>
                      <a:pt x="4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6"/>
              <p:cNvSpPr/>
              <p:nvPr/>
            </p:nvSpPr>
            <p:spPr>
              <a:xfrm>
                <a:off x="1576302" y="1184199"/>
                <a:ext cx="74393" cy="79146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312" extrusionOk="0">
                    <a:moveTo>
                      <a:pt x="1150" y="311"/>
                    </a:moveTo>
                    <a:cubicBezTo>
                      <a:pt x="1230" y="311"/>
                      <a:pt x="1316" y="331"/>
                      <a:pt x="1411" y="378"/>
                    </a:cubicBezTo>
                    <a:cubicBezTo>
                      <a:pt x="1724" y="555"/>
                      <a:pt x="1873" y="1031"/>
                      <a:pt x="1860" y="1371"/>
                    </a:cubicBezTo>
                    <a:cubicBezTo>
                      <a:pt x="1846" y="1507"/>
                      <a:pt x="1819" y="1656"/>
                      <a:pt x="1751" y="1778"/>
                    </a:cubicBezTo>
                    <a:cubicBezTo>
                      <a:pt x="1738" y="1819"/>
                      <a:pt x="1710" y="1846"/>
                      <a:pt x="1683" y="1874"/>
                    </a:cubicBezTo>
                    <a:cubicBezTo>
                      <a:pt x="1597" y="1972"/>
                      <a:pt x="1503" y="1990"/>
                      <a:pt x="1409" y="1990"/>
                    </a:cubicBezTo>
                    <a:cubicBezTo>
                      <a:pt x="1356" y="1990"/>
                      <a:pt x="1303" y="1984"/>
                      <a:pt x="1251" y="1984"/>
                    </a:cubicBezTo>
                    <a:cubicBezTo>
                      <a:pt x="1193" y="1984"/>
                      <a:pt x="1137" y="1991"/>
                      <a:pt x="1085" y="2023"/>
                    </a:cubicBezTo>
                    <a:cubicBezTo>
                      <a:pt x="1235" y="1928"/>
                      <a:pt x="1275" y="1697"/>
                      <a:pt x="1275" y="1534"/>
                    </a:cubicBezTo>
                    <a:cubicBezTo>
                      <a:pt x="1275" y="1439"/>
                      <a:pt x="1275" y="1330"/>
                      <a:pt x="1262" y="1235"/>
                    </a:cubicBezTo>
                    <a:cubicBezTo>
                      <a:pt x="1289" y="895"/>
                      <a:pt x="1221" y="555"/>
                      <a:pt x="1044" y="433"/>
                    </a:cubicBezTo>
                    <a:cubicBezTo>
                      <a:pt x="1031" y="406"/>
                      <a:pt x="1004" y="365"/>
                      <a:pt x="990" y="338"/>
                    </a:cubicBezTo>
                    <a:cubicBezTo>
                      <a:pt x="1041" y="321"/>
                      <a:pt x="1094" y="311"/>
                      <a:pt x="1150" y="311"/>
                    </a:cubicBezTo>
                    <a:close/>
                    <a:moveTo>
                      <a:pt x="1143" y="1"/>
                    </a:moveTo>
                    <a:cubicBezTo>
                      <a:pt x="375" y="1"/>
                      <a:pt x="1" y="1106"/>
                      <a:pt x="297" y="1724"/>
                    </a:cubicBezTo>
                    <a:cubicBezTo>
                      <a:pt x="472" y="2091"/>
                      <a:pt x="858" y="2311"/>
                      <a:pt x="1233" y="2311"/>
                    </a:cubicBezTo>
                    <a:cubicBezTo>
                      <a:pt x="1525" y="2311"/>
                      <a:pt x="1810" y="2177"/>
                      <a:pt x="1982" y="1874"/>
                    </a:cubicBezTo>
                    <a:cubicBezTo>
                      <a:pt x="2064" y="1724"/>
                      <a:pt x="2105" y="1561"/>
                      <a:pt x="2105" y="1398"/>
                    </a:cubicBezTo>
                    <a:cubicBezTo>
                      <a:pt x="2172" y="840"/>
                      <a:pt x="1778" y="79"/>
                      <a:pt x="1275" y="11"/>
                    </a:cubicBezTo>
                    <a:cubicBezTo>
                      <a:pt x="1230" y="4"/>
                      <a:pt x="1186" y="1"/>
                      <a:pt x="1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6"/>
              <p:cNvSpPr/>
              <p:nvPr/>
            </p:nvSpPr>
            <p:spPr>
              <a:xfrm>
                <a:off x="1579006" y="1084852"/>
                <a:ext cx="60048" cy="80173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2342" extrusionOk="0">
                    <a:moveTo>
                      <a:pt x="863" y="303"/>
                    </a:moveTo>
                    <a:cubicBezTo>
                      <a:pt x="887" y="303"/>
                      <a:pt x="916" y="317"/>
                      <a:pt x="965" y="344"/>
                    </a:cubicBezTo>
                    <a:cubicBezTo>
                      <a:pt x="1020" y="385"/>
                      <a:pt x="1074" y="440"/>
                      <a:pt x="1115" y="480"/>
                    </a:cubicBezTo>
                    <a:cubicBezTo>
                      <a:pt x="1210" y="589"/>
                      <a:pt x="1292" y="711"/>
                      <a:pt x="1346" y="834"/>
                    </a:cubicBezTo>
                    <a:cubicBezTo>
                      <a:pt x="1455" y="1106"/>
                      <a:pt x="1468" y="1418"/>
                      <a:pt x="1346" y="1676"/>
                    </a:cubicBezTo>
                    <a:cubicBezTo>
                      <a:pt x="1305" y="1772"/>
                      <a:pt x="1251" y="1853"/>
                      <a:pt x="1169" y="1921"/>
                    </a:cubicBezTo>
                    <a:cubicBezTo>
                      <a:pt x="1097" y="1986"/>
                      <a:pt x="1045" y="2020"/>
                      <a:pt x="991" y="2020"/>
                    </a:cubicBezTo>
                    <a:cubicBezTo>
                      <a:pt x="943" y="2020"/>
                      <a:pt x="894" y="1993"/>
                      <a:pt x="829" y="1935"/>
                    </a:cubicBezTo>
                    <a:cubicBezTo>
                      <a:pt x="666" y="1785"/>
                      <a:pt x="761" y="1676"/>
                      <a:pt x="789" y="1473"/>
                    </a:cubicBezTo>
                    <a:cubicBezTo>
                      <a:pt x="829" y="1174"/>
                      <a:pt x="816" y="861"/>
                      <a:pt x="721" y="576"/>
                    </a:cubicBezTo>
                    <a:cubicBezTo>
                      <a:pt x="707" y="548"/>
                      <a:pt x="693" y="521"/>
                      <a:pt x="666" y="494"/>
                    </a:cubicBezTo>
                    <a:cubicBezTo>
                      <a:pt x="693" y="467"/>
                      <a:pt x="721" y="426"/>
                      <a:pt x="748" y="399"/>
                    </a:cubicBezTo>
                    <a:cubicBezTo>
                      <a:pt x="805" y="334"/>
                      <a:pt x="828" y="303"/>
                      <a:pt x="863" y="303"/>
                    </a:cubicBezTo>
                    <a:close/>
                    <a:moveTo>
                      <a:pt x="845" y="1"/>
                    </a:moveTo>
                    <a:cubicBezTo>
                      <a:pt x="719" y="1"/>
                      <a:pt x="609" y="90"/>
                      <a:pt x="490" y="249"/>
                    </a:cubicBezTo>
                    <a:cubicBezTo>
                      <a:pt x="245" y="603"/>
                      <a:pt x="0" y="902"/>
                      <a:pt x="82" y="1350"/>
                    </a:cubicBezTo>
                    <a:cubicBezTo>
                      <a:pt x="150" y="1690"/>
                      <a:pt x="326" y="2166"/>
                      <a:pt x="680" y="2302"/>
                    </a:cubicBezTo>
                    <a:cubicBezTo>
                      <a:pt x="746" y="2329"/>
                      <a:pt x="813" y="2342"/>
                      <a:pt x="879" y="2342"/>
                    </a:cubicBezTo>
                    <a:cubicBezTo>
                      <a:pt x="1137" y="2342"/>
                      <a:pt x="1379" y="2151"/>
                      <a:pt x="1509" y="1935"/>
                    </a:cubicBezTo>
                    <a:cubicBezTo>
                      <a:pt x="1754" y="1513"/>
                      <a:pt x="1726" y="1038"/>
                      <a:pt x="1509" y="643"/>
                    </a:cubicBezTo>
                    <a:cubicBezTo>
                      <a:pt x="1427" y="453"/>
                      <a:pt x="1305" y="276"/>
                      <a:pt x="1142" y="141"/>
                    </a:cubicBezTo>
                    <a:cubicBezTo>
                      <a:pt x="1030" y="45"/>
                      <a:pt x="933" y="1"/>
                      <a:pt x="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6"/>
              <p:cNvSpPr/>
              <p:nvPr/>
            </p:nvSpPr>
            <p:spPr>
              <a:xfrm>
                <a:off x="1505027" y="1207307"/>
                <a:ext cx="59569" cy="66753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1950" extrusionOk="0">
                    <a:moveTo>
                      <a:pt x="951" y="295"/>
                    </a:moveTo>
                    <a:cubicBezTo>
                      <a:pt x="1222" y="295"/>
                      <a:pt x="1446" y="612"/>
                      <a:pt x="1468" y="886"/>
                    </a:cubicBezTo>
                    <a:cubicBezTo>
                      <a:pt x="1482" y="1035"/>
                      <a:pt x="1441" y="1199"/>
                      <a:pt x="1373" y="1334"/>
                    </a:cubicBezTo>
                    <a:cubicBezTo>
                      <a:pt x="1319" y="1415"/>
                      <a:pt x="1226" y="1465"/>
                      <a:pt x="1144" y="1465"/>
                    </a:cubicBezTo>
                    <a:cubicBezTo>
                      <a:pt x="1059" y="1465"/>
                      <a:pt x="986" y="1411"/>
                      <a:pt x="979" y="1280"/>
                    </a:cubicBezTo>
                    <a:cubicBezTo>
                      <a:pt x="979" y="1117"/>
                      <a:pt x="1047" y="967"/>
                      <a:pt x="1006" y="804"/>
                    </a:cubicBezTo>
                    <a:cubicBezTo>
                      <a:pt x="965" y="628"/>
                      <a:pt x="884" y="505"/>
                      <a:pt x="775" y="383"/>
                    </a:cubicBezTo>
                    <a:cubicBezTo>
                      <a:pt x="761" y="369"/>
                      <a:pt x="761" y="369"/>
                      <a:pt x="748" y="356"/>
                    </a:cubicBezTo>
                    <a:cubicBezTo>
                      <a:pt x="817" y="313"/>
                      <a:pt x="885" y="295"/>
                      <a:pt x="951" y="295"/>
                    </a:cubicBezTo>
                    <a:close/>
                    <a:moveTo>
                      <a:pt x="908" y="0"/>
                    </a:moveTo>
                    <a:cubicBezTo>
                      <a:pt x="736" y="0"/>
                      <a:pt x="569" y="72"/>
                      <a:pt x="435" y="220"/>
                    </a:cubicBezTo>
                    <a:cubicBezTo>
                      <a:pt x="177" y="492"/>
                      <a:pt x="0" y="1008"/>
                      <a:pt x="163" y="1362"/>
                    </a:cubicBezTo>
                    <a:cubicBezTo>
                      <a:pt x="291" y="1668"/>
                      <a:pt x="693" y="1950"/>
                      <a:pt x="1035" y="1950"/>
                    </a:cubicBezTo>
                    <a:cubicBezTo>
                      <a:pt x="1057" y="1950"/>
                      <a:pt x="1079" y="1949"/>
                      <a:pt x="1101" y="1946"/>
                    </a:cubicBezTo>
                    <a:cubicBezTo>
                      <a:pt x="1482" y="1892"/>
                      <a:pt x="1726" y="1538"/>
                      <a:pt x="1726" y="1171"/>
                    </a:cubicBezTo>
                    <a:cubicBezTo>
                      <a:pt x="1740" y="1103"/>
                      <a:pt x="1726" y="1022"/>
                      <a:pt x="1713" y="954"/>
                    </a:cubicBezTo>
                    <a:cubicBezTo>
                      <a:pt x="1713" y="668"/>
                      <a:pt x="1604" y="369"/>
                      <a:pt x="1373" y="179"/>
                    </a:cubicBezTo>
                    <a:cubicBezTo>
                      <a:pt x="1229" y="61"/>
                      <a:pt x="1067" y="0"/>
                      <a:pt x="9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6"/>
              <p:cNvSpPr/>
              <p:nvPr/>
            </p:nvSpPr>
            <p:spPr>
              <a:xfrm>
                <a:off x="1521699" y="721975"/>
                <a:ext cx="39644" cy="41147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1202" extrusionOk="0">
                    <a:moveTo>
                      <a:pt x="604" y="270"/>
                    </a:moveTo>
                    <a:cubicBezTo>
                      <a:pt x="621" y="270"/>
                      <a:pt x="638" y="271"/>
                      <a:pt x="655" y="275"/>
                    </a:cubicBezTo>
                    <a:cubicBezTo>
                      <a:pt x="804" y="302"/>
                      <a:pt x="927" y="533"/>
                      <a:pt x="913" y="723"/>
                    </a:cubicBezTo>
                    <a:cubicBezTo>
                      <a:pt x="913" y="750"/>
                      <a:pt x="900" y="791"/>
                      <a:pt x="886" y="818"/>
                    </a:cubicBezTo>
                    <a:cubicBezTo>
                      <a:pt x="824" y="929"/>
                      <a:pt x="712" y="983"/>
                      <a:pt x="602" y="983"/>
                    </a:cubicBezTo>
                    <a:cubicBezTo>
                      <a:pt x="495" y="983"/>
                      <a:pt x="389" y="932"/>
                      <a:pt x="329" y="832"/>
                    </a:cubicBezTo>
                    <a:cubicBezTo>
                      <a:pt x="201" y="628"/>
                      <a:pt x="360" y="270"/>
                      <a:pt x="604" y="270"/>
                    </a:cubicBezTo>
                    <a:close/>
                    <a:moveTo>
                      <a:pt x="610" y="1"/>
                    </a:moveTo>
                    <a:cubicBezTo>
                      <a:pt x="283" y="1"/>
                      <a:pt x="1" y="383"/>
                      <a:pt x="43" y="723"/>
                    </a:cubicBezTo>
                    <a:cubicBezTo>
                      <a:pt x="72" y="1009"/>
                      <a:pt x="328" y="1202"/>
                      <a:pt x="591" y="1202"/>
                    </a:cubicBezTo>
                    <a:cubicBezTo>
                      <a:pt x="703" y="1202"/>
                      <a:pt x="816" y="1167"/>
                      <a:pt x="913" y="1090"/>
                    </a:cubicBezTo>
                    <a:cubicBezTo>
                      <a:pt x="1049" y="1036"/>
                      <a:pt x="1117" y="873"/>
                      <a:pt x="1131" y="737"/>
                    </a:cubicBezTo>
                    <a:cubicBezTo>
                      <a:pt x="1158" y="492"/>
                      <a:pt x="1090" y="234"/>
                      <a:pt x="886" y="98"/>
                    </a:cubicBezTo>
                    <a:cubicBezTo>
                      <a:pt x="794" y="30"/>
                      <a:pt x="700" y="1"/>
                      <a:pt x="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6"/>
              <p:cNvSpPr/>
              <p:nvPr/>
            </p:nvSpPr>
            <p:spPr>
              <a:xfrm>
                <a:off x="1503418" y="1096526"/>
                <a:ext cx="58405" cy="77639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2268" extrusionOk="0">
                    <a:moveTo>
                      <a:pt x="814" y="327"/>
                    </a:moveTo>
                    <a:cubicBezTo>
                      <a:pt x="918" y="327"/>
                      <a:pt x="1011" y="366"/>
                      <a:pt x="1094" y="425"/>
                    </a:cubicBezTo>
                    <a:cubicBezTo>
                      <a:pt x="1243" y="629"/>
                      <a:pt x="1352" y="860"/>
                      <a:pt x="1406" y="1104"/>
                    </a:cubicBezTo>
                    <a:cubicBezTo>
                      <a:pt x="1420" y="1268"/>
                      <a:pt x="1434" y="1567"/>
                      <a:pt x="1338" y="1757"/>
                    </a:cubicBezTo>
                    <a:cubicBezTo>
                      <a:pt x="1325" y="1784"/>
                      <a:pt x="1298" y="1811"/>
                      <a:pt x="1284" y="1852"/>
                    </a:cubicBezTo>
                    <a:cubicBezTo>
                      <a:pt x="1234" y="1892"/>
                      <a:pt x="1177" y="1917"/>
                      <a:pt x="1102" y="1917"/>
                    </a:cubicBezTo>
                    <a:cubicBezTo>
                      <a:pt x="1075" y="1917"/>
                      <a:pt x="1045" y="1914"/>
                      <a:pt x="1012" y="1906"/>
                    </a:cubicBezTo>
                    <a:cubicBezTo>
                      <a:pt x="727" y="1852"/>
                      <a:pt x="863" y="1580"/>
                      <a:pt x="890" y="1390"/>
                    </a:cubicBezTo>
                    <a:cubicBezTo>
                      <a:pt x="903" y="1268"/>
                      <a:pt x="890" y="1159"/>
                      <a:pt x="876" y="1036"/>
                    </a:cubicBezTo>
                    <a:cubicBezTo>
                      <a:pt x="849" y="792"/>
                      <a:pt x="754" y="574"/>
                      <a:pt x="618" y="384"/>
                    </a:cubicBezTo>
                    <a:lnTo>
                      <a:pt x="604" y="370"/>
                    </a:lnTo>
                    <a:cubicBezTo>
                      <a:pt x="659" y="357"/>
                      <a:pt x="700" y="330"/>
                      <a:pt x="767" y="330"/>
                    </a:cubicBezTo>
                    <a:cubicBezTo>
                      <a:pt x="783" y="328"/>
                      <a:pt x="799" y="327"/>
                      <a:pt x="814" y="327"/>
                    </a:cubicBezTo>
                    <a:close/>
                    <a:moveTo>
                      <a:pt x="763" y="1"/>
                    </a:moveTo>
                    <a:cubicBezTo>
                      <a:pt x="263" y="1"/>
                      <a:pt x="0" y="706"/>
                      <a:pt x="34" y="1213"/>
                    </a:cubicBezTo>
                    <a:cubicBezTo>
                      <a:pt x="65" y="1703"/>
                      <a:pt x="456" y="2267"/>
                      <a:pt x="937" y="2267"/>
                    </a:cubicBezTo>
                    <a:cubicBezTo>
                      <a:pt x="1070" y="2267"/>
                      <a:pt x="1210" y="2224"/>
                      <a:pt x="1352" y="2124"/>
                    </a:cubicBezTo>
                    <a:cubicBezTo>
                      <a:pt x="1665" y="1906"/>
                      <a:pt x="1705" y="1553"/>
                      <a:pt x="1637" y="1186"/>
                    </a:cubicBezTo>
                    <a:cubicBezTo>
                      <a:pt x="1624" y="1104"/>
                      <a:pt x="1624" y="1036"/>
                      <a:pt x="1610" y="969"/>
                    </a:cubicBezTo>
                    <a:cubicBezTo>
                      <a:pt x="1583" y="629"/>
                      <a:pt x="1461" y="302"/>
                      <a:pt x="1148" y="126"/>
                    </a:cubicBezTo>
                    <a:cubicBezTo>
                      <a:pt x="1007" y="39"/>
                      <a:pt x="879" y="1"/>
                      <a:pt x="7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6"/>
              <p:cNvSpPr/>
              <p:nvPr/>
            </p:nvSpPr>
            <p:spPr>
              <a:xfrm>
                <a:off x="1295140" y="1096526"/>
                <a:ext cx="58405" cy="77639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2268" extrusionOk="0">
                    <a:moveTo>
                      <a:pt x="892" y="327"/>
                    </a:moveTo>
                    <a:cubicBezTo>
                      <a:pt x="907" y="327"/>
                      <a:pt x="923" y="328"/>
                      <a:pt x="939" y="330"/>
                    </a:cubicBezTo>
                    <a:cubicBezTo>
                      <a:pt x="1007" y="330"/>
                      <a:pt x="1048" y="357"/>
                      <a:pt x="1102" y="370"/>
                    </a:cubicBezTo>
                    <a:lnTo>
                      <a:pt x="1088" y="384"/>
                    </a:lnTo>
                    <a:cubicBezTo>
                      <a:pt x="952" y="574"/>
                      <a:pt x="857" y="792"/>
                      <a:pt x="830" y="1036"/>
                    </a:cubicBezTo>
                    <a:cubicBezTo>
                      <a:pt x="817" y="1159"/>
                      <a:pt x="803" y="1268"/>
                      <a:pt x="830" y="1390"/>
                    </a:cubicBezTo>
                    <a:cubicBezTo>
                      <a:pt x="844" y="1594"/>
                      <a:pt x="993" y="1852"/>
                      <a:pt x="694" y="1906"/>
                    </a:cubicBezTo>
                    <a:cubicBezTo>
                      <a:pt x="661" y="1914"/>
                      <a:pt x="632" y="1917"/>
                      <a:pt x="604" y="1917"/>
                    </a:cubicBezTo>
                    <a:cubicBezTo>
                      <a:pt x="529" y="1917"/>
                      <a:pt x="472" y="1892"/>
                      <a:pt x="422" y="1852"/>
                    </a:cubicBezTo>
                    <a:cubicBezTo>
                      <a:pt x="409" y="1811"/>
                      <a:pt x="382" y="1784"/>
                      <a:pt x="368" y="1757"/>
                    </a:cubicBezTo>
                    <a:cubicBezTo>
                      <a:pt x="273" y="1567"/>
                      <a:pt x="286" y="1268"/>
                      <a:pt x="300" y="1104"/>
                    </a:cubicBezTo>
                    <a:cubicBezTo>
                      <a:pt x="354" y="860"/>
                      <a:pt x="463" y="629"/>
                      <a:pt x="613" y="425"/>
                    </a:cubicBezTo>
                    <a:cubicBezTo>
                      <a:pt x="695" y="366"/>
                      <a:pt x="789" y="327"/>
                      <a:pt x="892" y="327"/>
                    </a:cubicBezTo>
                    <a:close/>
                    <a:moveTo>
                      <a:pt x="949" y="1"/>
                    </a:moveTo>
                    <a:cubicBezTo>
                      <a:pt x="832" y="1"/>
                      <a:pt x="702" y="39"/>
                      <a:pt x="558" y="126"/>
                    </a:cubicBezTo>
                    <a:cubicBezTo>
                      <a:pt x="246" y="302"/>
                      <a:pt x="123" y="629"/>
                      <a:pt x="96" y="969"/>
                    </a:cubicBezTo>
                    <a:cubicBezTo>
                      <a:pt x="83" y="1036"/>
                      <a:pt x="83" y="1104"/>
                      <a:pt x="83" y="1186"/>
                    </a:cubicBezTo>
                    <a:cubicBezTo>
                      <a:pt x="1" y="1553"/>
                      <a:pt x="55" y="1906"/>
                      <a:pt x="354" y="2124"/>
                    </a:cubicBezTo>
                    <a:cubicBezTo>
                      <a:pt x="499" y="2224"/>
                      <a:pt x="641" y="2267"/>
                      <a:pt x="775" y="2267"/>
                    </a:cubicBezTo>
                    <a:cubicBezTo>
                      <a:pt x="1259" y="2267"/>
                      <a:pt x="1641" y="1703"/>
                      <a:pt x="1673" y="1213"/>
                    </a:cubicBezTo>
                    <a:cubicBezTo>
                      <a:pt x="1706" y="706"/>
                      <a:pt x="1452" y="1"/>
                      <a:pt x="9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6"/>
              <p:cNvSpPr/>
              <p:nvPr/>
            </p:nvSpPr>
            <p:spPr>
              <a:xfrm>
                <a:off x="1292846" y="1207307"/>
                <a:ext cx="59124" cy="66753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0" extrusionOk="0">
                    <a:moveTo>
                      <a:pt x="781" y="295"/>
                    </a:moveTo>
                    <a:cubicBezTo>
                      <a:pt x="846" y="295"/>
                      <a:pt x="912" y="313"/>
                      <a:pt x="979" y="356"/>
                    </a:cubicBezTo>
                    <a:cubicBezTo>
                      <a:pt x="965" y="369"/>
                      <a:pt x="965" y="369"/>
                      <a:pt x="965" y="383"/>
                    </a:cubicBezTo>
                    <a:cubicBezTo>
                      <a:pt x="843" y="505"/>
                      <a:pt x="761" y="628"/>
                      <a:pt x="720" y="804"/>
                    </a:cubicBezTo>
                    <a:cubicBezTo>
                      <a:pt x="680" y="967"/>
                      <a:pt x="748" y="1117"/>
                      <a:pt x="748" y="1280"/>
                    </a:cubicBezTo>
                    <a:cubicBezTo>
                      <a:pt x="741" y="1411"/>
                      <a:pt x="667" y="1465"/>
                      <a:pt x="584" y="1465"/>
                    </a:cubicBezTo>
                    <a:cubicBezTo>
                      <a:pt x="503" y="1465"/>
                      <a:pt x="414" y="1415"/>
                      <a:pt x="367" y="1334"/>
                    </a:cubicBezTo>
                    <a:cubicBezTo>
                      <a:pt x="285" y="1199"/>
                      <a:pt x="245" y="1035"/>
                      <a:pt x="258" y="886"/>
                    </a:cubicBezTo>
                    <a:cubicBezTo>
                      <a:pt x="280" y="612"/>
                      <a:pt x="513" y="295"/>
                      <a:pt x="781" y="295"/>
                    </a:cubicBezTo>
                    <a:close/>
                    <a:moveTo>
                      <a:pt x="819" y="0"/>
                    </a:moveTo>
                    <a:cubicBezTo>
                      <a:pt x="660" y="0"/>
                      <a:pt x="497" y="61"/>
                      <a:pt x="353" y="179"/>
                    </a:cubicBezTo>
                    <a:cubicBezTo>
                      <a:pt x="136" y="369"/>
                      <a:pt x="14" y="668"/>
                      <a:pt x="14" y="954"/>
                    </a:cubicBezTo>
                    <a:cubicBezTo>
                      <a:pt x="0" y="1022"/>
                      <a:pt x="0" y="1103"/>
                      <a:pt x="0" y="1171"/>
                    </a:cubicBezTo>
                    <a:cubicBezTo>
                      <a:pt x="0" y="1538"/>
                      <a:pt x="245" y="1892"/>
                      <a:pt x="625" y="1946"/>
                    </a:cubicBezTo>
                    <a:cubicBezTo>
                      <a:pt x="647" y="1949"/>
                      <a:pt x="669" y="1950"/>
                      <a:pt x="692" y="1950"/>
                    </a:cubicBezTo>
                    <a:cubicBezTo>
                      <a:pt x="1033" y="1950"/>
                      <a:pt x="1436" y="1668"/>
                      <a:pt x="1563" y="1362"/>
                    </a:cubicBezTo>
                    <a:cubicBezTo>
                      <a:pt x="1726" y="1008"/>
                      <a:pt x="1550" y="492"/>
                      <a:pt x="1291" y="220"/>
                    </a:cubicBezTo>
                    <a:cubicBezTo>
                      <a:pt x="1157" y="72"/>
                      <a:pt x="990" y="0"/>
                      <a:pt x="8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6"/>
              <p:cNvSpPr/>
              <p:nvPr/>
            </p:nvSpPr>
            <p:spPr>
              <a:xfrm>
                <a:off x="1295619" y="721975"/>
                <a:ext cx="40123" cy="41147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202" extrusionOk="0">
                    <a:moveTo>
                      <a:pt x="554" y="270"/>
                    </a:moveTo>
                    <a:cubicBezTo>
                      <a:pt x="798" y="270"/>
                      <a:pt x="957" y="628"/>
                      <a:pt x="830" y="832"/>
                    </a:cubicBezTo>
                    <a:cubicBezTo>
                      <a:pt x="770" y="932"/>
                      <a:pt x="663" y="983"/>
                      <a:pt x="556" y="983"/>
                    </a:cubicBezTo>
                    <a:cubicBezTo>
                      <a:pt x="446" y="983"/>
                      <a:pt x="335" y="929"/>
                      <a:pt x="272" y="818"/>
                    </a:cubicBezTo>
                    <a:cubicBezTo>
                      <a:pt x="259" y="791"/>
                      <a:pt x="245" y="750"/>
                      <a:pt x="245" y="723"/>
                    </a:cubicBezTo>
                    <a:cubicBezTo>
                      <a:pt x="232" y="533"/>
                      <a:pt x="354" y="302"/>
                      <a:pt x="503" y="275"/>
                    </a:cubicBezTo>
                    <a:cubicBezTo>
                      <a:pt x="521" y="271"/>
                      <a:pt x="538" y="270"/>
                      <a:pt x="554" y="270"/>
                    </a:cubicBezTo>
                    <a:close/>
                    <a:moveTo>
                      <a:pt x="550" y="1"/>
                    </a:moveTo>
                    <a:cubicBezTo>
                      <a:pt x="459" y="1"/>
                      <a:pt x="364" y="30"/>
                      <a:pt x="272" y="98"/>
                    </a:cubicBezTo>
                    <a:cubicBezTo>
                      <a:pt x="69" y="234"/>
                      <a:pt x="1" y="492"/>
                      <a:pt x="28" y="737"/>
                    </a:cubicBezTo>
                    <a:cubicBezTo>
                      <a:pt x="41" y="873"/>
                      <a:pt x="109" y="1036"/>
                      <a:pt x="245" y="1090"/>
                    </a:cubicBezTo>
                    <a:cubicBezTo>
                      <a:pt x="342" y="1167"/>
                      <a:pt x="455" y="1202"/>
                      <a:pt x="568" y="1202"/>
                    </a:cubicBezTo>
                    <a:cubicBezTo>
                      <a:pt x="831" y="1202"/>
                      <a:pt x="1091" y="1009"/>
                      <a:pt x="1129" y="723"/>
                    </a:cubicBezTo>
                    <a:cubicBezTo>
                      <a:pt x="1171" y="383"/>
                      <a:pt x="881" y="1"/>
                      <a:pt x="5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6"/>
              <p:cNvSpPr/>
              <p:nvPr/>
            </p:nvSpPr>
            <p:spPr>
              <a:xfrm>
                <a:off x="1217908" y="1084852"/>
                <a:ext cx="60082" cy="80173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2342" extrusionOk="0">
                    <a:moveTo>
                      <a:pt x="892" y="303"/>
                    </a:moveTo>
                    <a:cubicBezTo>
                      <a:pt x="927" y="303"/>
                      <a:pt x="950" y="334"/>
                      <a:pt x="1007" y="399"/>
                    </a:cubicBezTo>
                    <a:cubicBezTo>
                      <a:pt x="1034" y="426"/>
                      <a:pt x="1061" y="467"/>
                      <a:pt x="1088" y="494"/>
                    </a:cubicBezTo>
                    <a:cubicBezTo>
                      <a:pt x="1061" y="521"/>
                      <a:pt x="1047" y="548"/>
                      <a:pt x="1034" y="576"/>
                    </a:cubicBezTo>
                    <a:cubicBezTo>
                      <a:pt x="952" y="861"/>
                      <a:pt x="925" y="1174"/>
                      <a:pt x="966" y="1473"/>
                    </a:cubicBezTo>
                    <a:cubicBezTo>
                      <a:pt x="993" y="1676"/>
                      <a:pt x="1088" y="1785"/>
                      <a:pt x="925" y="1935"/>
                    </a:cubicBezTo>
                    <a:cubicBezTo>
                      <a:pt x="861" y="1993"/>
                      <a:pt x="812" y="2020"/>
                      <a:pt x="764" y="2020"/>
                    </a:cubicBezTo>
                    <a:cubicBezTo>
                      <a:pt x="710" y="2020"/>
                      <a:pt x="657" y="1986"/>
                      <a:pt x="585" y="1921"/>
                    </a:cubicBezTo>
                    <a:cubicBezTo>
                      <a:pt x="504" y="1853"/>
                      <a:pt x="449" y="1772"/>
                      <a:pt x="408" y="1676"/>
                    </a:cubicBezTo>
                    <a:cubicBezTo>
                      <a:pt x="300" y="1418"/>
                      <a:pt x="300" y="1106"/>
                      <a:pt x="408" y="834"/>
                    </a:cubicBezTo>
                    <a:cubicBezTo>
                      <a:pt x="463" y="711"/>
                      <a:pt x="544" y="589"/>
                      <a:pt x="640" y="480"/>
                    </a:cubicBezTo>
                    <a:cubicBezTo>
                      <a:pt x="680" y="440"/>
                      <a:pt x="735" y="385"/>
                      <a:pt x="789" y="344"/>
                    </a:cubicBezTo>
                    <a:cubicBezTo>
                      <a:pt x="838" y="317"/>
                      <a:pt x="868" y="303"/>
                      <a:pt x="892" y="303"/>
                    </a:cubicBezTo>
                    <a:close/>
                    <a:moveTo>
                      <a:pt x="909" y="1"/>
                    </a:moveTo>
                    <a:cubicBezTo>
                      <a:pt x="821" y="1"/>
                      <a:pt x="725" y="45"/>
                      <a:pt x="612" y="141"/>
                    </a:cubicBezTo>
                    <a:cubicBezTo>
                      <a:pt x="463" y="276"/>
                      <a:pt x="340" y="453"/>
                      <a:pt x="245" y="643"/>
                    </a:cubicBezTo>
                    <a:cubicBezTo>
                      <a:pt x="28" y="1038"/>
                      <a:pt x="1" y="1513"/>
                      <a:pt x="245" y="1935"/>
                    </a:cubicBezTo>
                    <a:cubicBezTo>
                      <a:pt x="375" y="2151"/>
                      <a:pt x="617" y="2342"/>
                      <a:pt x="882" y="2342"/>
                    </a:cubicBezTo>
                    <a:cubicBezTo>
                      <a:pt x="950" y="2342"/>
                      <a:pt x="1019" y="2329"/>
                      <a:pt x="1088" y="2302"/>
                    </a:cubicBezTo>
                    <a:cubicBezTo>
                      <a:pt x="1441" y="2166"/>
                      <a:pt x="1605" y="1690"/>
                      <a:pt x="1673" y="1350"/>
                    </a:cubicBezTo>
                    <a:cubicBezTo>
                      <a:pt x="1754" y="902"/>
                      <a:pt x="1509" y="603"/>
                      <a:pt x="1265" y="249"/>
                    </a:cubicBezTo>
                    <a:cubicBezTo>
                      <a:pt x="1145" y="90"/>
                      <a:pt x="1035" y="1"/>
                      <a:pt x="9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6"/>
              <p:cNvSpPr/>
              <p:nvPr/>
            </p:nvSpPr>
            <p:spPr>
              <a:xfrm>
                <a:off x="1206269" y="1184199"/>
                <a:ext cx="74393" cy="79146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312" extrusionOk="0">
                    <a:moveTo>
                      <a:pt x="1023" y="311"/>
                    </a:moveTo>
                    <a:cubicBezTo>
                      <a:pt x="1080" y="311"/>
                      <a:pt x="1133" y="321"/>
                      <a:pt x="1183" y="338"/>
                    </a:cubicBezTo>
                    <a:cubicBezTo>
                      <a:pt x="1170" y="365"/>
                      <a:pt x="1143" y="406"/>
                      <a:pt x="1129" y="433"/>
                    </a:cubicBezTo>
                    <a:cubicBezTo>
                      <a:pt x="952" y="555"/>
                      <a:pt x="884" y="895"/>
                      <a:pt x="912" y="1235"/>
                    </a:cubicBezTo>
                    <a:cubicBezTo>
                      <a:pt x="898" y="1330"/>
                      <a:pt x="898" y="1439"/>
                      <a:pt x="898" y="1534"/>
                    </a:cubicBezTo>
                    <a:cubicBezTo>
                      <a:pt x="898" y="1695"/>
                      <a:pt x="938" y="1924"/>
                      <a:pt x="1084" y="2020"/>
                    </a:cubicBezTo>
                    <a:lnTo>
                      <a:pt x="1084" y="2020"/>
                    </a:lnTo>
                    <a:cubicBezTo>
                      <a:pt x="1037" y="1991"/>
                      <a:pt x="984" y="1984"/>
                      <a:pt x="928" y="1984"/>
                    </a:cubicBezTo>
                    <a:cubicBezTo>
                      <a:pt x="877" y="1984"/>
                      <a:pt x="823" y="1990"/>
                      <a:pt x="769" y="1990"/>
                    </a:cubicBezTo>
                    <a:cubicBezTo>
                      <a:pt x="673" y="1990"/>
                      <a:pt x="576" y="1972"/>
                      <a:pt x="490" y="1874"/>
                    </a:cubicBezTo>
                    <a:cubicBezTo>
                      <a:pt x="463" y="1846"/>
                      <a:pt x="436" y="1819"/>
                      <a:pt x="422" y="1778"/>
                    </a:cubicBezTo>
                    <a:cubicBezTo>
                      <a:pt x="354" y="1656"/>
                      <a:pt x="327" y="1507"/>
                      <a:pt x="313" y="1371"/>
                    </a:cubicBezTo>
                    <a:cubicBezTo>
                      <a:pt x="300" y="1031"/>
                      <a:pt x="449" y="541"/>
                      <a:pt x="762" y="378"/>
                    </a:cubicBezTo>
                    <a:cubicBezTo>
                      <a:pt x="858" y="331"/>
                      <a:pt x="944" y="311"/>
                      <a:pt x="1023" y="311"/>
                    </a:cubicBezTo>
                    <a:close/>
                    <a:moveTo>
                      <a:pt x="1032" y="1"/>
                    </a:moveTo>
                    <a:cubicBezTo>
                      <a:pt x="989" y="1"/>
                      <a:pt x="944" y="4"/>
                      <a:pt x="898" y="11"/>
                    </a:cubicBezTo>
                    <a:cubicBezTo>
                      <a:pt x="395" y="79"/>
                      <a:pt x="1" y="840"/>
                      <a:pt x="69" y="1398"/>
                    </a:cubicBezTo>
                    <a:cubicBezTo>
                      <a:pt x="69" y="1561"/>
                      <a:pt x="110" y="1724"/>
                      <a:pt x="191" y="1874"/>
                    </a:cubicBezTo>
                    <a:cubicBezTo>
                      <a:pt x="370" y="2177"/>
                      <a:pt x="655" y="2311"/>
                      <a:pt x="946" y="2311"/>
                    </a:cubicBezTo>
                    <a:cubicBezTo>
                      <a:pt x="1319" y="2311"/>
                      <a:pt x="1701" y="2091"/>
                      <a:pt x="1877" y="1724"/>
                    </a:cubicBezTo>
                    <a:cubicBezTo>
                      <a:pt x="2173" y="1106"/>
                      <a:pt x="1810" y="1"/>
                      <a:pt x="10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6"/>
              <p:cNvSpPr/>
              <p:nvPr/>
            </p:nvSpPr>
            <p:spPr>
              <a:xfrm>
                <a:off x="1147181" y="673329"/>
                <a:ext cx="35228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1128" extrusionOk="0">
                    <a:moveTo>
                      <a:pt x="585" y="241"/>
                    </a:moveTo>
                    <a:cubicBezTo>
                      <a:pt x="612" y="241"/>
                      <a:pt x="653" y="309"/>
                      <a:pt x="667" y="323"/>
                    </a:cubicBezTo>
                    <a:cubicBezTo>
                      <a:pt x="748" y="404"/>
                      <a:pt x="789" y="527"/>
                      <a:pt x="775" y="649"/>
                    </a:cubicBezTo>
                    <a:cubicBezTo>
                      <a:pt x="755" y="784"/>
                      <a:pt x="615" y="903"/>
                      <a:pt x="483" y="903"/>
                    </a:cubicBezTo>
                    <a:cubicBezTo>
                      <a:pt x="443" y="903"/>
                      <a:pt x="403" y="892"/>
                      <a:pt x="368" y="866"/>
                    </a:cubicBezTo>
                    <a:cubicBezTo>
                      <a:pt x="245" y="703"/>
                      <a:pt x="368" y="486"/>
                      <a:pt x="490" y="350"/>
                    </a:cubicBezTo>
                    <a:cubicBezTo>
                      <a:pt x="504" y="336"/>
                      <a:pt x="572" y="241"/>
                      <a:pt x="585" y="241"/>
                    </a:cubicBezTo>
                    <a:close/>
                    <a:moveTo>
                      <a:pt x="603" y="0"/>
                    </a:moveTo>
                    <a:cubicBezTo>
                      <a:pt x="549" y="0"/>
                      <a:pt x="493" y="23"/>
                      <a:pt x="436" y="78"/>
                    </a:cubicBezTo>
                    <a:cubicBezTo>
                      <a:pt x="354" y="146"/>
                      <a:pt x="286" y="241"/>
                      <a:pt x="232" y="323"/>
                    </a:cubicBezTo>
                    <a:cubicBezTo>
                      <a:pt x="55" y="513"/>
                      <a:pt x="1" y="812"/>
                      <a:pt x="205" y="1002"/>
                    </a:cubicBezTo>
                    <a:cubicBezTo>
                      <a:pt x="296" y="1089"/>
                      <a:pt x="400" y="1127"/>
                      <a:pt x="502" y="1127"/>
                    </a:cubicBezTo>
                    <a:cubicBezTo>
                      <a:pt x="735" y="1127"/>
                      <a:pt x="959" y="931"/>
                      <a:pt x="1006" y="676"/>
                    </a:cubicBezTo>
                    <a:cubicBezTo>
                      <a:pt x="1029" y="465"/>
                      <a:pt x="842" y="0"/>
                      <a:pt x="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9" name="Google Shape;329;p26"/>
          <p:cNvGrpSpPr/>
          <p:nvPr/>
        </p:nvGrpSpPr>
        <p:grpSpPr>
          <a:xfrm>
            <a:off x="7248908" y="387423"/>
            <a:ext cx="1355831" cy="1834449"/>
            <a:chOff x="7248908" y="387423"/>
            <a:chExt cx="1355831" cy="1834449"/>
          </a:xfrm>
        </p:grpSpPr>
        <p:grpSp>
          <p:nvGrpSpPr>
            <p:cNvPr id="330" name="Google Shape;330;p26"/>
            <p:cNvGrpSpPr/>
            <p:nvPr/>
          </p:nvGrpSpPr>
          <p:grpSpPr>
            <a:xfrm rot="-1357595">
              <a:off x="7539225" y="472491"/>
              <a:ext cx="775196" cy="1664312"/>
              <a:chOff x="7847550" y="2222975"/>
              <a:chExt cx="1075501" cy="2309053"/>
            </a:xfrm>
          </p:grpSpPr>
          <p:sp>
            <p:nvSpPr>
              <p:cNvPr id="331" name="Google Shape;331;p26"/>
              <p:cNvSpPr/>
              <p:nvPr/>
            </p:nvSpPr>
            <p:spPr>
              <a:xfrm>
                <a:off x="7847550" y="2222975"/>
                <a:ext cx="1075501" cy="2309053"/>
              </a:xfrm>
              <a:custGeom>
                <a:avLst/>
                <a:gdLst/>
                <a:ahLst/>
                <a:cxnLst/>
                <a:rect l="l" t="t" r="r" b="b"/>
                <a:pathLst>
                  <a:path w="17997" h="38642" extrusionOk="0">
                    <a:moveTo>
                      <a:pt x="8889" y="461"/>
                    </a:moveTo>
                    <a:cubicBezTo>
                      <a:pt x="9296" y="461"/>
                      <a:pt x="9859" y="839"/>
                      <a:pt x="9909" y="1229"/>
                    </a:cubicBezTo>
                    <a:cubicBezTo>
                      <a:pt x="9964" y="1678"/>
                      <a:pt x="9434" y="1814"/>
                      <a:pt x="9325" y="2208"/>
                    </a:cubicBezTo>
                    <a:cubicBezTo>
                      <a:pt x="9243" y="2548"/>
                      <a:pt x="9502" y="2833"/>
                      <a:pt x="9692" y="3091"/>
                    </a:cubicBezTo>
                    <a:cubicBezTo>
                      <a:pt x="9814" y="3268"/>
                      <a:pt x="9964" y="3445"/>
                      <a:pt x="10100" y="3621"/>
                    </a:cubicBezTo>
                    <a:cubicBezTo>
                      <a:pt x="9794" y="3608"/>
                      <a:pt x="9481" y="3604"/>
                      <a:pt x="9169" y="3604"/>
                    </a:cubicBezTo>
                    <a:cubicBezTo>
                      <a:pt x="8856" y="3604"/>
                      <a:pt x="8543" y="3608"/>
                      <a:pt x="8237" y="3608"/>
                    </a:cubicBezTo>
                    <a:cubicBezTo>
                      <a:pt x="8142" y="3608"/>
                      <a:pt x="8020" y="3608"/>
                      <a:pt x="7898" y="3621"/>
                    </a:cubicBezTo>
                    <a:cubicBezTo>
                      <a:pt x="8034" y="3445"/>
                      <a:pt x="8183" y="3268"/>
                      <a:pt x="8319" y="3091"/>
                    </a:cubicBezTo>
                    <a:cubicBezTo>
                      <a:pt x="8496" y="2833"/>
                      <a:pt x="8768" y="2548"/>
                      <a:pt x="8672" y="2208"/>
                    </a:cubicBezTo>
                    <a:cubicBezTo>
                      <a:pt x="8604" y="1936"/>
                      <a:pt x="8360" y="1814"/>
                      <a:pt x="8197" y="1610"/>
                    </a:cubicBezTo>
                    <a:cubicBezTo>
                      <a:pt x="7870" y="1175"/>
                      <a:pt x="8333" y="536"/>
                      <a:pt x="8795" y="468"/>
                    </a:cubicBezTo>
                    <a:cubicBezTo>
                      <a:pt x="8825" y="463"/>
                      <a:pt x="8857" y="461"/>
                      <a:pt x="8889" y="461"/>
                    </a:cubicBezTo>
                    <a:close/>
                    <a:moveTo>
                      <a:pt x="8999" y="3975"/>
                    </a:moveTo>
                    <a:cubicBezTo>
                      <a:pt x="9189" y="3975"/>
                      <a:pt x="9379" y="3988"/>
                      <a:pt x="9570" y="4002"/>
                    </a:cubicBezTo>
                    <a:cubicBezTo>
                      <a:pt x="9814" y="4016"/>
                      <a:pt x="10195" y="4002"/>
                      <a:pt x="10412" y="4111"/>
                    </a:cubicBezTo>
                    <a:cubicBezTo>
                      <a:pt x="10671" y="4219"/>
                      <a:pt x="10575" y="4654"/>
                      <a:pt x="10589" y="4899"/>
                    </a:cubicBezTo>
                    <a:cubicBezTo>
                      <a:pt x="10603" y="5144"/>
                      <a:pt x="10603" y="5402"/>
                      <a:pt x="10603" y="5647"/>
                    </a:cubicBezTo>
                    <a:cubicBezTo>
                      <a:pt x="10616" y="6177"/>
                      <a:pt x="10603" y="6707"/>
                      <a:pt x="10589" y="7223"/>
                    </a:cubicBezTo>
                    <a:cubicBezTo>
                      <a:pt x="10575" y="7522"/>
                      <a:pt x="10643" y="7849"/>
                      <a:pt x="10317" y="7957"/>
                    </a:cubicBezTo>
                    <a:cubicBezTo>
                      <a:pt x="10181" y="8012"/>
                      <a:pt x="10032" y="8039"/>
                      <a:pt x="9882" y="8080"/>
                    </a:cubicBezTo>
                    <a:cubicBezTo>
                      <a:pt x="9774" y="8067"/>
                      <a:pt x="9665" y="8062"/>
                      <a:pt x="9557" y="8062"/>
                    </a:cubicBezTo>
                    <a:cubicBezTo>
                      <a:pt x="9322" y="8062"/>
                      <a:pt x="9090" y="8084"/>
                      <a:pt x="8876" y="8093"/>
                    </a:cubicBezTo>
                    <a:cubicBezTo>
                      <a:pt x="8754" y="8093"/>
                      <a:pt x="8632" y="8097"/>
                      <a:pt x="8511" y="8097"/>
                    </a:cubicBezTo>
                    <a:cubicBezTo>
                      <a:pt x="8390" y="8097"/>
                      <a:pt x="8271" y="8093"/>
                      <a:pt x="8156" y="8080"/>
                    </a:cubicBezTo>
                    <a:cubicBezTo>
                      <a:pt x="7993" y="8039"/>
                      <a:pt x="7843" y="8025"/>
                      <a:pt x="7680" y="7957"/>
                    </a:cubicBezTo>
                    <a:cubicBezTo>
                      <a:pt x="7368" y="7849"/>
                      <a:pt x="7422" y="7522"/>
                      <a:pt x="7408" y="7223"/>
                    </a:cubicBezTo>
                    <a:cubicBezTo>
                      <a:pt x="7395" y="6707"/>
                      <a:pt x="7395" y="6177"/>
                      <a:pt x="7395" y="5647"/>
                    </a:cubicBezTo>
                    <a:cubicBezTo>
                      <a:pt x="7395" y="5402"/>
                      <a:pt x="7408" y="5144"/>
                      <a:pt x="7408" y="4899"/>
                    </a:cubicBezTo>
                    <a:cubicBezTo>
                      <a:pt x="7422" y="4654"/>
                      <a:pt x="7340" y="4219"/>
                      <a:pt x="7585" y="4111"/>
                    </a:cubicBezTo>
                    <a:cubicBezTo>
                      <a:pt x="7803" y="4002"/>
                      <a:pt x="8183" y="4016"/>
                      <a:pt x="8428" y="4002"/>
                    </a:cubicBezTo>
                    <a:cubicBezTo>
                      <a:pt x="8618" y="3988"/>
                      <a:pt x="8808" y="3975"/>
                      <a:pt x="8999" y="3975"/>
                    </a:cubicBezTo>
                    <a:close/>
                    <a:moveTo>
                      <a:pt x="4010" y="2018"/>
                    </a:moveTo>
                    <a:cubicBezTo>
                      <a:pt x="4187" y="2452"/>
                      <a:pt x="4432" y="2860"/>
                      <a:pt x="4731" y="3241"/>
                    </a:cubicBezTo>
                    <a:cubicBezTo>
                      <a:pt x="5261" y="3948"/>
                      <a:pt x="6049" y="4682"/>
                      <a:pt x="6946" y="4913"/>
                    </a:cubicBezTo>
                    <a:cubicBezTo>
                      <a:pt x="6933" y="5130"/>
                      <a:pt x="6919" y="5361"/>
                      <a:pt x="6919" y="5579"/>
                    </a:cubicBezTo>
                    <a:cubicBezTo>
                      <a:pt x="6905" y="6136"/>
                      <a:pt x="6865" y="6707"/>
                      <a:pt x="6892" y="7264"/>
                    </a:cubicBezTo>
                    <a:cubicBezTo>
                      <a:pt x="5261" y="7944"/>
                      <a:pt x="4269" y="9398"/>
                      <a:pt x="3766" y="11016"/>
                    </a:cubicBezTo>
                    <a:cubicBezTo>
                      <a:pt x="2909" y="9656"/>
                      <a:pt x="2488" y="8148"/>
                      <a:pt x="2570" y="6517"/>
                    </a:cubicBezTo>
                    <a:cubicBezTo>
                      <a:pt x="2624" y="5647"/>
                      <a:pt x="2801" y="4804"/>
                      <a:pt x="3086" y="3988"/>
                    </a:cubicBezTo>
                    <a:cubicBezTo>
                      <a:pt x="3236" y="3567"/>
                      <a:pt x="3412" y="3173"/>
                      <a:pt x="3603" y="2779"/>
                    </a:cubicBezTo>
                    <a:cubicBezTo>
                      <a:pt x="3725" y="2520"/>
                      <a:pt x="3874" y="2262"/>
                      <a:pt x="4010" y="2018"/>
                    </a:cubicBezTo>
                    <a:close/>
                    <a:moveTo>
                      <a:pt x="14001" y="2018"/>
                    </a:moveTo>
                    <a:cubicBezTo>
                      <a:pt x="14123" y="2262"/>
                      <a:pt x="14272" y="2520"/>
                      <a:pt x="14395" y="2779"/>
                    </a:cubicBezTo>
                    <a:cubicBezTo>
                      <a:pt x="14599" y="3173"/>
                      <a:pt x="14775" y="3567"/>
                      <a:pt x="14911" y="3988"/>
                    </a:cubicBezTo>
                    <a:cubicBezTo>
                      <a:pt x="15197" y="4804"/>
                      <a:pt x="15387" y="5647"/>
                      <a:pt x="15428" y="6517"/>
                    </a:cubicBezTo>
                    <a:cubicBezTo>
                      <a:pt x="15523" y="8148"/>
                      <a:pt x="15102" y="9656"/>
                      <a:pt x="14232" y="11016"/>
                    </a:cubicBezTo>
                    <a:cubicBezTo>
                      <a:pt x="13742" y="9398"/>
                      <a:pt x="12737" y="7944"/>
                      <a:pt x="11119" y="7264"/>
                    </a:cubicBezTo>
                    <a:cubicBezTo>
                      <a:pt x="11133" y="6707"/>
                      <a:pt x="11105" y="6136"/>
                      <a:pt x="11092" y="5579"/>
                    </a:cubicBezTo>
                    <a:cubicBezTo>
                      <a:pt x="11078" y="5361"/>
                      <a:pt x="11078" y="5130"/>
                      <a:pt x="11065" y="4913"/>
                    </a:cubicBezTo>
                    <a:cubicBezTo>
                      <a:pt x="11948" y="4682"/>
                      <a:pt x="12737" y="3948"/>
                      <a:pt x="13280" y="3241"/>
                    </a:cubicBezTo>
                    <a:cubicBezTo>
                      <a:pt x="13579" y="2860"/>
                      <a:pt x="13810" y="2452"/>
                      <a:pt x="14001" y="2018"/>
                    </a:cubicBezTo>
                    <a:close/>
                    <a:moveTo>
                      <a:pt x="10344" y="8528"/>
                    </a:moveTo>
                    <a:lnTo>
                      <a:pt x="10344" y="8528"/>
                    </a:lnTo>
                    <a:cubicBezTo>
                      <a:pt x="10331" y="8827"/>
                      <a:pt x="9896" y="9303"/>
                      <a:pt x="9773" y="9425"/>
                    </a:cubicBezTo>
                    <a:cubicBezTo>
                      <a:pt x="9678" y="9534"/>
                      <a:pt x="9692" y="9670"/>
                      <a:pt x="9773" y="9765"/>
                    </a:cubicBezTo>
                    <a:cubicBezTo>
                      <a:pt x="10004" y="10064"/>
                      <a:pt x="10439" y="10513"/>
                      <a:pt x="10059" y="10866"/>
                    </a:cubicBezTo>
                    <a:cubicBezTo>
                      <a:pt x="9855" y="11056"/>
                      <a:pt x="9583" y="11179"/>
                      <a:pt x="9515" y="11491"/>
                    </a:cubicBezTo>
                    <a:cubicBezTo>
                      <a:pt x="9434" y="11831"/>
                      <a:pt x="9705" y="12103"/>
                      <a:pt x="9882" y="12361"/>
                    </a:cubicBezTo>
                    <a:cubicBezTo>
                      <a:pt x="9977" y="12524"/>
                      <a:pt x="10249" y="12810"/>
                      <a:pt x="10059" y="12986"/>
                    </a:cubicBezTo>
                    <a:cubicBezTo>
                      <a:pt x="9953" y="13085"/>
                      <a:pt x="9750" y="13111"/>
                      <a:pt x="9544" y="13111"/>
                    </a:cubicBezTo>
                    <a:cubicBezTo>
                      <a:pt x="9352" y="13111"/>
                      <a:pt x="9158" y="13088"/>
                      <a:pt x="9039" y="13082"/>
                    </a:cubicBezTo>
                    <a:cubicBezTo>
                      <a:pt x="8836" y="13068"/>
                      <a:pt x="8632" y="13068"/>
                      <a:pt x="8428" y="13054"/>
                    </a:cubicBezTo>
                    <a:cubicBezTo>
                      <a:pt x="8406" y="13052"/>
                      <a:pt x="8381" y="13051"/>
                      <a:pt x="8352" y="13051"/>
                    </a:cubicBezTo>
                    <a:cubicBezTo>
                      <a:pt x="8308" y="13051"/>
                      <a:pt x="8258" y="13053"/>
                      <a:pt x="8207" y="13053"/>
                    </a:cubicBezTo>
                    <a:cubicBezTo>
                      <a:pt x="8100" y="13053"/>
                      <a:pt x="7992" y="13046"/>
                      <a:pt x="7938" y="13000"/>
                    </a:cubicBezTo>
                    <a:cubicBezTo>
                      <a:pt x="7748" y="12823"/>
                      <a:pt x="8034" y="12511"/>
                      <a:pt x="8129" y="12361"/>
                    </a:cubicBezTo>
                    <a:cubicBezTo>
                      <a:pt x="8305" y="12103"/>
                      <a:pt x="8564" y="11831"/>
                      <a:pt x="8496" y="11491"/>
                    </a:cubicBezTo>
                    <a:cubicBezTo>
                      <a:pt x="8414" y="11179"/>
                      <a:pt x="8156" y="11056"/>
                      <a:pt x="7938" y="10866"/>
                    </a:cubicBezTo>
                    <a:cubicBezTo>
                      <a:pt x="7571" y="10513"/>
                      <a:pt x="7993" y="10064"/>
                      <a:pt x="8224" y="9765"/>
                    </a:cubicBezTo>
                    <a:cubicBezTo>
                      <a:pt x="8305" y="9670"/>
                      <a:pt x="8333" y="9534"/>
                      <a:pt x="8224" y="9425"/>
                    </a:cubicBezTo>
                    <a:cubicBezTo>
                      <a:pt x="8102" y="9303"/>
                      <a:pt x="7680" y="8827"/>
                      <a:pt x="7667" y="8528"/>
                    </a:cubicBezTo>
                    <a:lnTo>
                      <a:pt x="7667" y="8528"/>
                    </a:lnTo>
                    <a:cubicBezTo>
                      <a:pt x="7746" y="8544"/>
                      <a:pt x="7831" y="8551"/>
                      <a:pt x="7914" y="8551"/>
                    </a:cubicBezTo>
                    <a:cubicBezTo>
                      <a:pt x="7973" y="8551"/>
                      <a:pt x="8032" y="8547"/>
                      <a:pt x="8088" y="8542"/>
                    </a:cubicBezTo>
                    <a:cubicBezTo>
                      <a:pt x="8265" y="8555"/>
                      <a:pt x="8428" y="8569"/>
                      <a:pt x="8577" y="8569"/>
                    </a:cubicBezTo>
                    <a:cubicBezTo>
                      <a:pt x="8637" y="8572"/>
                      <a:pt x="8697" y="8573"/>
                      <a:pt x="8758" y="8573"/>
                    </a:cubicBezTo>
                    <a:cubicBezTo>
                      <a:pt x="9014" y="8573"/>
                      <a:pt x="9276" y="8553"/>
                      <a:pt x="9529" y="8542"/>
                    </a:cubicBezTo>
                    <a:lnTo>
                      <a:pt x="9909" y="8542"/>
                    </a:lnTo>
                    <a:cubicBezTo>
                      <a:pt x="9966" y="8547"/>
                      <a:pt x="10024" y="8551"/>
                      <a:pt x="10084" y="8551"/>
                    </a:cubicBezTo>
                    <a:cubicBezTo>
                      <a:pt x="10169" y="8551"/>
                      <a:pt x="10257" y="8544"/>
                      <a:pt x="10344" y="8528"/>
                    </a:cubicBezTo>
                    <a:close/>
                    <a:moveTo>
                      <a:pt x="3657" y="849"/>
                    </a:moveTo>
                    <a:cubicBezTo>
                      <a:pt x="3711" y="1175"/>
                      <a:pt x="3806" y="1487"/>
                      <a:pt x="3915" y="1800"/>
                    </a:cubicBezTo>
                    <a:cubicBezTo>
                      <a:pt x="3412" y="2385"/>
                      <a:pt x="3100" y="3214"/>
                      <a:pt x="2841" y="3920"/>
                    </a:cubicBezTo>
                    <a:cubicBezTo>
                      <a:pt x="2529" y="4763"/>
                      <a:pt x="2325" y="5660"/>
                      <a:pt x="2284" y="6571"/>
                    </a:cubicBezTo>
                    <a:cubicBezTo>
                      <a:pt x="2189" y="8243"/>
                      <a:pt x="2624" y="10078"/>
                      <a:pt x="3657" y="11410"/>
                    </a:cubicBezTo>
                    <a:cubicBezTo>
                      <a:pt x="3507" y="12008"/>
                      <a:pt x="3426" y="12606"/>
                      <a:pt x="3399" y="13204"/>
                    </a:cubicBezTo>
                    <a:cubicBezTo>
                      <a:pt x="2570" y="12538"/>
                      <a:pt x="2012" y="11614"/>
                      <a:pt x="1604" y="10649"/>
                    </a:cubicBezTo>
                    <a:cubicBezTo>
                      <a:pt x="1088" y="9398"/>
                      <a:pt x="789" y="8052"/>
                      <a:pt x="789" y="6693"/>
                    </a:cubicBezTo>
                    <a:cubicBezTo>
                      <a:pt x="789" y="4383"/>
                      <a:pt x="1768" y="2181"/>
                      <a:pt x="3657" y="849"/>
                    </a:cubicBezTo>
                    <a:close/>
                    <a:moveTo>
                      <a:pt x="14354" y="849"/>
                    </a:moveTo>
                    <a:cubicBezTo>
                      <a:pt x="16230" y="2181"/>
                      <a:pt x="17208" y="4383"/>
                      <a:pt x="17222" y="6693"/>
                    </a:cubicBezTo>
                    <a:cubicBezTo>
                      <a:pt x="17222" y="8052"/>
                      <a:pt x="16909" y="9398"/>
                      <a:pt x="16393" y="10649"/>
                    </a:cubicBezTo>
                    <a:cubicBezTo>
                      <a:pt x="15985" y="11614"/>
                      <a:pt x="15428" y="12538"/>
                      <a:pt x="14612" y="13204"/>
                    </a:cubicBezTo>
                    <a:cubicBezTo>
                      <a:pt x="14585" y="12606"/>
                      <a:pt x="14490" y="12008"/>
                      <a:pt x="14340" y="11410"/>
                    </a:cubicBezTo>
                    <a:cubicBezTo>
                      <a:pt x="15387" y="10078"/>
                      <a:pt x="15808" y="8243"/>
                      <a:pt x="15727" y="6571"/>
                    </a:cubicBezTo>
                    <a:cubicBezTo>
                      <a:pt x="15672" y="5660"/>
                      <a:pt x="15482" y="4763"/>
                      <a:pt x="15170" y="3920"/>
                    </a:cubicBezTo>
                    <a:cubicBezTo>
                      <a:pt x="14911" y="3214"/>
                      <a:pt x="14585" y="2385"/>
                      <a:pt x="14082" y="1800"/>
                    </a:cubicBezTo>
                    <a:cubicBezTo>
                      <a:pt x="14204" y="1487"/>
                      <a:pt x="14286" y="1175"/>
                      <a:pt x="14354" y="849"/>
                    </a:cubicBezTo>
                    <a:close/>
                    <a:moveTo>
                      <a:pt x="8414" y="13517"/>
                    </a:moveTo>
                    <a:cubicBezTo>
                      <a:pt x="8604" y="13544"/>
                      <a:pt x="8795" y="13544"/>
                      <a:pt x="8944" y="13557"/>
                    </a:cubicBezTo>
                    <a:cubicBezTo>
                      <a:pt x="9113" y="13576"/>
                      <a:pt x="9321" y="13608"/>
                      <a:pt x="9527" y="13608"/>
                    </a:cubicBezTo>
                    <a:cubicBezTo>
                      <a:pt x="9620" y="13608"/>
                      <a:pt x="9712" y="13601"/>
                      <a:pt x="9801" y="13584"/>
                    </a:cubicBezTo>
                    <a:lnTo>
                      <a:pt x="9801" y="13584"/>
                    </a:lnTo>
                    <a:cubicBezTo>
                      <a:pt x="9651" y="15120"/>
                      <a:pt x="9733" y="16697"/>
                      <a:pt x="9733" y="18233"/>
                    </a:cubicBezTo>
                    <a:cubicBezTo>
                      <a:pt x="9733" y="21210"/>
                      <a:pt x="9733" y="24186"/>
                      <a:pt x="9733" y="27163"/>
                    </a:cubicBezTo>
                    <a:cubicBezTo>
                      <a:pt x="9733" y="28672"/>
                      <a:pt x="9733" y="30180"/>
                      <a:pt x="9746" y="31689"/>
                    </a:cubicBezTo>
                    <a:cubicBezTo>
                      <a:pt x="9746" y="32437"/>
                      <a:pt x="9746" y="33184"/>
                      <a:pt x="9746" y="33918"/>
                    </a:cubicBezTo>
                    <a:cubicBezTo>
                      <a:pt x="9746" y="34299"/>
                      <a:pt x="9746" y="34666"/>
                      <a:pt x="9746" y="35033"/>
                    </a:cubicBezTo>
                    <a:cubicBezTo>
                      <a:pt x="9746" y="35332"/>
                      <a:pt x="9746" y="35685"/>
                      <a:pt x="9447" y="35821"/>
                    </a:cubicBezTo>
                    <a:cubicBezTo>
                      <a:pt x="9327" y="35875"/>
                      <a:pt x="9149" y="35908"/>
                      <a:pt x="8970" y="35908"/>
                    </a:cubicBezTo>
                    <a:cubicBezTo>
                      <a:pt x="8743" y="35908"/>
                      <a:pt x="8515" y="35855"/>
                      <a:pt x="8401" y="35726"/>
                    </a:cubicBezTo>
                    <a:cubicBezTo>
                      <a:pt x="8251" y="35549"/>
                      <a:pt x="8265" y="35250"/>
                      <a:pt x="8251" y="35033"/>
                    </a:cubicBezTo>
                    <a:cubicBezTo>
                      <a:pt x="8251" y="34666"/>
                      <a:pt x="8265" y="34299"/>
                      <a:pt x="8265" y="33918"/>
                    </a:cubicBezTo>
                    <a:cubicBezTo>
                      <a:pt x="8265" y="33184"/>
                      <a:pt x="8265" y="32437"/>
                      <a:pt x="8265" y="31689"/>
                    </a:cubicBezTo>
                    <a:cubicBezTo>
                      <a:pt x="8265" y="30180"/>
                      <a:pt x="8265" y="28672"/>
                      <a:pt x="8265" y="27163"/>
                    </a:cubicBezTo>
                    <a:cubicBezTo>
                      <a:pt x="8278" y="24186"/>
                      <a:pt x="8265" y="21210"/>
                      <a:pt x="8265" y="18233"/>
                    </a:cubicBezTo>
                    <a:cubicBezTo>
                      <a:pt x="8265" y="16683"/>
                      <a:pt x="8346" y="15093"/>
                      <a:pt x="8210" y="13544"/>
                    </a:cubicBezTo>
                    <a:cubicBezTo>
                      <a:pt x="8278" y="13544"/>
                      <a:pt x="8346" y="13530"/>
                      <a:pt x="8414" y="13517"/>
                    </a:cubicBezTo>
                    <a:close/>
                    <a:moveTo>
                      <a:pt x="8115" y="36147"/>
                    </a:moveTo>
                    <a:cubicBezTo>
                      <a:pt x="8197" y="36215"/>
                      <a:pt x="8292" y="36270"/>
                      <a:pt x="8387" y="36297"/>
                    </a:cubicBezTo>
                    <a:cubicBezTo>
                      <a:pt x="8593" y="36369"/>
                      <a:pt x="8807" y="36402"/>
                      <a:pt x="9022" y="36402"/>
                    </a:cubicBezTo>
                    <a:cubicBezTo>
                      <a:pt x="9091" y="36402"/>
                      <a:pt x="9160" y="36399"/>
                      <a:pt x="9230" y="36392"/>
                    </a:cubicBezTo>
                    <a:cubicBezTo>
                      <a:pt x="9270" y="36392"/>
                      <a:pt x="9943" y="36258"/>
                      <a:pt x="9897" y="36149"/>
                    </a:cubicBezTo>
                    <a:lnTo>
                      <a:pt x="9897" y="36149"/>
                    </a:lnTo>
                    <a:cubicBezTo>
                      <a:pt x="10073" y="36529"/>
                      <a:pt x="10399" y="36855"/>
                      <a:pt x="10467" y="37262"/>
                    </a:cubicBezTo>
                    <a:cubicBezTo>
                      <a:pt x="10562" y="37819"/>
                      <a:pt x="9909" y="37996"/>
                      <a:pt x="9488" y="38078"/>
                    </a:cubicBezTo>
                    <a:cubicBezTo>
                      <a:pt x="9366" y="38099"/>
                      <a:pt x="9189" y="38115"/>
                      <a:pt x="8991" y="38115"/>
                    </a:cubicBezTo>
                    <a:cubicBezTo>
                      <a:pt x="8329" y="38115"/>
                      <a:pt x="7426" y="37942"/>
                      <a:pt x="7531" y="37262"/>
                    </a:cubicBezTo>
                    <a:cubicBezTo>
                      <a:pt x="7599" y="36854"/>
                      <a:pt x="7925" y="36528"/>
                      <a:pt x="8115" y="36147"/>
                    </a:cubicBezTo>
                    <a:close/>
                    <a:moveTo>
                      <a:pt x="8865" y="0"/>
                    </a:moveTo>
                    <a:cubicBezTo>
                      <a:pt x="8767" y="0"/>
                      <a:pt x="8670" y="11"/>
                      <a:pt x="8577" y="33"/>
                    </a:cubicBezTo>
                    <a:cubicBezTo>
                      <a:pt x="8197" y="128"/>
                      <a:pt x="7857" y="386"/>
                      <a:pt x="7694" y="740"/>
                    </a:cubicBezTo>
                    <a:cubicBezTo>
                      <a:pt x="7531" y="1107"/>
                      <a:pt x="7558" y="1596"/>
                      <a:pt x="7803" y="1922"/>
                    </a:cubicBezTo>
                    <a:cubicBezTo>
                      <a:pt x="7925" y="2086"/>
                      <a:pt x="8102" y="2140"/>
                      <a:pt x="8129" y="2385"/>
                    </a:cubicBezTo>
                    <a:cubicBezTo>
                      <a:pt x="8142" y="2656"/>
                      <a:pt x="7911" y="2819"/>
                      <a:pt x="7775" y="3023"/>
                    </a:cubicBezTo>
                    <a:cubicBezTo>
                      <a:pt x="7667" y="3186"/>
                      <a:pt x="7436" y="3445"/>
                      <a:pt x="7368" y="3703"/>
                    </a:cubicBezTo>
                    <a:cubicBezTo>
                      <a:pt x="7327" y="3717"/>
                      <a:pt x="7286" y="3730"/>
                      <a:pt x="7245" y="3744"/>
                    </a:cubicBezTo>
                    <a:cubicBezTo>
                      <a:pt x="7014" y="3880"/>
                      <a:pt x="7001" y="4111"/>
                      <a:pt x="6973" y="4355"/>
                    </a:cubicBezTo>
                    <a:cubicBezTo>
                      <a:pt x="6973" y="4410"/>
                      <a:pt x="6973" y="4464"/>
                      <a:pt x="6960" y="4532"/>
                    </a:cubicBezTo>
                    <a:cubicBezTo>
                      <a:pt x="6307" y="4056"/>
                      <a:pt x="5669" y="3621"/>
                      <a:pt x="5166" y="2942"/>
                    </a:cubicBezTo>
                    <a:cubicBezTo>
                      <a:pt x="4622" y="2194"/>
                      <a:pt x="4241" y="1311"/>
                      <a:pt x="4146" y="373"/>
                    </a:cubicBezTo>
                    <a:cubicBezTo>
                      <a:pt x="4126" y="218"/>
                      <a:pt x="4002" y="86"/>
                      <a:pt x="3861" y="86"/>
                    </a:cubicBezTo>
                    <a:cubicBezTo>
                      <a:pt x="3816" y="86"/>
                      <a:pt x="3770" y="99"/>
                      <a:pt x="3725" y="128"/>
                    </a:cubicBezTo>
                    <a:cubicBezTo>
                      <a:pt x="2080" y="1120"/>
                      <a:pt x="938" y="2915"/>
                      <a:pt x="517" y="4763"/>
                    </a:cubicBezTo>
                    <a:cubicBezTo>
                      <a:pt x="1" y="6979"/>
                      <a:pt x="422" y="9371"/>
                      <a:pt x="1387" y="11396"/>
                    </a:cubicBezTo>
                    <a:cubicBezTo>
                      <a:pt x="1876" y="12416"/>
                      <a:pt x="2556" y="13340"/>
                      <a:pt x="3521" y="13951"/>
                    </a:cubicBezTo>
                    <a:cubicBezTo>
                      <a:pt x="3565" y="13982"/>
                      <a:pt x="3613" y="13996"/>
                      <a:pt x="3659" y="13996"/>
                    </a:cubicBezTo>
                    <a:cubicBezTo>
                      <a:pt x="3799" y="13996"/>
                      <a:pt x="3929" y="13873"/>
                      <a:pt x="3929" y="13720"/>
                    </a:cubicBezTo>
                    <a:cubicBezTo>
                      <a:pt x="3929" y="12456"/>
                      <a:pt x="4133" y="11179"/>
                      <a:pt x="4731" y="10051"/>
                    </a:cubicBezTo>
                    <a:cubicBezTo>
                      <a:pt x="5234" y="9072"/>
                      <a:pt x="5981" y="8338"/>
                      <a:pt x="6919" y="7794"/>
                    </a:cubicBezTo>
                    <a:cubicBezTo>
                      <a:pt x="6933" y="7821"/>
                      <a:pt x="6933" y="7849"/>
                      <a:pt x="6933" y="7876"/>
                    </a:cubicBezTo>
                    <a:cubicBezTo>
                      <a:pt x="6960" y="8161"/>
                      <a:pt x="7150" y="8338"/>
                      <a:pt x="7381" y="8433"/>
                    </a:cubicBezTo>
                    <a:cubicBezTo>
                      <a:pt x="7368" y="8501"/>
                      <a:pt x="7354" y="8555"/>
                      <a:pt x="7354" y="8623"/>
                    </a:cubicBezTo>
                    <a:cubicBezTo>
                      <a:pt x="7340" y="8990"/>
                      <a:pt x="7544" y="9289"/>
                      <a:pt x="7748" y="9575"/>
                    </a:cubicBezTo>
                    <a:cubicBezTo>
                      <a:pt x="7449" y="9874"/>
                      <a:pt x="7218" y="10241"/>
                      <a:pt x="7272" y="10676"/>
                    </a:cubicBezTo>
                    <a:cubicBezTo>
                      <a:pt x="7300" y="10866"/>
                      <a:pt x="7381" y="11056"/>
                      <a:pt x="7531" y="11192"/>
                    </a:cubicBezTo>
                    <a:cubicBezTo>
                      <a:pt x="7735" y="11396"/>
                      <a:pt x="8088" y="11505"/>
                      <a:pt x="7870" y="11845"/>
                    </a:cubicBezTo>
                    <a:cubicBezTo>
                      <a:pt x="7626" y="12212"/>
                      <a:pt x="7150" y="12701"/>
                      <a:pt x="7449" y="13177"/>
                    </a:cubicBezTo>
                    <a:cubicBezTo>
                      <a:pt x="7544" y="13340"/>
                      <a:pt x="7707" y="13449"/>
                      <a:pt x="7884" y="13503"/>
                    </a:cubicBezTo>
                    <a:cubicBezTo>
                      <a:pt x="7748" y="14998"/>
                      <a:pt x="7816" y="16534"/>
                      <a:pt x="7803" y="18029"/>
                    </a:cubicBezTo>
                    <a:cubicBezTo>
                      <a:pt x="7789" y="19647"/>
                      <a:pt x="7789" y="21278"/>
                      <a:pt x="7775" y="22909"/>
                    </a:cubicBezTo>
                    <a:cubicBezTo>
                      <a:pt x="7762" y="26157"/>
                      <a:pt x="7748" y="29419"/>
                      <a:pt x="7735" y="32668"/>
                    </a:cubicBezTo>
                    <a:cubicBezTo>
                      <a:pt x="7735" y="33551"/>
                      <a:pt x="7653" y="34476"/>
                      <a:pt x="7735" y="35359"/>
                    </a:cubicBezTo>
                    <a:cubicBezTo>
                      <a:pt x="7748" y="35522"/>
                      <a:pt x="7803" y="35685"/>
                      <a:pt x="7884" y="35835"/>
                    </a:cubicBezTo>
                    <a:cubicBezTo>
                      <a:pt x="7667" y="36052"/>
                      <a:pt x="7490" y="36338"/>
                      <a:pt x="7340" y="36569"/>
                    </a:cubicBezTo>
                    <a:cubicBezTo>
                      <a:pt x="7123" y="36895"/>
                      <a:pt x="6946" y="37248"/>
                      <a:pt x="7069" y="37656"/>
                    </a:cubicBezTo>
                    <a:cubicBezTo>
                      <a:pt x="7164" y="37969"/>
                      <a:pt x="7408" y="38227"/>
                      <a:pt x="7707" y="38377"/>
                    </a:cubicBezTo>
                    <a:cubicBezTo>
                      <a:pt x="8068" y="38553"/>
                      <a:pt x="8533" y="38642"/>
                      <a:pt x="9000" y="38642"/>
                    </a:cubicBezTo>
                    <a:cubicBezTo>
                      <a:pt x="9468" y="38642"/>
                      <a:pt x="9937" y="38553"/>
                      <a:pt x="10304" y="38377"/>
                    </a:cubicBezTo>
                    <a:cubicBezTo>
                      <a:pt x="10603" y="38227"/>
                      <a:pt x="10847" y="37969"/>
                      <a:pt x="10942" y="37656"/>
                    </a:cubicBezTo>
                    <a:cubicBezTo>
                      <a:pt x="11051" y="37248"/>
                      <a:pt x="10888" y="36895"/>
                      <a:pt x="10657" y="36569"/>
                    </a:cubicBezTo>
                    <a:cubicBezTo>
                      <a:pt x="10507" y="36338"/>
                      <a:pt x="10344" y="36052"/>
                      <a:pt x="10127" y="35835"/>
                    </a:cubicBezTo>
                    <a:cubicBezTo>
                      <a:pt x="10208" y="35685"/>
                      <a:pt x="10249" y="35522"/>
                      <a:pt x="10263" y="35359"/>
                    </a:cubicBezTo>
                    <a:cubicBezTo>
                      <a:pt x="10344" y="34476"/>
                      <a:pt x="10276" y="33551"/>
                      <a:pt x="10263" y="32668"/>
                    </a:cubicBezTo>
                    <a:cubicBezTo>
                      <a:pt x="10263" y="29419"/>
                      <a:pt x="10249" y="26157"/>
                      <a:pt x="10222" y="22909"/>
                    </a:cubicBezTo>
                    <a:cubicBezTo>
                      <a:pt x="10222" y="21278"/>
                      <a:pt x="10208" y="19647"/>
                      <a:pt x="10195" y="18029"/>
                    </a:cubicBezTo>
                    <a:cubicBezTo>
                      <a:pt x="10195" y="16534"/>
                      <a:pt x="10263" y="14998"/>
                      <a:pt x="10113" y="13503"/>
                    </a:cubicBezTo>
                    <a:cubicBezTo>
                      <a:pt x="10290" y="13449"/>
                      <a:pt x="10453" y="13340"/>
                      <a:pt x="10562" y="13177"/>
                    </a:cubicBezTo>
                    <a:cubicBezTo>
                      <a:pt x="10847" y="12701"/>
                      <a:pt x="10371" y="12212"/>
                      <a:pt x="10127" y="11845"/>
                    </a:cubicBezTo>
                    <a:cubicBezTo>
                      <a:pt x="9909" y="11505"/>
                      <a:pt x="10276" y="11396"/>
                      <a:pt x="10480" y="11192"/>
                    </a:cubicBezTo>
                    <a:cubicBezTo>
                      <a:pt x="10616" y="11056"/>
                      <a:pt x="10698" y="10866"/>
                      <a:pt x="10725" y="10676"/>
                    </a:cubicBezTo>
                    <a:cubicBezTo>
                      <a:pt x="10779" y="10241"/>
                      <a:pt x="10548" y="9874"/>
                      <a:pt x="10249" y="9575"/>
                    </a:cubicBezTo>
                    <a:cubicBezTo>
                      <a:pt x="10453" y="9289"/>
                      <a:pt x="10657" y="8990"/>
                      <a:pt x="10643" y="8623"/>
                    </a:cubicBezTo>
                    <a:cubicBezTo>
                      <a:pt x="10643" y="8555"/>
                      <a:pt x="10630" y="8501"/>
                      <a:pt x="10616" y="8433"/>
                    </a:cubicBezTo>
                    <a:cubicBezTo>
                      <a:pt x="10861" y="8338"/>
                      <a:pt x="11037" y="8161"/>
                      <a:pt x="11078" y="7876"/>
                    </a:cubicBezTo>
                    <a:cubicBezTo>
                      <a:pt x="11078" y="7849"/>
                      <a:pt x="11078" y="7821"/>
                      <a:pt x="11078" y="7794"/>
                    </a:cubicBezTo>
                    <a:cubicBezTo>
                      <a:pt x="12016" y="8338"/>
                      <a:pt x="12764" y="9072"/>
                      <a:pt x="13280" y="10051"/>
                    </a:cubicBezTo>
                    <a:cubicBezTo>
                      <a:pt x="13865" y="11179"/>
                      <a:pt x="14069" y="12456"/>
                      <a:pt x="14082" y="13720"/>
                    </a:cubicBezTo>
                    <a:cubicBezTo>
                      <a:pt x="14082" y="13873"/>
                      <a:pt x="14212" y="13996"/>
                      <a:pt x="14352" y="13996"/>
                    </a:cubicBezTo>
                    <a:cubicBezTo>
                      <a:pt x="14398" y="13996"/>
                      <a:pt x="14446" y="13982"/>
                      <a:pt x="14490" y="13951"/>
                    </a:cubicBezTo>
                    <a:cubicBezTo>
                      <a:pt x="15441" y="13340"/>
                      <a:pt x="16121" y="12416"/>
                      <a:pt x="16610" y="11396"/>
                    </a:cubicBezTo>
                    <a:cubicBezTo>
                      <a:pt x="17589" y="9371"/>
                      <a:pt x="17997" y="6979"/>
                      <a:pt x="17480" y="4763"/>
                    </a:cubicBezTo>
                    <a:cubicBezTo>
                      <a:pt x="17059" y="2915"/>
                      <a:pt x="15917" y="1120"/>
                      <a:pt x="14286" y="128"/>
                    </a:cubicBezTo>
                    <a:cubicBezTo>
                      <a:pt x="14237" y="99"/>
                      <a:pt x="14189" y="86"/>
                      <a:pt x="14142" y="86"/>
                    </a:cubicBezTo>
                    <a:cubicBezTo>
                      <a:pt x="13995" y="86"/>
                      <a:pt x="13872" y="218"/>
                      <a:pt x="13851" y="373"/>
                    </a:cubicBezTo>
                    <a:cubicBezTo>
                      <a:pt x="13756" y="1311"/>
                      <a:pt x="13389" y="2194"/>
                      <a:pt x="12832" y="2942"/>
                    </a:cubicBezTo>
                    <a:cubicBezTo>
                      <a:pt x="12329" y="3621"/>
                      <a:pt x="11690" y="4056"/>
                      <a:pt x="11037" y="4532"/>
                    </a:cubicBezTo>
                    <a:cubicBezTo>
                      <a:pt x="11037" y="4464"/>
                      <a:pt x="11024" y="4410"/>
                      <a:pt x="11024" y="4355"/>
                    </a:cubicBezTo>
                    <a:cubicBezTo>
                      <a:pt x="11010" y="4111"/>
                      <a:pt x="10983" y="3880"/>
                      <a:pt x="10752" y="3744"/>
                    </a:cubicBezTo>
                    <a:cubicBezTo>
                      <a:pt x="10711" y="3730"/>
                      <a:pt x="10671" y="3717"/>
                      <a:pt x="10630" y="3703"/>
                    </a:cubicBezTo>
                    <a:cubicBezTo>
                      <a:pt x="10575" y="3445"/>
                      <a:pt x="10344" y="3186"/>
                      <a:pt x="10222" y="3023"/>
                    </a:cubicBezTo>
                    <a:cubicBezTo>
                      <a:pt x="10100" y="2833"/>
                      <a:pt x="9841" y="2575"/>
                      <a:pt x="9869" y="2344"/>
                    </a:cubicBezTo>
                    <a:cubicBezTo>
                      <a:pt x="9896" y="2153"/>
                      <a:pt x="10086" y="2072"/>
                      <a:pt x="10208" y="1922"/>
                    </a:cubicBezTo>
                    <a:cubicBezTo>
                      <a:pt x="10399" y="1664"/>
                      <a:pt x="10439" y="1311"/>
                      <a:pt x="10344" y="1012"/>
                    </a:cubicBezTo>
                    <a:cubicBezTo>
                      <a:pt x="10168" y="425"/>
                      <a:pt x="9485" y="0"/>
                      <a:pt x="88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6"/>
              <p:cNvSpPr/>
              <p:nvPr/>
            </p:nvSpPr>
            <p:spPr>
              <a:xfrm>
                <a:off x="8689063" y="2273649"/>
                <a:ext cx="187646" cy="73833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12356" extrusionOk="0">
                    <a:moveTo>
                      <a:pt x="272" y="1"/>
                    </a:moveTo>
                    <a:cubicBezTo>
                      <a:pt x="204" y="327"/>
                      <a:pt x="122" y="639"/>
                      <a:pt x="0" y="952"/>
                    </a:cubicBezTo>
                    <a:cubicBezTo>
                      <a:pt x="503" y="1537"/>
                      <a:pt x="829" y="2366"/>
                      <a:pt x="1088" y="3072"/>
                    </a:cubicBezTo>
                    <a:cubicBezTo>
                      <a:pt x="1400" y="3915"/>
                      <a:pt x="1590" y="4812"/>
                      <a:pt x="1645" y="5723"/>
                    </a:cubicBezTo>
                    <a:cubicBezTo>
                      <a:pt x="1726" y="7395"/>
                      <a:pt x="1305" y="9230"/>
                      <a:pt x="258" y="10562"/>
                    </a:cubicBezTo>
                    <a:cubicBezTo>
                      <a:pt x="408" y="11160"/>
                      <a:pt x="503" y="11758"/>
                      <a:pt x="530" y="12356"/>
                    </a:cubicBezTo>
                    <a:cubicBezTo>
                      <a:pt x="1346" y="11690"/>
                      <a:pt x="1903" y="10766"/>
                      <a:pt x="2311" y="9801"/>
                    </a:cubicBezTo>
                    <a:cubicBezTo>
                      <a:pt x="2827" y="8550"/>
                      <a:pt x="3140" y="7204"/>
                      <a:pt x="3140" y="5845"/>
                    </a:cubicBezTo>
                    <a:cubicBezTo>
                      <a:pt x="3126" y="3535"/>
                      <a:pt x="2148" y="1333"/>
                      <a:pt x="2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6"/>
              <p:cNvSpPr/>
              <p:nvPr/>
            </p:nvSpPr>
            <p:spPr>
              <a:xfrm>
                <a:off x="7894639" y="2273649"/>
                <a:ext cx="186929" cy="738333"/>
              </a:xfrm>
              <a:custGeom>
                <a:avLst/>
                <a:gdLst/>
                <a:ahLst/>
                <a:cxnLst/>
                <a:rect l="l" t="t" r="r" b="b"/>
                <a:pathLst>
                  <a:path w="3128" h="12356" extrusionOk="0">
                    <a:moveTo>
                      <a:pt x="2869" y="1"/>
                    </a:moveTo>
                    <a:cubicBezTo>
                      <a:pt x="980" y="1333"/>
                      <a:pt x="1" y="3535"/>
                      <a:pt x="1" y="5845"/>
                    </a:cubicBezTo>
                    <a:cubicBezTo>
                      <a:pt x="1" y="7204"/>
                      <a:pt x="300" y="8550"/>
                      <a:pt x="816" y="9801"/>
                    </a:cubicBezTo>
                    <a:cubicBezTo>
                      <a:pt x="1224" y="10766"/>
                      <a:pt x="1782" y="11690"/>
                      <a:pt x="2611" y="12356"/>
                    </a:cubicBezTo>
                    <a:cubicBezTo>
                      <a:pt x="2638" y="11758"/>
                      <a:pt x="2719" y="11160"/>
                      <a:pt x="2869" y="10562"/>
                    </a:cubicBezTo>
                    <a:cubicBezTo>
                      <a:pt x="1836" y="9230"/>
                      <a:pt x="1401" y="7395"/>
                      <a:pt x="1496" y="5723"/>
                    </a:cubicBezTo>
                    <a:cubicBezTo>
                      <a:pt x="1537" y="4812"/>
                      <a:pt x="1741" y="3915"/>
                      <a:pt x="2053" y="3072"/>
                    </a:cubicBezTo>
                    <a:cubicBezTo>
                      <a:pt x="2312" y="2366"/>
                      <a:pt x="2624" y="1537"/>
                      <a:pt x="3127" y="952"/>
                    </a:cubicBezTo>
                    <a:cubicBezTo>
                      <a:pt x="3018" y="639"/>
                      <a:pt x="2923" y="327"/>
                      <a:pt x="2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6"/>
              <p:cNvSpPr/>
              <p:nvPr/>
            </p:nvSpPr>
            <p:spPr>
              <a:xfrm>
                <a:off x="8508713" y="2343504"/>
                <a:ext cx="266470" cy="537735"/>
              </a:xfrm>
              <a:custGeom>
                <a:avLst/>
                <a:gdLst/>
                <a:ahLst/>
                <a:cxnLst/>
                <a:rect l="l" t="t" r="r" b="b"/>
                <a:pathLst>
                  <a:path w="4459" h="8999" extrusionOk="0">
                    <a:moveTo>
                      <a:pt x="2937" y="1"/>
                    </a:moveTo>
                    <a:cubicBezTo>
                      <a:pt x="2746" y="435"/>
                      <a:pt x="2515" y="843"/>
                      <a:pt x="2216" y="1224"/>
                    </a:cubicBezTo>
                    <a:cubicBezTo>
                      <a:pt x="1673" y="1931"/>
                      <a:pt x="884" y="2665"/>
                      <a:pt x="1" y="2896"/>
                    </a:cubicBezTo>
                    <a:cubicBezTo>
                      <a:pt x="14" y="3113"/>
                      <a:pt x="14" y="3344"/>
                      <a:pt x="28" y="3562"/>
                    </a:cubicBezTo>
                    <a:cubicBezTo>
                      <a:pt x="41" y="4119"/>
                      <a:pt x="69" y="4690"/>
                      <a:pt x="55" y="5247"/>
                    </a:cubicBezTo>
                    <a:cubicBezTo>
                      <a:pt x="1673" y="5927"/>
                      <a:pt x="2678" y="7381"/>
                      <a:pt x="3168" y="8999"/>
                    </a:cubicBezTo>
                    <a:cubicBezTo>
                      <a:pt x="4038" y="7639"/>
                      <a:pt x="4459" y="6131"/>
                      <a:pt x="4364" y="4500"/>
                    </a:cubicBezTo>
                    <a:cubicBezTo>
                      <a:pt x="4323" y="3630"/>
                      <a:pt x="4133" y="2787"/>
                      <a:pt x="3847" y="1971"/>
                    </a:cubicBezTo>
                    <a:cubicBezTo>
                      <a:pt x="3711" y="1550"/>
                      <a:pt x="3535" y="1156"/>
                      <a:pt x="3331" y="762"/>
                    </a:cubicBezTo>
                    <a:cubicBezTo>
                      <a:pt x="3208" y="503"/>
                      <a:pt x="3059" y="245"/>
                      <a:pt x="29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6"/>
              <p:cNvSpPr/>
              <p:nvPr/>
            </p:nvSpPr>
            <p:spPr>
              <a:xfrm>
                <a:off x="7996168" y="2343504"/>
                <a:ext cx="266530" cy="537735"/>
              </a:xfrm>
              <a:custGeom>
                <a:avLst/>
                <a:gdLst/>
                <a:ahLst/>
                <a:cxnLst/>
                <a:rect l="l" t="t" r="r" b="b"/>
                <a:pathLst>
                  <a:path w="4460" h="8999" extrusionOk="0">
                    <a:moveTo>
                      <a:pt x="1523" y="1"/>
                    </a:moveTo>
                    <a:cubicBezTo>
                      <a:pt x="1387" y="245"/>
                      <a:pt x="1238" y="503"/>
                      <a:pt x="1116" y="762"/>
                    </a:cubicBezTo>
                    <a:cubicBezTo>
                      <a:pt x="925" y="1156"/>
                      <a:pt x="749" y="1550"/>
                      <a:pt x="599" y="1971"/>
                    </a:cubicBezTo>
                    <a:cubicBezTo>
                      <a:pt x="314" y="2787"/>
                      <a:pt x="137" y="3630"/>
                      <a:pt x="83" y="4500"/>
                    </a:cubicBezTo>
                    <a:cubicBezTo>
                      <a:pt x="1" y="6131"/>
                      <a:pt x="422" y="7639"/>
                      <a:pt x="1279" y="8999"/>
                    </a:cubicBezTo>
                    <a:cubicBezTo>
                      <a:pt x="1782" y="7381"/>
                      <a:pt x="2774" y="5927"/>
                      <a:pt x="4405" y="5247"/>
                    </a:cubicBezTo>
                    <a:cubicBezTo>
                      <a:pt x="4378" y="4690"/>
                      <a:pt x="4418" y="4119"/>
                      <a:pt x="4432" y="3562"/>
                    </a:cubicBezTo>
                    <a:cubicBezTo>
                      <a:pt x="4432" y="3344"/>
                      <a:pt x="4446" y="3113"/>
                      <a:pt x="4459" y="2896"/>
                    </a:cubicBezTo>
                    <a:cubicBezTo>
                      <a:pt x="3562" y="2665"/>
                      <a:pt x="2774" y="1931"/>
                      <a:pt x="2244" y="1224"/>
                    </a:cubicBezTo>
                    <a:cubicBezTo>
                      <a:pt x="1945" y="843"/>
                      <a:pt x="1700" y="435"/>
                      <a:pt x="15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6"/>
              <p:cNvSpPr/>
              <p:nvPr/>
            </p:nvSpPr>
            <p:spPr>
              <a:xfrm>
                <a:off x="8286174" y="2460448"/>
                <a:ext cx="199061" cy="246370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4123" extrusionOk="0">
                    <a:moveTo>
                      <a:pt x="1659" y="1"/>
                    </a:moveTo>
                    <a:cubicBezTo>
                      <a:pt x="1468" y="1"/>
                      <a:pt x="1278" y="14"/>
                      <a:pt x="1088" y="28"/>
                    </a:cubicBezTo>
                    <a:cubicBezTo>
                      <a:pt x="843" y="42"/>
                      <a:pt x="463" y="28"/>
                      <a:pt x="245" y="137"/>
                    </a:cubicBezTo>
                    <a:cubicBezTo>
                      <a:pt x="0" y="245"/>
                      <a:pt x="82" y="680"/>
                      <a:pt x="68" y="925"/>
                    </a:cubicBezTo>
                    <a:cubicBezTo>
                      <a:pt x="68" y="1170"/>
                      <a:pt x="55" y="1428"/>
                      <a:pt x="55" y="1673"/>
                    </a:cubicBezTo>
                    <a:cubicBezTo>
                      <a:pt x="55" y="2203"/>
                      <a:pt x="55" y="2733"/>
                      <a:pt x="68" y="3249"/>
                    </a:cubicBezTo>
                    <a:cubicBezTo>
                      <a:pt x="82" y="3548"/>
                      <a:pt x="28" y="3875"/>
                      <a:pt x="340" y="3983"/>
                    </a:cubicBezTo>
                    <a:cubicBezTo>
                      <a:pt x="503" y="4051"/>
                      <a:pt x="653" y="4065"/>
                      <a:pt x="816" y="4106"/>
                    </a:cubicBezTo>
                    <a:cubicBezTo>
                      <a:pt x="931" y="4119"/>
                      <a:pt x="1050" y="4123"/>
                      <a:pt x="1171" y="4123"/>
                    </a:cubicBezTo>
                    <a:cubicBezTo>
                      <a:pt x="1292" y="4123"/>
                      <a:pt x="1414" y="4119"/>
                      <a:pt x="1536" y="4119"/>
                    </a:cubicBezTo>
                    <a:cubicBezTo>
                      <a:pt x="1750" y="4110"/>
                      <a:pt x="1982" y="4088"/>
                      <a:pt x="2217" y="4088"/>
                    </a:cubicBezTo>
                    <a:cubicBezTo>
                      <a:pt x="2325" y="4088"/>
                      <a:pt x="2434" y="4093"/>
                      <a:pt x="2542" y="4106"/>
                    </a:cubicBezTo>
                    <a:cubicBezTo>
                      <a:pt x="2692" y="4065"/>
                      <a:pt x="2841" y="4038"/>
                      <a:pt x="2977" y="3983"/>
                    </a:cubicBezTo>
                    <a:cubicBezTo>
                      <a:pt x="3303" y="3875"/>
                      <a:pt x="3235" y="3548"/>
                      <a:pt x="3249" y="3249"/>
                    </a:cubicBezTo>
                    <a:cubicBezTo>
                      <a:pt x="3263" y="2733"/>
                      <a:pt x="3276" y="2203"/>
                      <a:pt x="3263" y="1673"/>
                    </a:cubicBezTo>
                    <a:cubicBezTo>
                      <a:pt x="3263" y="1428"/>
                      <a:pt x="3263" y="1170"/>
                      <a:pt x="3249" y="925"/>
                    </a:cubicBezTo>
                    <a:cubicBezTo>
                      <a:pt x="3235" y="680"/>
                      <a:pt x="3331" y="245"/>
                      <a:pt x="3072" y="137"/>
                    </a:cubicBezTo>
                    <a:cubicBezTo>
                      <a:pt x="2855" y="28"/>
                      <a:pt x="2474" y="42"/>
                      <a:pt x="2230" y="28"/>
                    </a:cubicBezTo>
                    <a:cubicBezTo>
                      <a:pt x="2039" y="14"/>
                      <a:pt x="1849" y="1"/>
                      <a:pt x="16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6"/>
              <p:cNvSpPr/>
              <p:nvPr/>
            </p:nvSpPr>
            <p:spPr>
              <a:xfrm>
                <a:off x="8299978" y="2732580"/>
                <a:ext cx="171451" cy="273857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583" extrusionOk="0">
                    <a:moveTo>
                      <a:pt x="2773" y="0"/>
                    </a:moveTo>
                    <a:lnTo>
                      <a:pt x="2773" y="0"/>
                    </a:lnTo>
                    <a:cubicBezTo>
                      <a:pt x="2686" y="16"/>
                      <a:pt x="2598" y="23"/>
                      <a:pt x="2513" y="23"/>
                    </a:cubicBezTo>
                    <a:cubicBezTo>
                      <a:pt x="2453" y="23"/>
                      <a:pt x="2395" y="19"/>
                      <a:pt x="2338" y="14"/>
                    </a:cubicBezTo>
                    <a:lnTo>
                      <a:pt x="1958" y="14"/>
                    </a:lnTo>
                    <a:cubicBezTo>
                      <a:pt x="1705" y="25"/>
                      <a:pt x="1443" y="45"/>
                      <a:pt x="1187" y="45"/>
                    </a:cubicBezTo>
                    <a:cubicBezTo>
                      <a:pt x="1126" y="45"/>
                      <a:pt x="1066" y="44"/>
                      <a:pt x="1006" y="41"/>
                    </a:cubicBezTo>
                    <a:cubicBezTo>
                      <a:pt x="857" y="41"/>
                      <a:pt x="694" y="27"/>
                      <a:pt x="517" y="14"/>
                    </a:cubicBezTo>
                    <a:cubicBezTo>
                      <a:pt x="461" y="19"/>
                      <a:pt x="402" y="23"/>
                      <a:pt x="343" y="23"/>
                    </a:cubicBezTo>
                    <a:cubicBezTo>
                      <a:pt x="260" y="23"/>
                      <a:pt x="175" y="16"/>
                      <a:pt x="96" y="0"/>
                    </a:cubicBezTo>
                    <a:lnTo>
                      <a:pt x="96" y="0"/>
                    </a:lnTo>
                    <a:cubicBezTo>
                      <a:pt x="109" y="299"/>
                      <a:pt x="531" y="775"/>
                      <a:pt x="653" y="897"/>
                    </a:cubicBezTo>
                    <a:cubicBezTo>
                      <a:pt x="762" y="1006"/>
                      <a:pt x="734" y="1142"/>
                      <a:pt x="653" y="1237"/>
                    </a:cubicBezTo>
                    <a:cubicBezTo>
                      <a:pt x="422" y="1536"/>
                      <a:pt x="0" y="1985"/>
                      <a:pt x="367" y="2338"/>
                    </a:cubicBezTo>
                    <a:cubicBezTo>
                      <a:pt x="585" y="2528"/>
                      <a:pt x="843" y="2651"/>
                      <a:pt x="925" y="2963"/>
                    </a:cubicBezTo>
                    <a:cubicBezTo>
                      <a:pt x="993" y="3303"/>
                      <a:pt x="734" y="3575"/>
                      <a:pt x="558" y="3833"/>
                    </a:cubicBezTo>
                    <a:cubicBezTo>
                      <a:pt x="463" y="3983"/>
                      <a:pt x="177" y="4295"/>
                      <a:pt x="367" y="4472"/>
                    </a:cubicBezTo>
                    <a:cubicBezTo>
                      <a:pt x="421" y="4518"/>
                      <a:pt x="529" y="4525"/>
                      <a:pt x="636" y="4525"/>
                    </a:cubicBezTo>
                    <a:cubicBezTo>
                      <a:pt x="687" y="4525"/>
                      <a:pt x="737" y="4523"/>
                      <a:pt x="781" y="4523"/>
                    </a:cubicBezTo>
                    <a:cubicBezTo>
                      <a:pt x="810" y="4523"/>
                      <a:pt x="835" y="4524"/>
                      <a:pt x="857" y="4526"/>
                    </a:cubicBezTo>
                    <a:cubicBezTo>
                      <a:pt x="1061" y="4540"/>
                      <a:pt x="1265" y="4540"/>
                      <a:pt x="1468" y="4554"/>
                    </a:cubicBezTo>
                    <a:cubicBezTo>
                      <a:pt x="1587" y="4560"/>
                      <a:pt x="1781" y="4583"/>
                      <a:pt x="1973" y="4583"/>
                    </a:cubicBezTo>
                    <a:cubicBezTo>
                      <a:pt x="2179" y="4583"/>
                      <a:pt x="2382" y="4557"/>
                      <a:pt x="2488" y="4458"/>
                    </a:cubicBezTo>
                    <a:cubicBezTo>
                      <a:pt x="2678" y="4282"/>
                      <a:pt x="2406" y="3996"/>
                      <a:pt x="2311" y="3833"/>
                    </a:cubicBezTo>
                    <a:cubicBezTo>
                      <a:pt x="2134" y="3575"/>
                      <a:pt x="1863" y="3303"/>
                      <a:pt x="1944" y="2963"/>
                    </a:cubicBezTo>
                    <a:cubicBezTo>
                      <a:pt x="2012" y="2651"/>
                      <a:pt x="2284" y="2528"/>
                      <a:pt x="2488" y="2338"/>
                    </a:cubicBezTo>
                    <a:cubicBezTo>
                      <a:pt x="2868" y="1985"/>
                      <a:pt x="2433" y="1536"/>
                      <a:pt x="2202" y="1237"/>
                    </a:cubicBezTo>
                    <a:cubicBezTo>
                      <a:pt x="2121" y="1142"/>
                      <a:pt x="2107" y="1006"/>
                      <a:pt x="2202" y="897"/>
                    </a:cubicBezTo>
                    <a:cubicBezTo>
                      <a:pt x="2325" y="775"/>
                      <a:pt x="2760" y="299"/>
                      <a:pt x="27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6"/>
              <p:cNvSpPr/>
              <p:nvPr/>
            </p:nvSpPr>
            <p:spPr>
              <a:xfrm>
                <a:off x="8338163" y="3030646"/>
                <a:ext cx="95078" cy="1338034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22392" extrusionOk="0">
                    <a:moveTo>
                      <a:pt x="204" y="1"/>
                    </a:moveTo>
                    <a:cubicBezTo>
                      <a:pt x="136" y="14"/>
                      <a:pt x="68" y="28"/>
                      <a:pt x="0" y="28"/>
                    </a:cubicBezTo>
                    <a:cubicBezTo>
                      <a:pt x="136" y="1577"/>
                      <a:pt x="55" y="3167"/>
                      <a:pt x="55" y="4717"/>
                    </a:cubicBezTo>
                    <a:cubicBezTo>
                      <a:pt x="55" y="7694"/>
                      <a:pt x="68" y="10670"/>
                      <a:pt x="55" y="13647"/>
                    </a:cubicBezTo>
                    <a:cubicBezTo>
                      <a:pt x="55" y="15156"/>
                      <a:pt x="55" y="16664"/>
                      <a:pt x="55" y="18173"/>
                    </a:cubicBezTo>
                    <a:cubicBezTo>
                      <a:pt x="55" y="18921"/>
                      <a:pt x="55" y="19668"/>
                      <a:pt x="55" y="20402"/>
                    </a:cubicBezTo>
                    <a:cubicBezTo>
                      <a:pt x="55" y="20783"/>
                      <a:pt x="41" y="21150"/>
                      <a:pt x="41" y="21517"/>
                    </a:cubicBezTo>
                    <a:cubicBezTo>
                      <a:pt x="55" y="21734"/>
                      <a:pt x="41" y="22033"/>
                      <a:pt x="191" y="22210"/>
                    </a:cubicBezTo>
                    <a:cubicBezTo>
                      <a:pt x="305" y="22339"/>
                      <a:pt x="533" y="22392"/>
                      <a:pt x="760" y="22392"/>
                    </a:cubicBezTo>
                    <a:cubicBezTo>
                      <a:pt x="939" y="22392"/>
                      <a:pt x="1117" y="22359"/>
                      <a:pt x="1237" y="22305"/>
                    </a:cubicBezTo>
                    <a:cubicBezTo>
                      <a:pt x="1536" y="22169"/>
                      <a:pt x="1536" y="21816"/>
                      <a:pt x="1536" y="21517"/>
                    </a:cubicBezTo>
                    <a:cubicBezTo>
                      <a:pt x="1536" y="21150"/>
                      <a:pt x="1536" y="20783"/>
                      <a:pt x="1536" y="20402"/>
                    </a:cubicBezTo>
                    <a:cubicBezTo>
                      <a:pt x="1536" y="19668"/>
                      <a:pt x="1536" y="18921"/>
                      <a:pt x="1536" y="18173"/>
                    </a:cubicBezTo>
                    <a:cubicBezTo>
                      <a:pt x="1523" y="16664"/>
                      <a:pt x="1523" y="15156"/>
                      <a:pt x="1523" y="13647"/>
                    </a:cubicBezTo>
                    <a:cubicBezTo>
                      <a:pt x="1523" y="10670"/>
                      <a:pt x="1523" y="7694"/>
                      <a:pt x="1523" y="4717"/>
                    </a:cubicBezTo>
                    <a:cubicBezTo>
                      <a:pt x="1523" y="3181"/>
                      <a:pt x="1441" y="1604"/>
                      <a:pt x="1591" y="68"/>
                    </a:cubicBezTo>
                    <a:lnTo>
                      <a:pt x="1591" y="68"/>
                    </a:lnTo>
                    <a:cubicBezTo>
                      <a:pt x="1502" y="85"/>
                      <a:pt x="1410" y="92"/>
                      <a:pt x="1317" y="92"/>
                    </a:cubicBezTo>
                    <a:cubicBezTo>
                      <a:pt x="1111" y="92"/>
                      <a:pt x="903" y="60"/>
                      <a:pt x="734" y="41"/>
                    </a:cubicBezTo>
                    <a:cubicBezTo>
                      <a:pt x="585" y="28"/>
                      <a:pt x="394" y="28"/>
                      <a:pt x="2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6"/>
              <p:cNvSpPr/>
              <p:nvPr/>
            </p:nvSpPr>
            <p:spPr>
              <a:xfrm>
                <a:off x="8291313" y="4382999"/>
                <a:ext cx="187407" cy="117598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1968" extrusionOk="0">
                    <a:moveTo>
                      <a:pt x="2470" y="0"/>
                    </a:moveTo>
                    <a:cubicBezTo>
                      <a:pt x="2470" y="1"/>
                      <a:pt x="2470" y="2"/>
                      <a:pt x="2471" y="2"/>
                    </a:cubicBezTo>
                    <a:lnTo>
                      <a:pt x="2471" y="2"/>
                    </a:lnTo>
                    <a:cubicBezTo>
                      <a:pt x="2470" y="2"/>
                      <a:pt x="2470" y="1"/>
                      <a:pt x="2470" y="0"/>
                    </a:cubicBezTo>
                    <a:close/>
                    <a:moveTo>
                      <a:pt x="689" y="0"/>
                    </a:moveTo>
                    <a:cubicBezTo>
                      <a:pt x="499" y="381"/>
                      <a:pt x="173" y="707"/>
                      <a:pt x="105" y="1115"/>
                    </a:cubicBezTo>
                    <a:cubicBezTo>
                      <a:pt x="0" y="1795"/>
                      <a:pt x="903" y="1968"/>
                      <a:pt x="1565" y="1968"/>
                    </a:cubicBezTo>
                    <a:cubicBezTo>
                      <a:pt x="1763" y="1968"/>
                      <a:pt x="1940" y="1952"/>
                      <a:pt x="2062" y="1931"/>
                    </a:cubicBezTo>
                    <a:cubicBezTo>
                      <a:pt x="2483" y="1849"/>
                      <a:pt x="3136" y="1672"/>
                      <a:pt x="3041" y="1115"/>
                    </a:cubicBezTo>
                    <a:cubicBezTo>
                      <a:pt x="2973" y="708"/>
                      <a:pt x="2647" y="382"/>
                      <a:pt x="2471" y="2"/>
                    </a:cubicBezTo>
                    <a:lnTo>
                      <a:pt x="2471" y="2"/>
                    </a:lnTo>
                    <a:cubicBezTo>
                      <a:pt x="2517" y="111"/>
                      <a:pt x="1844" y="245"/>
                      <a:pt x="1804" y="245"/>
                    </a:cubicBezTo>
                    <a:cubicBezTo>
                      <a:pt x="1734" y="252"/>
                      <a:pt x="1665" y="255"/>
                      <a:pt x="1596" y="255"/>
                    </a:cubicBezTo>
                    <a:cubicBezTo>
                      <a:pt x="1381" y="255"/>
                      <a:pt x="1167" y="222"/>
                      <a:pt x="961" y="150"/>
                    </a:cubicBezTo>
                    <a:cubicBezTo>
                      <a:pt x="866" y="123"/>
                      <a:pt x="771" y="68"/>
                      <a:pt x="6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6"/>
              <p:cNvSpPr/>
              <p:nvPr/>
            </p:nvSpPr>
            <p:spPr>
              <a:xfrm>
                <a:off x="8317846" y="2250463"/>
                <a:ext cx="133265" cy="188945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3162" extrusionOk="0">
                    <a:moveTo>
                      <a:pt x="1019" y="1"/>
                    </a:moveTo>
                    <a:cubicBezTo>
                      <a:pt x="987" y="1"/>
                      <a:pt x="955" y="3"/>
                      <a:pt x="925" y="8"/>
                    </a:cubicBezTo>
                    <a:cubicBezTo>
                      <a:pt x="463" y="76"/>
                      <a:pt x="0" y="715"/>
                      <a:pt x="327" y="1150"/>
                    </a:cubicBezTo>
                    <a:cubicBezTo>
                      <a:pt x="490" y="1354"/>
                      <a:pt x="734" y="1476"/>
                      <a:pt x="802" y="1748"/>
                    </a:cubicBezTo>
                    <a:cubicBezTo>
                      <a:pt x="898" y="2088"/>
                      <a:pt x="626" y="2373"/>
                      <a:pt x="449" y="2631"/>
                    </a:cubicBezTo>
                    <a:cubicBezTo>
                      <a:pt x="313" y="2808"/>
                      <a:pt x="164" y="2985"/>
                      <a:pt x="28" y="3161"/>
                    </a:cubicBezTo>
                    <a:cubicBezTo>
                      <a:pt x="150" y="3148"/>
                      <a:pt x="272" y="3148"/>
                      <a:pt x="367" y="3148"/>
                    </a:cubicBezTo>
                    <a:cubicBezTo>
                      <a:pt x="673" y="3148"/>
                      <a:pt x="986" y="3144"/>
                      <a:pt x="1299" y="3144"/>
                    </a:cubicBezTo>
                    <a:cubicBezTo>
                      <a:pt x="1611" y="3144"/>
                      <a:pt x="1924" y="3148"/>
                      <a:pt x="2230" y="3161"/>
                    </a:cubicBezTo>
                    <a:cubicBezTo>
                      <a:pt x="2094" y="2985"/>
                      <a:pt x="1944" y="2808"/>
                      <a:pt x="1822" y="2631"/>
                    </a:cubicBezTo>
                    <a:cubicBezTo>
                      <a:pt x="1632" y="2373"/>
                      <a:pt x="1373" y="2088"/>
                      <a:pt x="1455" y="1748"/>
                    </a:cubicBezTo>
                    <a:cubicBezTo>
                      <a:pt x="1564" y="1354"/>
                      <a:pt x="2094" y="1218"/>
                      <a:pt x="2039" y="769"/>
                    </a:cubicBezTo>
                    <a:cubicBezTo>
                      <a:pt x="1989" y="379"/>
                      <a:pt x="1426" y="1"/>
                      <a:pt x="10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8493295" y="2504907"/>
                <a:ext cx="248602" cy="51562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8629" extrusionOk="0">
                    <a:moveTo>
                      <a:pt x="374" y="1"/>
                    </a:moveTo>
                    <a:cubicBezTo>
                      <a:pt x="282" y="1"/>
                      <a:pt x="191" y="66"/>
                      <a:pt x="177" y="195"/>
                    </a:cubicBezTo>
                    <a:cubicBezTo>
                      <a:pt x="123" y="698"/>
                      <a:pt x="109" y="1214"/>
                      <a:pt x="109" y="1717"/>
                    </a:cubicBezTo>
                    <a:cubicBezTo>
                      <a:pt x="96" y="2098"/>
                      <a:pt x="0" y="2546"/>
                      <a:pt x="299" y="2832"/>
                    </a:cubicBezTo>
                    <a:cubicBezTo>
                      <a:pt x="544" y="3076"/>
                      <a:pt x="911" y="3239"/>
                      <a:pt x="1183" y="3470"/>
                    </a:cubicBezTo>
                    <a:cubicBezTo>
                      <a:pt x="1482" y="3729"/>
                      <a:pt x="1754" y="4000"/>
                      <a:pt x="1998" y="4300"/>
                    </a:cubicBezTo>
                    <a:cubicBezTo>
                      <a:pt x="2461" y="4884"/>
                      <a:pt x="2828" y="5550"/>
                      <a:pt x="3059" y="6257"/>
                    </a:cubicBezTo>
                    <a:cubicBezTo>
                      <a:pt x="3167" y="6624"/>
                      <a:pt x="3263" y="7004"/>
                      <a:pt x="3303" y="7399"/>
                    </a:cubicBezTo>
                    <a:cubicBezTo>
                      <a:pt x="3344" y="7766"/>
                      <a:pt x="3290" y="8160"/>
                      <a:pt x="3466" y="8486"/>
                    </a:cubicBezTo>
                    <a:cubicBezTo>
                      <a:pt x="3512" y="8584"/>
                      <a:pt x="3606" y="8629"/>
                      <a:pt x="3702" y="8629"/>
                    </a:cubicBezTo>
                    <a:cubicBezTo>
                      <a:pt x="3806" y="8629"/>
                      <a:pt x="3913" y="8577"/>
                      <a:pt x="3969" y="8486"/>
                    </a:cubicBezTo>
                    <a:cubicBezTo>
                      <a:pt x="4160" y="8173"/>
                      <a:pt x="4092" y="7752"/>
                      <a:pt x="4051" y="7399"/>
                    </a:cubicBezTo>
                    <a:cubicBezTo>
                      <a:pt x="4010" y="7018"/>
                      <a:pt x="3942" y="6637"/>
                      <a:pt x="3833" y="6270"/>
                    </a:cubicBezTo>
                    <a:cubicBezTo>
                      <a:pt x="3616" y="5550"/>
                      <a:pt x="3276" y="4857"/>
                      <a:pt x="2841" y="4245"/>
                    </a:cubicBezTo>
                    <a:cubicBezTo>
                      <a:pt x="2406" y="3633"/>
                      <a:pt x="1890" y="3103"/>
                      <a:pt x="1278" y="2668"/>
                    </a:cubicBezTo>
                    <a:cubicBezTo>
                      <a:pt x="1129" y="2560"/>
                      <a:pt x="965" y="2492"/>
                      <a:pt x="830" y="2383"/>
                    </a:cubicBezTo>
                    <a:cubicBezTo>
                      <a:pt x="639" y="2234"/>
                      <a:pt x="694" y="1948"/>
                      <a:pt x="694" y="1717"/>
                    </a:cubicBezTo>
                    <a:cubicBezTo>
                      <a:pt x="666" y="1214"/>
                      <a:pt x="639" y="698"/>
                      <a:pt x="571" y="195"/>
                    </a:cubicBezTo>
                    <a:cubicBezTo>
                      <a:pt x="558" y="66"/>
                      <a:pt x="466" y="1"/>
                      <a:pt x="3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342;p26"/>
            <p:cNvGrpSpPr/>
            <p:nvPr/>
          </p:nvGrpSpPr>
          <p:grpSpPr>
            <a:xfrm rot="-1357595">
              <a:off x="7539225" y="472491"/>
              <a:ext cx="775196" cy="1664312"/>
              <a:chOff x="7847550" y="2222975"/>
              <a:chExt cx="1075501" cy="2309053"/>
            </a:xfrm>
          </p:grpSpPr>
          <p:sp>
            <p:nvSpPr>
              <p:cNvPr id="343" name="Google Shape;343;p26"/>
              <p:cNvSpPr/>
              <p:nvPr/>
            </p:nvSpPr>
            <p:spPr>
              <a:xfrm>
                <a:off x="7847550" y="2222975"/>
                <a:ext cx="1075501" cy="2309053"/>
              </a:xfrm>
              <a:custGeom>
                <a:avLst/>
                <a:gdLst/>
                <a:ahLst/>
                <a:cxnLst/>
                <a:rect l="l" t="t" r="r" b="b"/>
                <a:pathLst>
                  <a:path w="17997" h="38642" extrusionOk="0">
                    <a:moveTo>
                      <a:pt x="8889" y="461"/>
                    </a:moveTo>
                    <a:cubicBezTo>
                      <a:pt x="9296" y="461"/>
                      <a:pt x="9859" y="839"/>
                      <a:pt x="9909" y="1229"/>
                    </a:cubicBezTo>
                    <a:cubicBezTo>
                      <a:pt x="9964" y="1678"/>
                      <a:pt x="9434" y="1814"/>
                      <a:pt x="9325" y="2208"/>
                    </a:cubicBezTo>
                    <a:cubicBezTo>
                      <a:pt x="9243" y="2548"/>
                      <a:pt x="9502" y="2833"/>
                      <a:pt x="9692" y="3091"/>
                    </a:cubicBezTo>
                    <a:cubicBezTo>
                      <a:pt x="9814" y="3268"/>
                      <a:pt x="9964" y="3445"/>
                      <a:pt x="10100" y="3621"/>
                    </a:cubicBezTo>
                    <a:cubicBezTo>
                      <a:pt x="9794" y="3608"/>
                      <a:pt x="9481" y="3604"/>
                      <a:pt x="9169" y="3604"/>
                    </a:cubicBezTo>
                    <a:cubicBezTo>
                      <a:pt x="8856" y="3604"/>
                      <a:pt x="8543" y="3608"/>
                      <a:pt x="8237" y="3608"/>
                    </a:cubicBezTo>
                    <a:cubicBezTo>
                      <a:pt x="8142" y="3608"/>
                      <a:pt x="8020" y="3608"/>
                      <a:pt x="7898" y="3621"/>
                    </a:cubicBezTo>
                    <a:cubicBezTo>
                      <a:pt x="8034" y="3445"/>
                      <a:pt x="8183" y="3268"/>
                      <a:pt x="8319" y="3091"/>
                    </a:cubicBezTo>
                    <a:cubicBezTo>
                      <a:pt x="8496" y="2833"/>
                      <a:pt x="8768" y="2548"/>
                      <a:pt x="8672" y="2208"/>
                    </a:cubicBezTo>
                    <a:cubicBezTo>
                      <a:pt x="8604" y="1936"/>
                      <a:pt x="8360" y="1814"/>
                      <a:pt x="8197" y="1610"/>
                    </a:cubicBezTo>
                    <a:cubicBezTo>
                      <a:pt x="7870" y="1175"/>
                      <a:pt x="8333" y="536"/>
                      <a:pt x="8795" y="468"/>
                    </a:cubicBezTo>
                    <a:cubicBezTo>
                      <a:pt x="8825" y="463"/>
                      <a:pt x="8857" y="461"/>
                      <a:pt x="8889" y="461"/>
                    </a:cubicBezTo>
                    <a:close/>
                    <a:moveTo>
                      <a:pt x="8999" y="3975"/>
                    </a:moveTo>
                    <a:cubicBezTo>
                      <a:pt x="9189" y="3975"/>
                      <a:pt x="9379" y="3988"/>
                      <a:pt x="9570" y="4002"/>
                    </a:cubicBezTo>
                    <a:cubicBezTo>
                      <a:pt x="9814" y="4016"/>
                      <a:pt x="10195" y="4002"/>
                      <a:pt x="10412" y="4111"/>
                    </a:cubicBezTo>
                    <a:cubicBezTo>
                      <a:pt x="10671" y="4219"/>
                      <a:pt x="10575" y="4654"/>
                      <a:pt x="10589" y="4899"/>
                    </a:cubicBezTo>
                    <a:cubicBezTo>
                      <a:pt x="10603" y="5144"/>
                      <a:pt x="10603" y="5402"/>
                      <a:pt x="10603" y="5647"/>
                    </a:cubicBezTo>
                    <a:cubicBezTo>
                      <a:pt x="10616" y="6177"/>
                      <a:pt x="10603" y="6707"/>
                      <a:pt x="10589" y="7223"/>
                    </a:cubicBezTo>
                    <a:cubicBezTo>
                      <a:pt x="10575" y="7522"/>
                      <a:pt x="10643" y="7849"/>
                      <a:pt x="10317" y="7957"/>
                    </a:cubicBezTo>
                    <a:cubicBezTo>
                      <a:pt x="10181" y="8012"/>
                      <a:pt x="10032" y="8039"/>
                      <a:pt x="9882" y="8080"/>
                    </a:cubicBezTo>
                    <a:cubicBezTo>
                      <a:pt x="9774" y="8067"/>
                      <a:pt x="9665" y="8062"/>
                      <a:pt x="9557" y="8062"/>
                    </a:cubicBezTo>
                    <a:cubicBezTo>
                      <a:pt x="9322" y="8062"/>
                      <a:pt x="9090" y="8084"/>
                      <a:pt x="8876" y="8093"/>
                    </a:cubicBezTo>
                    <a:cubicBezTo>
                      <a:pt x="8754" y="8093"/>
                      <a:pt x="8632" y="8097"/>
                      <a:pt x="8511" y="8097"/>
                    </a:cubicBezTo>
                    <a:cubicBezTo>
                      <a:pt x="8390" y="8097"/>
                      <a:pt x="8271" y="8093"/>
                      <a:pt x="8156" y="8080"/>
                    </a:cubicBezTo>
                    <a:cubicBezTo>
                      <a:pt x="7993" y="8039"/>
                      <a:pt x="7843" y="8025"/>
                      <a:pt x="7680" y="7957"/>
                    </a:cubicBezTo>
                    <a:cubicBezTo>
                      <a:pt x="7368" y="7849"/>
                      <a:pt x="7422" y="7522"/>
                      <a:pt x="7408" y="7223"/>
                    </a:cubicBezTo>
                    <a:cubicBezTo>
                      <a:pt x="7395" y="6707"/>
                      <a:pt x="7395" y="6177"/>
                      <a:pt x="7395" y="5647"/>
                    </a:cubicBezTo>
                    <a:cubicBezTo>
                      <a:pt x="7395" y="5402"/>
                      <a:pt x="7408" y="5144"/>
                      <a:pt x="7408" y="4899"/>
                    </a:cubicBezTo>
                    <a:cubicBezTo>
                      <a:pt x="7422" y="4654"/>
                      <a:pt x="7340" y="4219"/>
                      <a:pt x="7585" y="4111"/>
                    </a:cubicBezTo>
                    <a:cubicBezTo>
                      <a:pt x="7803" y="4002"/>
                      <a:pt x="8183" y="4016"/>
                      <a:pt x="8428" y="4002"/>
                    </a:cubicBezTo>
                    <a:cubicBezTo>
                      <a:pt x="8618" y="3988"/>
                      <a:pt x="8808" y="3975"/>
                      <a:pt x="8999" y="3975"/>
                    </a:cubicBezTo>
                    <a:close/>
                    <a:moveTo>
                      <a:pt x="4010" y="2018"/>
                    </a:moveTo>
                    <a:cubicBezTo>
                      <a:pt x="4187" y="2452"/>
                      <a:pt x="4432" y="2860"/>
                      <a:pt x="4731" y="3241"/>
                    </a:cubicBezTo>
                    <a:cubicBezTo>
                      <a:pt x="5261" y="3948"/>
                      <a:pt x="6049" y="4682"/>
                      <a:pt x="6946" y="4913"/>
                    </a:cubicBezTo>
                    <a:cubicBezTo>
                      <a:pt x="6933" y="5130"/>
                      <a:pt x="6919" y="5361"/>
                      <a:pt x="6919" y="5579"/>
                    </a:cubicBezTo>
                    <a:cubicBezTo>
                      <a:pt x="6905" y="6136"/>
                      <a:pt x="6865" y="6707"/>
                      <a:pt x="6892" y="7264"/>
                    </a:cubicBezTo>
                    <a:cubicBezTo>
                      <a:pt x="5261" y="7944"/>
                      <a:pt x="4269" y="9398"/>
                      <a:pt x="3766" y="11016"/>
                    </a:cubicBezTo>
                    <a:cubicBezTo>
                      <a:pt x="2909" y="9656"/>
                      <a:pt x="2488" y="8148"/>
                      <a:pt x="2570" y="6517"/>
                    </a:cubicBezTo>
                    <a:cubicBezTo>
                      <a:pt x="2624" y="5647"/>
                      <a:pt x="2801" y="4804"/>
                      <a:pt x="3086" y="3988"/>
                    </a:cubicBezTo>
                    <a:cubicBezTo>
                      <a:pt x="3236" y="3567"/>
                      <a:pt x="3412" y="3173"/>
                      <a:pt x="3603" y="2779"/>
                    </a:cubicBezTo>
                    <a:cubicBezTo>
                      <a:pt x="3725" y="2520"/>
                      <a:pt x="3874" y="2262"/>
                      <a:pt x="4010" y="2018"/>
                    </a:cubicBezTo>
                    <a:close/>
                    <a:moveTo>
                      <a:pt x="14001" y="2018"/>
                    </a:moveTo>
                    <a:cubicBezTo>
                      <a:pt x="14123" y="2262"/>
                      <a:pt x="14272" y="2520"/>
                      <a:pt x="14395" y="2779"/>
                    </a:cubicBezTo>
                    <a:cubicBezTo>
                      <a:pt x="14599" y="3173"/>
                      <a:pt x="14775" y="3567"/>
                      <a:pt x="14911" y="3988"/>
                    </a:cubicBezTo>
                    <a:cubicBezTo>
                      <a:pt x="15197" y="4804"/>
                      <a:pt x="15387" y="5647"/>
                      <a:pt x="15428" y="6517"/>
                    </a:cubicBezTo>
                    <a:cubicBezTo>
                      <a:pt x="15523" y="8148"/>
                      <a:pt x="15102" y="9656"/>
                      <a:pt x="14232" y="11016"/>
                    </a:cubicBezTo>
                    <a:cubicBezTo>
                      <a:pt x="13742" y="9398"/>
                      <a:pt x="12737" y="7944"/>
                      <a:pt x="11119" y="7264"/>
                    </a:cubicBezTo>
                    <a:cubicBezTo>
                      <a:pt x="11133" y="6707"/>
                      <a:pt x="11105" y="6136"/>
                      <a:pt x="11092" y="5579"/>
                    </a:cubicBezTo>
                    <a:cubicBezTo>
                      <a:pt x="11078" y="5361"/>
                      <a:pt x="11078" y="5130"/>
                      <a:pt x="11065" y="4913"/>
                    </a:cubicBezTo>
                    <a:cubicBezTo>
                      <a:pt x="11948" y="4682"/>
                      <a:pt x="12737" y="3948"/>
                      <a:pt x="13280" y="3241"/>
                    </a:cubicBezTo>
                    <a:cubicBezTo>
                      <a:pt x="13579" y="2860"/>
                      <a:pt x="13810" y="2452"/>
                      <a:pt x="14001" y="2018"/>
                    </a:cubicBezTo>
                    <a:close/>
                    <a:moveTo>
                      <a:pt x="10344" y="8528"/>
                    </a:moveTo>
                    <a:lnTo>
                      <a:pt x="10344" y="8528"/>
                    </a:lnTo>
                    <a:cubicBezTo>
                      <a:pt x="10331" y="8827"/>
                      <a:pt x="9896" y="9303"/>
                      <a:pt x="9773" y="9425"/>
                    </a:cubicBezTo>
                    <a:cubicBezTo>
                      <a:pt x="9678" y="9534"/>
                      <a:pt x="9692" y="9670"/>
                      <a:pt x="9773" y="9765"/>
                    </a:cubicBezTo>
                    <a:cubicBezTo>
                      <a:pt x="10004" y="10064"/>
                      <a:pt x="10439" y="10513"/>
                      <a:pt x="10059" y="10866"/>
                    </a:cubicBezTo>
                    <a:cubicBezTo>
                      <a:pt x="9855" y="11056"/>
                      <a:pt x="9583" y="11179"/>
                      <a:pt x="9515" y="11491"/>
                    </a:cubicBezTo>
                    <a:cubicBezTo>
                      <a:pt x="9434" y="11831"/>
                      <a:pt x="9705" y="12103"/>
                      <a:pt x="9882" y="12361"/>
                    </a:cubicBezTo>
                    <a:cubicBezTo>
                      <a:pt x="9977" y="12524"/>
                      <a:pt x="10249" y="12810"/>
                      <a:pt x="10059" y="12986"/>
                    </a:cubicBezTo>
                    <a:cubicBezTo>
                      <a:pt x="9953" y="13085"/>
                      <a:pt x="9750" y="13111"/>
                      <a:pt x="9544" y="13111"/>
                    </a:cubicBezTo>
                    <a:cubicBezTo>
                      <a:pt x="9352" y="13111"/>
                      <a:pt x="9158" y="13088"/>
                      <a:pt x="9039" y="13082"/>
                    </a:cubicBezTo>
                    <a:cubicBezTo>
                      <a:pt x="8836" y="13068"/>
                      <a:pt x="8632" y="13068"/>
                      <a:pt x="8428" y="13054"/>
                    </a:cubicBezTo>
                    <a:cubicBezTo>
                      <a:pt x="8406" y="13052"/>
                      <a:pt x="8381" y="13051"/>
                      <a:pt x="8352" y="13051"/>
                    </a:cubicBezTo>
                    <a:cubicBezTo>
                      <a:pt x="8308" y="13051"/>
                      <a:pt x="8258" y="13053"/>
                      <a:pt x="8207" y="13053"/>
                    </a:cubicBezTo>
                    <a:cubicBezTo>
                      <a:pt x="8100" y="13053"/>
                      <a:pt x="7992" y="13046"/>
                      <a:pt x="7938" y="13000"/>
                    </a:cubicBezTo>
                    <a:cubicBezTo>
                      <a:pt x="7748" y="12823"/>
                      <a:pt x="8034" y="12511"/>
                      <a:pt x="8129" y="12361"/>
                    </a:cubicBezTo>
                    <a:cubicBezTo>
                      <a:pt x="8305" y="12103"/>
                      <a:pt x="8564" y="11831"/>
                      <a:pt x="8496" y="11491"/>
                    </a:cubicBezTo>
                    <a:cubicBezTo>
                      <a:pt x="8414" y="11179"/>
                      <a:pt x="8156" y="11056"/>
                      <a:pt x="7938" y="10866"/>
                    </a:cubicBezTo>
                    <a:cubicBezTo>
                      <a:pt x="7571" y="10513"/>
                      <a:pt x="7993" y="10064"/>
                      <a:pt x="8224" y="9765"/>
                    </a:cubicBezTo>
                    <a:cubicBezTo>
                      <a:pt x="8305" y="9670"/>
                      <a:pt x="8333" y="9534"/>
                      <a:pt x="8224" y="9425"/>
                    </a:cubicBezTo>
                    <a:cubicBezTo>
                      <a:pt x="8102" y="9303"/>
                      <a:pt x="7680" y="8827"/>
                      <a:pt x="7667" y="8528"/>
                    </a:cubicBezTo>
                    <a:lnTo>
                      <a:pt x="7667" y="8528"/>
                    </a:lnTo>
                    <a:cubicBezTo>
                      <a:pt x="7746" y="8544"/>
                      <a:pt x="7831" y="8551"/>
                      <a:pt x="7914" y="8551"/>
                    </a:cubicBezTo>
                    <a:cubicBezTo>
                      <a:pt x="7973" y="8551"/>
                      <a:pt x="8032" y="8547"/>
                      <a:pt x="8088" y="8542"/>
                    </a:cubicBezTo>
                    <a:cubicBezTo>
                      <a:pt x="8265" y="8555"/>
                      <a:pt x="8428" y="8569"/>
                      <a:pt x="8577" y="8569"/>
                    </a:cubicBezTo>
                    <a:cubicBezTo>
                      <a:pt x="8637" y="8572"/>
                      <a:pt x="8697" y="8573"/>
                      <a:pt x="8758" y="8573"/>
                    </a:cubicBezTo>
                    <a:cubicBezTo>
                      <a:pt x="9014" y="8573"/>
                      <a:pt x="9276" y="8553"/>
                      <a:pt x="9529" y="8542"/>
                    </a:cubicBezTo>
                    <a:lnTo>
                      <a:pt x="9909" y="8542"/>
                    </a:lnTo>
                    <a:cubicBezTo>
                      <a:pt x="9966" y="8547"/>
                      <a:pt x="10024" y="8551"/>
                      <a:pt x="10084" y="8551"/>
                    </a:cubicBezTo>
                    <a:cubicBezTo>
                      <a:pt x="10169" y="8551"/>
                      <a:pt x="10257" y="8544"/>
                      <a:pt x="10344" y="8528"/>
                    </a:cubicBezTo>
                    <a:close/>
                    <a:moveTo>
                      <a:pt x="3657" y="849"/>
                    </a:moveTo>
                    <a:cubicBezTo>
                      <a:pt x="3711" y="1175"/>
                      <a:pt x="3806" y="1487"/>
                      <a:pt x="3915" y="1800"/>
                    </a:cubicBezTo>
                    <a:cubicBezTo>
                      <a:pt x="3412" y="2385"/>
                      <a:pt x="3100" y="3214"/>
                      <a:pt x="2841" y="3920"/>
                    </a:cubicBezTo>
                    <a:cubicBezTo>
                      <a:pt x="2529" y="4763"/>
                      <a:pt x="2325" y="5660"/>
                      <a:pt x="2284" y="6571"/>
                    </a:cubicBezTo>
                    <a:cubicBezTo>
                      <a:pt x="2189" y="8243"/>
                      <a:pt x="2624" y="10078"/>
                      <a:pt x="3657" y="11410"/>
                    </a:cubicBezTo>
                    <a:cubicBezTo>
                      <a:pt x="3507" y="12008"/>
                      <a:pt x="3426" y="12606"/>
                      <a:pt x="3399" y="13204"/>
                    </a:cubicBezTo>
                    <a:cubicBezTo>
                      <a:pt x="2570" y="12538"/>
                      <a:pt x="2012" y="11614"/>
                      <a:pt x="1604" y="10649"/>
                    </a:cubicBezTo>
                    <a:cubicBezTo>
                      <a:pt x="1088" y="9398"/>
                      <a:pt x="789" y="8052"/>
                      <a:pt x="789" y="6693"/>
                    </a:cubicBezTo>
                    <a:cubicBezTo>
                      <a:pt x="789" y="4383"/>
                      <a:pt x="1768" y="2181"/>
                      <a:pt x="3657" y="849"/>
                    </a:cubicBezTo>
                    <a:close/>
                    <a:moveTo>
                      <a:pt x="14354" y="849"/>
                    </a:moveTo>
                    <a:cubicBezTo>
                      <a:pt x="16230" y="2181"/>
                      <a:pt x="17208" y="4383"/>
                      <a:pt x="17222" y="6693"/>
                    </a:cubicBezTo>
                    <a:cubicBezTo>
                      <a:pt x="17222" y="8052"/>
                      <a:pt x="16909" y="9398"/>
                      <a:pt x="16393" y="10649"/>
                    </a:cubicBezTo>
                    <a:cubicBezTo>
                      <a:pt x="15985" y="11614"/>
                      <a:pt x="15428" y="12538"/>
                      <a:pt x="14612" y="13204"/>
                    </a:cubicBezTo>
                    <a:cubicBezTo>
                      <a:pt x="14585" y="12606"/>
                      <a:pt x="14490" y="12008"/>
                      <a:pt x="14340" y="11410"/>
                    </a:cubicBezTo>
                    <a:cubicBezTo>
                      <a:pt x="15387" y="10078"/>
                      <a:pt x="15808" y="8243"/>
                      <a:pt x="15727" y="6571"/>
                    </a:cubicBezTo>
                    <a:cubicBezTo>
                      <a:pt x="15672" y="5660"/>
                      <a:pt x="15482" y="4763"/>
                      <a:pt x="15170" y="3920"/>
                    </a:cubicBezTo>
                    <a:cubicBezTo>
                      <a:pt x="14911" y="3214"/>
                      <a:pt x="14585" y="2385"/>
                      <a:pt x="14082" y="1800"/>
                    </a:cubicBezTo>
                    <a:cubicBezTo>
                      <a:pt x="14204" y="1487"/>
                      <a:pt x="14286" y="1175"/>
                      <a:pt x="14354" y="849"/>
                    </a:cubicBezTo>
                    <a:close/>
                    <a:moveTo>
                      <a:pt x="8414" y="13517"/>
                    </a:moveTo>
                    <a:cubicBezTo>
                      <a:pt x="8604" y="13544"/>
                      <a:pt x="8795" y="13544"/>
                      <a:pt x="8944" y="13557"/>
                    </a:cubicBezTo>
                    <a:cubicBezTo>
                      <a:pt x="9113" y="13576"/>
                      <a:pt x="9321" y="13608"/>
                      <a:pt x="9527" y="13608"/>
                    </a:cubicBezTo>
                    <a:cubicBezTo>
                      <a:pt x="9620" y="13608"/>
                      <a:pt x="9712" y="13601"/>
                      <a:pt x="9801" y="13584"/>
                    </a:cubicBezTo>
                    <a:lnTo>
                      <a:pt x="9801" y="13584"/>
                    </a:lnTo>
                    <a:cubicBezTo>
                      <a:pt x="9651" y="15120"/>
                      <a:pt x="9733" y="16697"/>
                      <a:pt x="9733" y="18233"/>
                    </a:cubicBezTo>
                    <a:cubicBezTo>
                      <a:pt x="9733" y="21210"/>
                      <a:pt x="9733" y="24186"/>
                      <a:pt x="9733" y="27163"/>
                    </a:cubicBezTo>
                    <a:cubicBezTo>
                      <a:pt x="9733" y="28672"/>
                      <a:pt x="9733" y="30180"/>
                      <a:pt x="9746" y="31689"/>
                    </a:cubicBezTo>
                    <a:cubicBezTo>
                      <a:pt x="9746" y="32437"/>
                      <a:pt x="9746" y="33184"/>
                      <a:pt x="9746" y="33918"/>
                    </a:cubicBezTo>
                    <a:cubicBezTo>
                      <a:pt x="9746" y="34299"/>
                      <a:pt x="9746" y="34666"/>
                      <a:pt x="9746" y="35033"/>
                    </a:cubicBezTo>
                    <a:cubicBezTo>
                      <a:pt x="9746" y="35332"/>
                      <a:pt x="9746" y="35685"/>
                      <a:pt x="9447" y="35821"/>
                    </a:cubicBezTo>
                    <a:cubicBezTo>
                      <a:pt x="9327" y="35875"/>
                      <a:pt x="9149" y="35908"/>
                      <a:pt x="8970" y="35908"/>
                    </a:cubicBezTo>
                    <a:cubicBezTo>
                      <a:pt x="8743" y="35908"/>
                      <a:pt x="8515" y="35855"/>
                      <a:pt x="8401" y="35726"/>
                    </a:cubicBezTo>
                    <a:cubicBezTo>
                      <a:pt x="8251" y="35549"/>
                      <a:pt x="8265" y="35250"/>
                      <a:pt x="8251" y="35033"/>
                    </a:cubicBezTo>
                    <a:cubicBezTo>
                      <a:pt x="8251" y="34666"/>
                      <a:pt x="8265" y="34299"/>
                      <a:pt x="8265" y="33918"/>
                    </a:cubicBezTo>
                    <a:cubicBezTo>
                      <a:pt x="8265" y="33184"/>
                      <a:pt x="8265" y="32437"/>
                      <a:pt x="8265" y="31689"/>
                    </a:cubicBezTo>
                    <a:cubicBezTo>
                      <a:pt x="8265" y="30180"/>
                      <a:pt x="8265" y="28672"/>
                      <a:pt x="8265" y="27163"/>
                    </a:cubicBezTo>
                    <a:cubicBezTo>
                      <a:pt x="8278" y="24186"/>
                      <a:pt x="8265" y="21210"/>
                      <a:pt x="8265" y="18233"/>
                    </a:cubicBezTo>
                    <a:cubicBezTo>
                      <a:pt x="8265" y="16683"/>
                      <a:pt x="8346" y="15093"/>
                      <a:pt x="8210" y="13544"/>
                    </a:cubicBezTo>
                    <a:cubicBezTo>
                      <a:pt x="8278" y="13544"/>
                      <a:pt x="8346" y="13530"/>
                      <a:pt x="8414" y="13517"/>
                    </a:cubicBezTo>
                    <a:close/>
                    <a:moveTo>
                      <a:pt x="8115" y="36147"/>
                    </a:moveTo>
                    <a:cubicBezTo>
                      <a:pt x="8197" y="36215"/>
                      <a:pt x="8292" y="36270"/>
                      <a:pt x="8387" y="36297"/>
                    </a:cubicBezTo>
                    <a:cubicBezTo>
                      <a:pt x="8593" y="36369"/>
                      <a:pt x="8807" y="36402"/>
                      <a:pt x="9022" y="36402"/>
                    </a:cubicBezTo>
                    <a:cubicBezTo>
                      <a:pt x="9091" y="36402"/>
                      <a:pt x="9160" y="36399"/>
                      <a:pt x="9230" y="36392"/>
                    </a:cubicBezTo>
                    <a:cubicBezTo>
                      <a:pt x="9270" y="36392"/>
                      <a:pt x="9943" y="36258"/>
                      <a:pt x="9897" y="36149"/>
                    </a:cubicBezTo>
                    <a:lnTo>
                      <a:pt x="9897" y="36149"/>
                    </a:lnTo>
                    <a:cubicBezTo>
                      <a:pt x="10073" y="36529"/>
                      <a:pt x="10399" y="36855"/>
                      <a:pt x="10467" y="37262"/>
                    </a:cubicBezTo>
                    <a:cubicBezTo>
                      <a:pt x="10562" y="37819"/>
                      <a:pt x="9909" y="37996"/>
                      <a:pt x="9488" y="38078"/>
                    </a:cubicBezTo>
                    <a:cubicBezTo>
                      <a:pt x="9366" y="38099"/>
                      <a:pt x="9189" y="38115"/>
                      <a:pt x="8991" y="38115"/>
                    </a:cubicBezTo>
                    <a:cubicBezTo>
                      <a:pt x="8329" y="38115"/>
                      <a:pt x="7426" y="37942"/>
                      <a:pt x="7531" y="37262"/>
                    </a:cubicBezTo>
                    <a:cubicBezTo>
                      <a:pt x="7599" y="36854"/>
                      <a:pt x="7925" y="36528"/>
                      <a:pt x="8115" y="36147"/>
                    </a:cubicBezTo>
                    <a:close/>
                    <a:moveTo>
                      <a:pt x="8865" y="0"/>
                    </a:moveTo>
                    <a:cubicBezTo>
                      <a:pt x="8767" y="0"/>
                      <a:pt x="8670" y="11"/>
                      <a:pt x="8577" y="33"/>
                    </a:cubicBezTo>
                    <a:cubicBezTo>
                      <a:pt x="8197" y="128"/>
                      <a:pt x="7857" y="386"/>
                      <a:pt x="7694" y="740"/>
                    </a:cubicBezTo>
                    <a:cubicBezTo>
                      <a:pt x="7531" y="1107"/>
                      <a:pt x="7558" y="1596"/>
                      <a:pt x="7803" y="1922"/>
                    </a:cubicBezTo>
                    <a:cubicBezTo>
                      <a:pt x="7925" y="2086"/>
                      <a:pt x="8102" y="2140"/>
                      <a:pt x="8129" y="2385"/>
                    </a:cubicBezTo>
                    <a:cubicBezTo>
                      <a:pt x="8142" y="2656"/>
                      <a:pt x="7911" y="2819"/>
                      <a:pt x="7775" y="3023"/>
                    </a:cubicBezTo>
                    <a:cubicBezTo>
                      <a:pt x="7667" y="3186"/>
                      <a:pt x="7436" y="3445"/>
                      <a:pt x="7368" y="3703"/>
                    </a:cubicBezTo>
                    <a:cubicBezTo>
                      <a:pt x="7327" y="3717"/>
                      <a:pt x="7286" y="3730"/>
                      <a:pt x="7245" y="3744"/>
                    </a:cubicBezTo>
                    <a:cubicBezTo>
                      <a:pt x="7014" y="3880"/>
                      <a:pt x="7001" y="4111"/>
                      <a:pt x="6973" y="4355"/>
                    </a:cubicBezTo>
                    <a:cubicBezTo>
                      <a:pt x="6973" y="4410"/>
                      <a:pt x="6973" y="4464"/>
                      <a:pt x="6960" y="4532"/>
                    </a:cubicBezTo>
                    <a:cubicBezTo>
                      <a:pt x="6307" y="4056"/>
                      <a:pt x="5669" y="3621"/>
                      <a:pt x="5166" y="2942"/>
                    </a:cubicBezTo>
                    <a:cubicBezTo>
                      <a:pt x="4622" y="2194"/>
                      <a:pt x="4241" y="1311"/>
                      <a:pt x="4146" y="373"/>
                    </a:cubicBezTo>
                    <a:cubicBezTo>
                      <a:pt x="4126" y="218"/>
                      <a:pt x="4002" y="86"/>
                      <a:pt x="3861" y="86"/>
                    </a:cubicBezTo>
                    <a:cubicBezTo>
                      <a:pt x="3816" y="86"/>
                      <a:pt x="3770" y="99"/>
                      <a:pt x="3725" y="128"/>
                    </a:cubicBezTo>
                    <a:cubicBezTo>
                      <a:pt x="2080" y="1120"/>
                      <a:pt x="938" y="2915"/>
                      <a:pt x="517" y="4763"/>
                    </a:cubicBezTo>
                    <a:cubicBezTo>
                      <a:pt x="1" y="6979"/>
                      <a:pt x="422" y="9371"/>
                      <a:pt x="1387" y="11396"/>
                    </a:cubicBezTo>
                    <a:cubicBezTo>
                      <a:pt x="1876" y="12416"/>
                      <a:pt x="2556" y="13340"/>
                      <a:pt x="3521" y="13951"/>
                    </a:cubicBezTo>
                    <a:cubicBezTo>
                      <a:pt x="3565" y="13982"/>
                      <a:pt x="3613" y="13996"/>
                      <a:pt x="3659" y="13996"/>
                    </a:cubicBezTo>
                    <a:cubicBezTo>
                      <a:pt x="3799" y="13996"/>
                      <a:pt x="3929" y="13873"/>
                      <a:pt x="3929" y="13720"/>
                    </a:cubicBezTo>
                    <a:cubicBezTo>
                      <a:pt x="3929" y="12456"/>
                      <a:pt x="4133" y="11179"/>
                      <a:pt x="4731" y="10051"/>
                    </a:cubicBezTo>
                    <a:cubicBezTo>
                      <a:pt x="5234" y="9072"/>
                      <a:pt x="5981" y="8338"/>
                      <a:pt x="6919" y="7794"/>
                    </a:cubicBezTo>
                    <a:cubicBezTo>
                      <a:pt x="6933" y="7821"/>
                      <a:pt x="6933" y="7849"/>
                      <a:pt x="6933" y="7876"/>
                    </a:cubicBezTo>
                    <a:cubicBezTo>
                      <a:pt x="6960" y="8161"/>
                      <a:pt x="7150" y="8338"/>
                      <a:pt x="7381" y="8433"/>
                    </a:cubicBezTo>
                    <a:cubicBezTo>
                      <a:pt x="7368" y="8501"/>
                      <a:pt x="7354" y="8555"/>
                      <a:pt x="7354" y="8623"/>
                    </a:cubicBezTo>
                    <a:cubicBezTo>
                      <a:pt x="7340" y="8990"/>
                      <a:pt x="7544" y="9289"/>
                      <a:pt x="7748" y="9575"/>
                    </a:cubicBezTo>
                    <a:cubicBezTo>
                      <a:pt x="7449" y="9874"/>
                      <a:pt x="7218" y="10241"/>
                      <a:pt x="7272" y="10676"/>
                    </a:cubicBezTo>
                    <a:cubicBezTo>
                      <a:pt x="7300" y="10866"/>
                      <a:pt x="7381" y="11056"/>
                      <a:pt x="7531" y="11192"/>
                    </a:cubicBezTo>
                    <a:cubicBezTo>
                      <a:pt x="7735" y="11396"/>
                      <a:pt x="8088" y="11505"/>
                      <a:pt x="7870" y="11845"/>
                    </a:cubicBezTo>
                    <a:cubicBezTo>
                      <a:pt x="7626" y="12212"/>
                      <a:pt x="7150" y="12701"/>
                      <a:pt x="7449" y="13177"/>
                    </a:cubicBezTo>
                    <a:cubicBezTo>
                      <a:pt x="7544" y="13340"/>
                      <a:pt x="7707" y="13449"/>
                      <a:pt x="7884" y="13503"/>
                    </a:cubicBezTo>
                    <a:cubicBezTo>
                      <a:pt x="7748" y="14998"/>
                      <a:pt x="7816" y="16534"/>
                      <a:pt x="7803" y="18029"/>
                    </a:cubicBezTo>
                    <a:cubicBezTo>
                      <a:pt x="7789" y="19647"/>
                      <a:pt x="7789" y="21278"/>
                      <a:pt x="7775" y="22909"/>
                    </a:cubicBezTo>
                    <a:cubicBezTo>
                      <a:pt x="7762" y="26157"/>
                      <a:pt x="7748" y="29419"/>
                      <a:pt x="7735" y="32668"/>
                    </a:cubicBezTo>
                    <a:cubicBezTo>
                      <a:pt x="7735" y="33551"/>
                      <a:pt x="7653" y="34476"/>
                      <a:pt x="7735" y="35359"/>
                    </a:cubicBezTo>
                    <a:cubicBezTo>
                      <a:pt x="7748" y="35522"/>
                      <a:pt x="7803" y="35685"/>
                      <a:pt x="7884" y="35835"/>
                    </a:cubicBezTo>
                    <a:cubicBezTo>
                      <a:pt x="7667" y="36052"/>
                      <a:pt x="7490" y="36338"/>
                      <a:pt x="7340" y="36569"/>
                    </a:cubicBezTo>
                    <a:cubicBezTo>
                      <a:pt x="7123" y="36895"/>
                      <a:pt x="6946" y="37248"/>
                      <a:pt x="7069" y="37656"/>
                    </a:cubicBezTo>
                    <a:cubicBezTo>
                      <a:pt x="7164" y="37969"/>
                      <a:pt x="7408" y="38227"/>
                      <a:pt x="7707" y="38377"/>
                    </a:cubicBezTo>
                    <a:cubicBezTo>
                      <a:pt x="8068" y="38553"/>
                      <a:pt x="8533" y="38642"/>
                      <a:pt x="9000" y="38642"/>
                    </a:cubicBezTo>
                    <a:cubicBezTo>
                      <a:pt x="9468" y="38642"/>
                      <a:pt x="9937" y="38553"/>
                      <a:pt x="10304" y="38377"/>
                    </a:cubicBezTo>
                    <a:cubicBezTo>
                      <a:pt x="10603" y="38227"/>
                      <a:pt x="10847" y="37969"/>
                      <a:pt x="10942" y="37656"/>
                    </a:cubicBezTo>
                    <a:cubicBezTo>
                      <a:pt x="11051" y="37248"/>
                      <a:pt x="10888" y="36895"/>
                      <a:pt x="10657" y="36569"/>
                    </a:cubicBezTo>
                    <a:cubicBezTo>
                      <a:pt x="10507" y="36338"/>
                      <a:pt x="10344" y="36052"/>
                      <a:pt x="10127" y="35835"/>
                    </a:cubicBezTo>
                    <a:cubicBezTo>
                      <a:pt x="10208" y="35685"/>
                      <a:pt x="10249" y="35522"/>
                      <a:pt x="10263" y="35359"/>
                    </a:cubicBezTo>
                    <a:cubicBezTo>
                      <a:pt x="10344" y="34476"/>
                      <a:pt x="10276" y="33551"/>
                      <a:pt x="10263" y="32668"/>
                    </a:cubicBezTo>
                    <a:cubicBezTo>
                      <a:pt x="10263" y="29419"/>
                      <a:pt x="10249" y="26157"/>
                      <a:pt x="10222" y="22909"/>
                    </a:cubicBezTo>
                    <a:cubicBezTo>
                      <a:pt x="10222" y="21278"/>
                      <a:pt x="10208" y="19647"/>
                      <a:pt x="10195" y="18029"/>
                    </a:cubicBezTo>
                    <a:cubicBezTo>
                      <a:pt x="10195" y="16534"/>
                      <a:pt x="10263" y="14998"/>
                      <a:pt x="10113" y="13503"/>
                    </a:cubicBezTo>
                    <a:cubicBezTo>
                      <a:pt x="10290" y="13449"/>
                      <a:pt x="10453" y="13340"/>
                      <a:pt x="10562" y="13177"/>
                    </a:cubicBezTo>
                    <a:cubicBezTo>
                      <a:pt x="10847" y="12701"/>
                      <a:pt x="10371" y="12212"/>
                      <a:pt x="10127" y="11845"/>
                    </a:cubicBezTo>
                    <a:cubicBezTo>
                      <a:pt x="9909" y="11505"/>
                      <a:pt x="10276" y="11396"/>
                      <a:pt x="10480" y="11192"/>
                    </a:cubicBezTo>
                    <a:cubicBezTo>
                      <a:pt x="10616" y="11056"/>
                      <a:pt x="10698" y="10866"/>
                      <a:pt x="10725" y="10676"/>
                    </a:cubicBezTo>
                    <a:cubicBezTo>
                      <a:pt x="10779" y="10241"/>
                      <a:pt x="10548" y="9874"/>
                      <a:pt x="10249" y="9575"/>
                    </a:cubicBezTo>
                    <a:cubicBezTo>
                      <a:pt x="10453" y="9289"/>
                      <a:pt x="10657" y="8990"/>
                      <a:pt x="10643" y="8623"/>
                    </a:cubicBezTo>
                    <a:cubicBezTo>
                      <a:pt x="10643" y="8555"/>
                      <a:pt x="10630" y="8501"/>
                      <a:pt x="10616" y="8433"/>
                    </a:cubicBezTo>
                    <a:cubicBezTo>
                      <a:pt x="10861" y="8338"/>
                      <a:pt x="11037" y="8161"/>
                      <a:pt x="11078" y="7876"/>
                    </a:cubicBezTo>
                    <a:cubicBezTo>
                      <a:pt x="11078" y="7849"/>
                      <a:pt x="11078" y="7821"/>
                      <a:pt x="11078" y="7794"/>
                    </a:cubicBezTo>
                    <a:cubicBezTo>
                      <a:pt x="12016" y="8338"/>
                      <a:pt x="12764" y="9072"/>
                      <a:pt x="13280" y="10051"/>
                    </a:cubicBezTo>
                    <a:cubicBezTo>
                      <a:pt x="13865" y="11179"/>
                      <a:pt x="14069" y="12456"/>
                      <a:pt x="14082" y="13720"/>
                    </a:cubicBezTo>
                    <a:cubicBezTo>
                      <a:pt x="14082" y="13873"/>
                      <a:pt x="14212" y="13996"/>
                      <a:pt x="14352" y="13996"/>
                    </a:cubicBezTo>
                    <a:cubicBezTo>
                      <a:pt x="14398" y="13996"/>
                      <a:pt x="14446" y="13982"/>
                      <a:pt x="14490" y="13951"/>
                    </a:cubicBezTo>
                    <a:cubicBezTo>
                      <a:pt x="15441" y="13340"/>
                      <a:pt x="16121" y="12416"/>
                      <a:pt x="16610" y="11396"/>
                    </a:cubicBezTo>
                    <a:cubicBezTo>
                      <a:pt x="17589" y="9371"/>
                      <a:pt x="17997" y="6979"/>
                      <a:pt x="17480" y="4763"/>
                    </a:cubicBezTo>
                    <a:cubicBezTo>
                      <a:pt x="17059" y="2915"/>
                      <a:pt x="15917" y="1120"/>
                      <a:pt x="14286" y="128"/>
                    </a:cubicBezTo>
                    <a:cubicBezTo>
                      <a:pt x="14237" y="99"/>
                      <a:pt x="14189" y="86"/>
                      <a:pt x="14142" y="86"/>
                    </a:cubicBezTo>
                    <a:cubicBezTo>
                      <a:pt x="13995" y="86"/>
                      <a:pt x="13872" y="218"/>
                      <a:pt x="13851" y="373"/>
                    </a:cubicBezTo>
                    <a:cubicBezTo>
                      <a:pt x="13756" y="1311"/>
                      <a:pt x="13389" y="2194"/>
                      <a:pt x="12832" y="2942"/>
                    </a:cubicBezTo>
                    <a:cubicBezTo>
                      <a:pt x="12329" y="3621"/>
                      <a:pt x="11690" y="4056"/>
                      <a:pt x="11037" y="4532"/>
                    </a:cubicBezTo>
                    <a:cubicBezTo>
                      <a:pt x="11037" y="4464"/>
                      <a:pt x="11024" y="4410"/>
                      <a:pt x="11024" y="4355"/>
                    </a:cubicBezTo>
                    <a:cubicBezTo>
                      <a:pt x="11010" y="4111"/>
                      <a:pt x="10983" y="3880"/>
                      <a:pt x="10752" y="3744"/>
                    </a:cubicBezTo>
                    <a:cubicBezTo>
                      <a:pt x="10711" y="3730"/>
                      <a:pt x="10671" y="3717"/>
                      <a:pt x="10630" y="3703"/>
                    </a:cubicBezTo>
                    <a:cubicBezTo>
                      <a:pt x="10575" y="3445"/>
                      <a:pt x="10344" y="3186"/>
                      <a:pt x="10222" y="3023"/>
                    </a:cubicBezTo>
                    <a:cubicBezTo>
                      <a:pt x="10100" y="2833"/>
                      <a:pt x="9841" y="2575"/>
                      <a:pt x="9869" y="2344"/>
                    </a:cubicBezTo>
                    <a:cubicBezTo>
                      <a:pt x="9896" y="2153"/>
                      <a:pt x="10086" y="2072"/>
                      <a:pt x="10208" y="1922"/>
                    </a:cubicBezTo>
                    <a:cubicBezTo>
                      <a:pt x="10399" y="1664"/>
                      <a:pt x="10439" y="1311"/>
                      <a:pt x="10344" y="1012"/>
                    </a:cubicBezTo>
                    <a:cubicBezTo>
                      <a:pt x="10168" y="425"/>
                      <a:pt x="9485" y="0"/>
                      <a:pt x="88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8689063" y="2273649"/>
                <a:ext cx="187646" cy="738333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12356" extrusionOk="0">
                    <a:moveTo>
                      <a:pt x="272" y="1"/>
                    </a:moveTo>
                    <a:cubicBezTo>
                      <a:pt x="204" y="327"/>
                      <a:pt x="122" y="639"/>
                      <a:pt x="0" y="952"/>
                    </a:cubicBezTo>
                    <a:cubicBezTo>
                      <a:pt x="503" y="1537"/>
                      <a:pt x="829" y="2366"/>
                      <a:pt x="1088" y="3072"/>
                    </a:cubicBezTo>
                    <a:cubicBezTo>
                      <a:pt x="1400" y="3915"/>
                      <a:pt x="1590" y="4812"/>
                      <a:pt x="1645" y="5723"/>
                    </a:cubicBezTo>
                    <a:cubicBezTo>
                      <a:pt x="1726" y="7395"/>
                      <a:pt x="1305" y="9230"/>
                      <a:pt x="258" y="10562"/>
                    </a:cubicBezTo>
                    <a:cubicBezTo>
                      <a:pt x="408" y="11160"/>
                      <a:pt x="503" y="11758"/>
                      <a:pt x="530" y="12356"/>
                    </a:cubicBezTo>
                    <a:cubicBezTo>
                      <a:pt x="1346" y="11690"/>
                      <a:pt x="1903" y="10766"/>
                      <a:pt x="2311" y="9801"/>
                    </a:cubicBezTo>
                    <a:cubicBezTo>
                      <a:pt x="2827" y="8550"/>
                      <a:pt x="3140" y="7204"/>
                      <a:pt x="3140" y="5845"/>
                    </a:cubicBezTo>
                    <a:cubicBezTo>
                      <a:pt x="3126" y="3535"/>
                      <a:pt x="2148" y="1333"/>
                      <a:pt x="2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7894639" y="2273649"/>
                <a:ext cx="186929" cy="738333"/>
              </a:xfrm>
              <a:custGeom>
                <a:avLst/>
                <a:gdLst/>
                <a:ahLst/>
                <a:cxnLst/>
                <a:rect l="l" t="t" r="r" b="b"/>
                <a:pathLst>
                  <a:path w="3128" h="12356" extrusionOk="0">
                    <a:moveTo>
                      <a:pt x="2869" y="1"/>
                    </a:moveTo>
                    <a:cubicBezTo>
                      <a:pt x="980" y="1333"/>
                      <a:pt x="1" y="3535"/>
                      <a:pt x="1" y="5845"/>
                    </a:cubicBezTo>
                    <a:cubicBezTo>
                      <a:pt x="1" y="7204"/>
                      <a:pt x="300" y="8550"/>
                      <a:pt x="816" y="9801"/>
                    </a:cubicBezTo>
                    <a:cubicBezTo>
                      <a:pt x="1224" y="10766"/>
                      <a:pt x="1782" y="11690"/>
                      <a:pt x="2611" y="12356"/>
                    </a:cubicBezTo>
                    <a:cubicBezTo>
                      <a:pt x="2638" y="11758"/>
                      <a:pt x="2719" y="11160"/>
                      <a:pt x="2869" y="10562"/>
                    </a:cubicBezTo>
                    <a:cubicBezTo>
                      <a:pt x="1836" y="9230"/>
                      <a:pt x="1401" y="7395"/>
                      <a:pt x="1496" y="5723"/>
                    </a:cubicBezTo>
                    <a:cubicBezTo>
                      <a:pt x="1537" y="4812"/>
                      <a:pt x="1741" y="3915"/>
                      <a:pt x="2053" y="3072"/>
                    </a:cubicBezTo>
                    <a:cubicBezTo>
                      <a:pt x="2312" y="2366"/>
                      <a:pt x="2624" y="1537"/>
                      <a:pt x="3127" y="952"/>
                    </a:cubicBezTo>
                    <a:cubicBezTo>
                      <a:pt x="3018" y="639"/>
                      <a:pt x="2923" y="327"/>
                      <a:pt x="28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8508713" y="2343504"/>
                <a:ext cx="266470" cy="537735"/>
              </a:xfrm>
              <a:custGeom>
                <a:avLst/>
                <a:gdLst/>
                <a:ahLst/>
                <a:cxnLst/>
                <a:rect l="l" t="t" r="r" b="b"/>
                <a:pathLst>
                  <a:path w="4459" h="8999" extrusionOk="0">
                    <a:moveTo>
                      <a:pt x="2937" y="1"/>
                    </a:moveTo>
                    <a:cubicBezTo>
                      <a:pt x="2746" y="435"/>
                      <a:pt x="2515" y="843"/>
                      <a:pt x="2216" y="1224"/>
                    </a:cubicBezTo>
                    <a:cubicBezTo>
                      <a:pt x="1673" y="1931"/>
                      <a:pt x="884" y="2665"/>
                      <a:pt x="1" y="2896"/>
                    </a:cubicBezTo>
                    <a:cubicBezTo>
                      <a:pt x="14" y="3113"/>
                      <a:pt x="14" y="3344"/>
                      <a:pt x="28" y="3562"/>
                    </a:cubicBezTo>
                    <a:cubicBezTo>
                      <a:pt x="41" y="4119"/>
                      <a:pt x="69" y="4690"/>
                      <a:pt x="55" y="5247"/>
                    </a:cubicBezTo>
                    <a:cubicBezTo>
                      <a:pt x="1673" y="5927"/>
                      <a:pt x="2678" y="7381"/>
                      <a:pt x="3168" y="8999"/>
                    </a:cubicBezTo>
                    <a:cubicBezTo>
                      <a:pt x="4038" y="7639"/>
                      <a:pt x="4459" y="6131"/>
                      <a:pt x="4364" y="4500"/>
                    </a:cubicBezTo>
                    <a:cubicBezTo>
                      <a:pt x="4323" y="3630"/>
                      <a:pt x="4133" y="2787"/>
                      <a:pt x="3847" y="1971"/>
                    </a:cubicBezTo>
                    <a:cubicBezTo>
                      <a:pt x="3711" y="1550"/>
                      <a:pt x="3535" y="1156"/>
                      <a:pt x="3331" y="762"/>
                    </a:cubicBezTo>
                    <a:cubicBezTo>
                      <a:pt x="3208" y="503"/>
                      <a:pt x="3059" y="245"/>
                      <a:pt x="2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6"/>
              <p:cNvSpPr/>
              <p:nvPr/>
            </p:nvSpPr>
            <p:spPr>
              <a:xfrm>
                <a:off x="7996168" y="2343504"/>
                <a:ext cx="266530" cy="537735"/>
              </a:xfrm>
              <a:custGeom>
                <a:avLst/>
                <a:gdLst/>
                <a:ahLst/>
                <a:cxnLst/>
                <a:rect l="l" t="t" r="r" b="b"/>
                <a:pathLst>
                  <a:path w="4460" h="8999" extrusionOk="0">
                    <a:moveTo>
                      <a:pt x="1523" y="1"/>
                    </a:moveTo>
                    <a:cubicBezTo>
                      <a:pt x="1387" y="245"/>
                      <a:pt x="1238" y="503"/>
                      <a:pt x="1116" y="762"/>
                    </a:cubicBezTo>
                    <a:cubicBezTo>
                      <a:pt x="925" y="1156"/>
                      <a:pt x="749" y="1550"/>
                      <a:pt x="599" y="1971"/>
                    </a:cubicBezTo>
                    <a:cubicBezTo>
                      <a:pt x="314" y="2787"/>
                      <a:pt x="137" y="3630"/>
                      <a:pt x="83" y="4500"/>
                    </a:cubicBezTo>
                    <a:cubicBezTo>
                      <a:pt x="1" y="6131"/>
                      <a:pt x="422" y="7639"/>
                      <a:pt x="1279" y="8999"/>
                    </a:cubicBezTo>
                    <a:cubicBezTo>
                      <a:pt x="1782" y="7381"/>
                      <a:pt x="2774" y="5927"/>
                      <a:pt x="4405" y="5247"/>
                    </a:cubicBezTo>
                    <a:cubicBezTo>
                      <a:pt x="4378" y="4690"/>
                      <a:pt x="4418" y="4119"/>
                      <a:pt x="4432" y="3562"/>
                    </a:cubicBezTo>
                    <a:cubicBezTo>
                      <a:pt x="4432" y="3344"/>
                      <a:pt x="4446" y="3113"/>
                      <a:pt x="4459" y="2896"/>
                    </a:cubicBezTo>
                    <a:cubicBezTo>
                      <a:pt x="3562" y="2665"/>
                      <a:pt x="2774" y="1931"/>
                      <a:pt x="2244" y="1224"/>
                    </a:cubicBezTo>
                    <a:cubicBezTo>
                      <a:pt x="1945" y="843"/>
                      <a:pt x="1700" y="435"/>
                      <a:pt x="15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6"/>
              <p:cNvSpPr/>
              <p:nvPr/>
            </p:nvSpPr>
            <p:spPr>
              <a:xfrm>
                <a:off x="8286174" y="2460448"/>
                <a:ext cx="199061" cy="246370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4123" extrusionOk="0">
                    <a:moveTo>
                      <a:pt x="1659" y="1"/>
                    </a:moveTo>
                    <a:cubicBezTo>
                      <a:pt x="1468" y="1"/>
                      <a:pt x="1278" y="14"/>
                      <a:pt x="1088" y="28"/>
                    </a:cubicBezTo>
                    <a:cubicBezTo>
                      <a:pt x="843" y="42"/>
                      <a:pt x="463" y="28"/>
                      <a:pt x="245" y="137"/>
                    </a:cubicBezTo>
                    <a:cubicBezTo>
                      <a:pt x="0" y="245"/>
                      <a:pt x="82" y="680"/>
                      <a:pt x="68" y="925"/>
                    </a:cubicBezTo>
                    <a:cubicBezTo>
                      <a:pt x="68" y="1170"/>
                      <a:pt x="55" y="1428"/>
                      <a:pt x="55" y="1673"/>
                    </a:cubicBezTo>
                    <a:cubicBezTo>
                      <a:pt x="55" y="2203"/>
                      <a:pt x="55" y="2733"/>
                      <a:pt x="68" y="3249"/>
                    </a:cubicBezTo>
                    <a:cubicBezTo>
                      <a:pt x="82" y="3548"/>
                      <a:pt x="28" y="3875"/>
                      <a:pt x="340" y="3983"/>
                    </a:cubicBezTo>
                    <a:cubicBezTo>
                      <a:pt x="503" y="4051"/>
                      <a:pt x="653" y="4065"/>
                      <a:pt x="816" y="4106"/>
                    </a:cubicBezTo>
                    <a:cubicBezTo>
                      <a:pt x="931" y="4119"/>
                      <a:pt x="1050" y="4123"/>
                      <a:pt x="1171" y="4123"/>
                    </a:cubicBezTo>
                    <a:cubicBezTo>
                      <a:pt x="1292" y="4123"/>
                      <a:pt x="1414" y="4119"/>
                      <a:pt x="1536" y="4119"/>
                    </a:cubicBezTo>
                    <a:cubicBezTo>
                      <a:pt x="1750" y="4110"/>
                      <a:pt x="1982" y="4088"/>
                      <a:pt x="2217" y="4088"/>
                    </a:cubicBezTo>
                    <a:cubicBezTo>
                      <a:pt x="2325" y="4088"/>
                      <a:pt x="2434" y="4093"/>
                      <a:pt x="2542" y="4106"/>
                    </a:cubicBezTo>
                    <a:cubicBezTo>
                      <a:pt x="2692" y="4065"/>
                      <a:pt x="2841" y="4038"/>
                      <a:pt x="2977" y="3983"/>
                    </a:cubicBezTo>
                    <a:cubicBezTo>
                      <a:pt x="3303" y="3875"/>
                      <a:pt x="3235" y="3548"/>
                      <a:pt x="3249" y="3249"/>
                    </a:cubicBezTo>
                    <a:cubicBezTo>
                      <a:pt x="3263" y="2733"/>
                      <a:pt x="3276" y="2203"/>
                      <a:pt x="3263" y="1673"/>
                    </a:cubicBezTo>
                    <a:cubicBezTo>
                      <a:pt x="3263" y="1428"/>
                      <a:pt x="3263" y="1170"/>
                      <a:pt x="3249" y="925"/>
                    </a:cubicBezTo>
                    <a:cubicBezTo>
                      <a:pt x="3235" y="680"/>
                      <a:pt x="3331" y="245"/>
                      <a:pt x="3072" y="137"/>
                    </a:cubicBezTo>
                    <a:cubicBezTo>
                      <a:pt x="2855" y="28"/>
                      <a:pt x="2474" y="42"/>
                      <a:pt x="2230" y="28"/>
                    </a:cubicBezTo>
                    <a:cubicBezTo>
                      <a:pt x="2039" y="14"/>
                      <a:pt x="1849" y="1"/>
                      <a:pt x="16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8299978" y="2732580"/>
                <a:ext cx="171451" cy="273857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4583" extrusionOk="0">
                    <a:moveTo>
                      <a:pt x="2773" y="0"/>
                    </a:moveTo>
                    <a:lnTo>
                      <a:pt x="2773" y="0"/>
                    </a:lnTo>
                    <a:cubicBezTo>
                      <a:pt x="2686" y="16"/>
                      <a:pt x="2598" y="23"/>
                      <a:pt x="2513" y="23"/>
                    </a:cubicBezTo>
                    <a:cubicBezTo>
                      <a:pt x="2453" y="23"/>
                      <a:pt x="2395" y="19"/>
                      <a:pt x="2338" y="14"/>
                    </a:cubicBezTo>
                    <a:lnTo>
                      <a:pt x="1958" y="14"/>
                    </a:lnTo>
                    <a:cubicBezTo>
                      <a:pt x="1705" y="25"/>
                      <a:pt x="1443" y="45"/>
                      <a:pt x="1187" y="45"/>
                    </a:cubicBezTo>
                    <a:cubicBezTo>
                      <a:pt x="1126" y="45"/>
                      <a:pt x="1066" y="44"/>
                      <a:pt x="1006" y="41"/>
                    </a:cubicBezTo>
                    <a:cubicBezTo>
                      <a:pt x="857" y="41"/>
                      <a:pt x="694" y="27"/>
                      <a:pt x="517" y="14"/>
                    </a:cubicBezTo>
                    <a:cubicBezTo>
                      <a:pt x="461" y="19"/>
                      <a:pt x="402" y="23"/>
                      <a:pt x="343" y="23"/>
                    </a:cubicBezTo>
                    <a:cubicBezTo>
                      <a:pt x="260" y="23"/>
                      <a:pt x="175" y="16"/>
                      <a:pt x="96" y="0"/>
                    </a:cubicBezTo>
                    <a:lnTo>
                      <a:pt x="96" y="0"/>
                    </a:lnTo>
                    <a:cubicBezTo>
                      <a:pt x="109" y="299"/>
                      <a:pt x="531" y="775"/>
                      <a:pt x="653" y="897"/>
                    </a:cubicBezTo>
                    <a:cubicBezTo>
                      <a:pt x="762" y="1006"/>
                      <a:pt x="734" y="1142"/>
                      <a:pt x="653" y="1237"/>
                    </a:cubicBezTo>
                    <a:cubicBezTo>
                      <a:pt x="422" y="1536"/>
                      <a:pt x="0" y="1985"/>
                      <a:pt x="367" y="2338"/>
                    </a:cubicBezTo>
                    <a:cubicBezTo>
                      <a:pt x="585" y="2528"/>
                      <a:pt x="843" y="2651"/>
                      <a:pt x="925" y="2963"/>
                    </a:cubicBezTo>
                    <a:cubicBezTo>
                      <a:pt x="993" y="3303"/>
                      <a:pt x="734" y="3575"/>
                      <a:pt x="558" y="3833"/>
                    </a:cubicBezTo>
                    <a:cubicBezTo>
                      <a:pt x="463" y="3983"/>
                      <a:pt x="177" y="4295"/>
                      <a:pt x="367" y="4472"/>
                    </a:cubicBezTo>
                    <a:cubicBezTo>
                      <a:pt x="421" y="4518"/>
                      <a:pt x="529" y="4525"/>
                      <a:pt x="636" y="4525"/>
                    </a:cubicBezTo>
                    <a:cubicBezTo>
                      <a:pt x="687" y="4525"/>
                      <a:pt x="737" y="4523"/>
                      <a:pt x="781" y="4523"/>
                    </a:cubicBezTo>
                    <a:cubicBezTo>
                      <a:pt x="810" y="4523"/>
                      <a:pt x="835" y="4524"/>
                      <a:pt x="857" y="4526"/>
                    </a:cubicBezTo>
                    <a:cubicBezTo>
                      <a:pt x="1061" y="4540"/>
                      <a:pt x="1265" y="4540"/>
                      <a:pt x="1468" y="4554"/>
                    </a:cubicBezTo>
                    <a:cubicBezTo>
                      <a:pt x="1587" y="4560"/>
                      <a:pt x="1781" y="4583"/>
                      <a:pt x="1973" y="4583"/>
                    </a:cubicBezTo>
                    <a:cubicBezTo>
                      <a:pt x="2179" y="4583"/>
                      <a:pt x="2382" y="4557"/>
                      <a:pt x="2488" y="4458"/>
                    </a:cubicBezTo>
                    <a:cubicBezTo>
                      <a:pt x="2678" y="4282"/>
                      <a:pt x="2406" y="3996"/>
                      <a:pt x="2311" y="3833"/>
                    </a:cubicBezTo>
                    <a:cubicBezTo>
                      <a:pt x="2134" y="3575"/>
                      <a:pt x="1863" y="3303"/>
                      <a:pt x="1944" y="2963"/>
                    </a:cubicBezTo>
                    <a:cubicBezTo>
                      <a:pt x="2012" y="2651"/>
                      <a:pt x="2284" y="2528"/>
                      <a:pt x="2488" y="2338"/>
                    </a:cubicBezTo>
                    <a:cubicBezTo>
                      <a:pt x="2868" y="1985"/>
                      <a:pt x="2433" y="1536"/>
                      <a:pt x="2202" y="1237"/>
                    </a:cubicBezTo>
                    <a:cubicBezTo>
                      <a:pt x="2121" y="1142"/>
                      <a:pt x="2107" y="1006"/>
                      <a:pt x="2202" y="897"/>
                    </a:cubicBezTo>
                    <a:cubicBezTo>
                      <a:pt x="2325" y="775"/>
                      <a:pt x="2760" y="299"/>
                      <a:pt x="27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6"/>
              <p:cNvSpPr/>
              <p:nvPr/>
            </p:nvSpPr>
            <p:spPr>
              <a:xfrm>
                <a:off x="8338163" y="3030646"/>
                <a:ext cx="95078" cy="1338034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22392" extrusionOk="0">
                    <a:moveTo>
                      <a:pt x="204" y="1"/>
                    </a:moveTo>
                    <a:cubicBezTo>
                      <a:pt x="136" y="14"/>
                      <a:pt x="68" y="28"/>
                      <a:pt x="0" y="28"/>
                    </a:cubicBezTo>
                    <a:cubicBezTo>
                      <a:pt x="136" y="1577"/>
                      <a:pt x="55" y="3167"/>
                      <a:pt x="55" y="4717"/>
                    </a:cubicBezTo>
                    <a:cubicBezTo>
                      <a:pt x="55" y="7694"/>
                      <a:pt x="68" y="10670"/>
                      <a:pt x="55" y="13647"/>
                    </a:cubicBezTo>
                    <a:cubicBezTo>
                      <a:pt x="55" y="15156"/>
                      <a:pt x="55" y="16664"/>
                      <a:pt x="55" y="18173"/>
                    </a:cubicBezTo>
                    <a:cubicBezTo>
                      <a:pt x="55" y="18921"/>
                      <a:pt x="55" y="19668"/>
                      <a:pt x="55" y="20402"/>
                    </a:cubicBezTo>
                    <a:cubicBezTo>
                      <a:pt x="55" y="20783"/>
                      <a:pt x="41" y="21150"/>
                      <a:pt x="41" y="21517"/>
                    </a:cubicBezTo>
                    <a:cubicBezTo>
                      <a:pt x="55" y="21734"/>
                      <a:pt x="41" y="22033"/>
                      <a:pt x="191" y="22210"/>
                    </a:cubicBezTo>
                    <a:cubicBezTo>
                      <a:pt x="305" y="22339"/>
                      <a:pt x="533" y="22392"/>
                      <a:pt x="760" y="22392"/>
                    </a:cubicBezTo>
                    <a:cubicBezTo>
                      <a:pt x="939" y="22392"/>
                      <a:pt x="1117" y="22359"/>
                      <a:pt x="1237" y="22305"/>
                    </a:cubicBezTo>
                    <a:cubicBezTo>
                      <a:pt x="1536" y="22169"/>
                      <a:pt x="1536" y="21816"/>
                      <a:pt x="1536" y="21517"/>
                    </a:cubicBezTo>
                    <a:cubicBezTo>
                      <a:pt x="1536" y="21150"/>
                      <a:pt x="1536" y="20783"/>
                      <a:pt x="1536" y="20402"/>
                    </a:cubicBezTo>
                    <a:cubicBezTo>
                      <a:pt x="1536" y="19668"/>
                      <a:pt x="1536" y="18921"/>
                      <a:pt x="1536" y="18173"/>
                    </a:cubicBezTo>
                    <a:cubicBezTo>
                      <a:pt x="1523" y="16664"/>
                      <a:pt x="1523" y="15156"/>
                      <a:pt x="1523" y="13647"/>
                    </a:cubicBezTo>
                    <a:cubicBezTo>
                      <a:pt x="1523" y="10670"/>
                      <a:pt x="1523" y="7694"/>
                      <a:pt x="1523" y="4717"/>
                    </a:cubicBezTo>
                    <a:cubicBezTo>
                      <a:pt x="1523" y="3181"/>
                      <a:pt x="1441" y="1604"/>
                      <a:pt x="1591" y="68"/>
                    </a:cubicBezTo>
                    <a:lnTo>
                      <a:pt x="1591" y="68"/>
                    </a:lnTo>
                    <a:cubicBezTo>
                      <a:pt x="1502" y="85"/>
                      <a:pt x="1410" y="92"/>
                      <a:pt x="1317" y="92"/>
                    </a:cubicBezTo>
                    <a:cubicBezTo>
                      <a:pt x="1111" y="92"/>
                      <a:pt x="903" y="60"/>
                      <a:pt x="734" y="41"/>
                    </a:cubicBezTo>
                    <a:cubicBezTo>
                      <a:pt x="585" y="28"/>
                      <a:pt x="394" y="28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6"/>
              <p:cNvSpPr/>
              <p:nvPr/>
            </p:nvSpPr>
            <p:spPr>
              <a:xfrm>
                <a:off x="8291313" y="4382999"/>
                <a:ext cx="187407" cy="117598"/>
              </a:xfrm>
              <a:custGeom>
                <a:avLst/>
                <a:gdLst/>
                <a:ahLst/>
                <a:cxnLst/>
                <a:rect l="l" t="t" r="r" b="b"/>
                <a:pathLst>
                  <a:path w="3136" h="1968" extrusionOk="0">
                    <a:moveTo>
                      <a:pt x="2470" y="0"/>
                    </a:moveTo>
                    <a:cubicBezTo>
                      <a:pt x="2470" y="1"/>
                      <a:pt x="2470" y="2"/>
                      <a:pt x="2471" y="2"/>
                    </a:cubicBezTo>
                    <a:lnTo>
                      <a:pt x="2471" y="2"/>
                    </a:lnTo>
                    <a:cubicBezTo>
                      <a:pt x="2470" y="2"/>
                      <a:pt x="2470" y="1"/>
                      <a:pt x="2470" y="0"/>
                    </a:cubicBezTo>
                    <a:close/>
                    <a:moveTo>
                      <a:pt x="689" y="0"/>
                    </a:moveTo>
                    <a:cubicBezTo>
                      <a:pt x="499" y="381"/>
                      <a:pt x="173" y="707"/>
                      <a:pt x="105" y="1115"/>
                    </a:cubicBezTo>
                    <a:cubicBezTo>
                      <a:pt x="0" y="1795"/>
                      <a:pt x="903" y="1968"/>
                      <a:pt x="1565" y="1968"/>
                    </a:cubicBezTo>
                    <a:cubicBezTo>
                      <a:pt x="1763" y="1968"/>
                      <a:pt x="1940" y="1952"/>
                      <a:pt x="2062" y="1931"/>
                    </a:cubicBezTo>
                    <a:cubicBezTo>
                      <a:pt x="2483" y="1849"/>
                      <a:pt x="3136" y="1672"/>
                      <a:pt x="3041" y="1115"/>
                    </a:cubicBezTo>
                    <a:cubicBezTo>
                      <a:pt x="2973" y="708"/>
                      <a:pt x="2647" y="382"/>
                      <a:pt x="2471" y="2"/>
                    </a:cubicBezTo>
                    <a:lnTo>
                      <a:pt x="2471" y="2"/>
                    </a:lnTo>
                    <a:cubicBezTo>
                      <a:pt x="2517" y="111"/>
                      <a:pt x="1844" y="245"/>
                      <a:pt x="1804" y="245"/>
                    </a:cubicBezTo>
                    <a:cubicBezTo>
                      <a:pt x="1734" y="252"/>
                      <a:pt x="1665" y="255"/>
                      <a:pt x="1596" y="255"/>
                    </a:cubicBezTo>
                    <a:cubicBezTo>
                      <a:pt x="1381" y="255"/>
                      <a:pt x="1167" y="222"/>
                      <a:pt x="961" y="150"/>
                    </a:cubicBezTo>
                    <a:cubicBezTo>
                      <a:pt x="866" y="123"/>
                      <a:pt x="771" y="68"/>
                      <a:pt x="6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6"/>
              <p:cNvSpPr/>
              <p:nvPr/>
            </p:nvSpPr>
            <p:spPr>
              <a:xfrm>
                <a:off x="8317846" y="2250463"/>
                <a:ext cx="133265" cy="188945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3162" extrusionOk="0">
                    <a:moveTo>
                      <a:pt x="1019" y="1"/>
                    </a:moveTo>
                    <a:cubicBezTo>
                      <a:pt x="987" y="1"/>
                      <a:pt x="955" y="3"/>
                      <a:pt x="925" y="8"/>
                    </a:cubicBezTo>
                    <a:cubicBezTo>
                      <a:pt x="463" y="76"/>
                      <a:pt x="0" y="715"/>
                      <a:pt x="327" y="1150"/>
                    </a:cubicBezTo>
                    <a:cubicBezTo>
                      <a:pt x="490" y="1354"/>
                      <a:pt x="734" y="1476"/>
                      <a:pt x="802" y="1748"/>
                    </a:cubicBezTo>
                    <a:cubicBezTo>
                      <a:pt x="898" y="2088"/>
                      <a:pt x="626" y="2373"/>
                      <a:pt x="449" y="2631"/>
                    </a:cubicBezTo>
                    <a:cubicBezTo>
                      <a:pt x="313" y="2808"/>
                      <a:pt x="164" y="2985"/>
                      <a:pt x="28" y="3161"/>
                    </a:cubicBezTo>
                    <a:cubicBezTo>
                      <a:pt x="150" y="3148"/>
                      <a:pt x="272" y="3148"/>
                      <a:pt x="367" y="3148"/>
                    </a:cubicBezTo>
                    <a:cubicBezTo>
                      <a:pt x="673" y="3148"/>
                      <a:pt x="986" y="3144"/>
                      <a:pt x="1299" y="3144"/>
                    </a:cubicBezTo>
                    <a:cubicBezTo>
                      <a:pt x="1611" y="3144"/>
                      <a:pt x="1924" y="3148"/>
                      <a:pt x="2230" y="3161"/>
                    </a:cubicBezTo>
                    <a:cubicBezTo>
                      <a:pt x="2094" y="2985"/>
                      <a:pt x="1944" y="2808"/>
                      <a:pt x="1822" y="2631"/>
                    </a:cubicBezTo>
                    <a:cubicBezTo>
                      <a:pt x="1632" y="2373"/>
                      <a:pt x="1373" y="2088"/>
                      <a:pt x="1455" y="1748"/>
                    </a:cubicBezTo>
                    <a:cubicBezTo>
                      <a:pt x="1564" y="1354"/>
                      <a:pt x="2094" y="1218"/>
                      <a:pt x="2039" y="769"/>
                    </a:cubicBezTo>
                    <a:cubicBezTo>
                      <a:pt x="1989" y="379"/>
                      <a:pt x="1426" y="1"/>
                      <a:pt x="10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6"/>
              <p:cNvSpPr/>
              <p:nvPr/>
            </p:nvSpPr>
            <p:spPr>
              <a:xfrm>
                <a:off x="8493295" y="2504907"/>
                <a:ext cx="248602" cy="515626"/>
              </a:xfrm>
              <a:custGeom>
                <a:avLst/>
                <a:gdLst/>
                <a:ahLst/>
                <a:cxnLst/>
                <a:rect l="l" t="t" r="r" b="b"/>
                <a:pathLst>
                  <a:path w="4160" h="8629" extrusionOk="0">
                    <a:moveTo>
                      <a:pt x="374" y="1"/>
                    </a:moveTo>
                    <a:cubicBezTo>
                      <a:pt x="282" y="1"/>
                      <a:pt x="191" y="66"/>
                      <a:pt x="177" y="195"/>
                    </a:cubicBezTo>
                    <a:cubicBezTo>
                      <a:pt x="123" y="698"/>
                      <a:pt x="109" y="1214"/>
                      <a:pt x="109" y="1717"/>
                    </a:cubicBezTo>
                    <a:cubicBezTo>
                      <a:pt x="96" y="2098"/>
                      <a:pt x="0" y="2546"/>
                      <a:pt x="299" y="2832"/>
                    </a:cubicBezTo>
                    <a:cubicBezTo>
                      <a:pt x="544" y="3076"/>
                      <a:pt x="911" y="3239"/>
                      <a:pt x="1183" y="3470"/>
                    </a:cubicBezTo>
                    <a:cubicBezTo>
                      <a:pt x="1482" y="3729"/>
                      <a:pt x="1754" y="4000"/>
                      <a:pt x="1998" y="4300"/>
                    </a:cubicBezTo>
                    <a:cubicBezTo>
                      <a:pt x="2461" y="4884"/>
                      <a:pt x="2828" y="5550"/>
                      <a:pt x="3059" y="6257"/>
                    </a:cubicBezTo>
                    <a:cubicBezTo>
                      <a:pt x="3167" y="6624"/>
                      <a:pt x="3263" y="7004"/>
                      <a:pt x="3303" y="7399"/>
                    </a:cubicBezTo>
                    <a:cubicBezTo>
                      <a:pt x="3344" y="7766"/>
                      <a:pt x="3290" y="8160"/>
                      <a:pt x="3466" y="8486"/>
                    </a:cubicBezTo>
                    <a:cubicBezTo>
                      <a:pt x="3512" y="8584"/>
                      <a:pt x="3606" y="8629"/>
                      <a:pt x="3702" y="8629"/>
                    </a:cubicBezTo>
                    <a:cubicBezTo>
                      <a:pt x="3806" y="8629"/>
                      <a:pt x="3913" y="8577"/>
                      <a:pt x="3969" y="8486"/>
                    </a:cubicBezTo>
                    <a:cubicBezTo>
                      <a:pt x="4160" y="8173"/>
                      <a:pt x="4092" y="7752"/>
                      <a:pt x="4051" y="7399"/>
                    </a:cubicBezTo>
                    <a:cubicBezTo>
                      <a:pt x="4010" y="7018"/>
                      <a:pt x="3942" y="6637"/>
                      <a:pt x="3833" y="6270"/>
                    </a:cubicBezTo>
                    <a:cubicBezTo>
                      <a:pt x="3616" y="5550"/>
                      <a:pt x="3276" y="4857"/>
                      <a:pt x="2841" y="4245"/>
                    </a:cubicBezTo>
                    <a:cubicBezTo>
                      <a:pt x="2406" y="3633"/>
                      <a:pt x="1890" y="3103"/>
                      <a:pt x="1278" y="2668"/>
                    </a:cubicBezTo>
                    <a:cubicBezTo>
                      <a:pt x="1129" y="2560"/>
                      <a:pt x="965" y="2492"/>
                      <a:pt x="830" y="2383"/>
                    </a:cubicBezTo>
                    <a:cubicBezTo>
                      <a:pt x="639" y="2234"/>
                      <a:pt x="694" y="1948"/>
                      <a:pt x="694" y="1717"/>
                    </a:cubicBezTo>
                    <a:cubicBezTo>
                      <a:pt x="666" y="1214"/>
                      <a:pt x="639" y="698"/>
                      <a:pt x="571" y="195"/>
                    </a:cubicBezTo>
                    <a:cubicBezTo>
                      <a:pt x="558" y="66"/>
                      <a:pt x="466" y="1"/>
                      <a:pt x="3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4" name="Google Shape;354;p26"/>
          <p:cNvGrpSpPr/>
          <p:nvPr/>
        </p:nvGrpSpPr>
        <p:grpSpPr>
          <a:xfrm>
            <a:off x="5413219" y="4643473"/>
            <a:ext cx="500282" cy="168510"/>
            <a:chOff x="632300" y="198775"/>
            <a:chExt cx="915597" cy="308400"/>
          </a:xfrm>
        </p:grpSpPr>
        <p:sp>
          <p:nvSpPr>
            <p:cNvPr id="355" name="Google Shape;355;p2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" name="Google Shape;360;p26"/>
          <p:cNvGrpSpPr/>
          <p:nvPr/>
        </p:nvGrpSpPr>
        <p:grpSpPr>
          <a:xfrm>
            <a:off x="375844" y="390898"/>
            <a:ext cx="500282" cy="168510"/>
            <a:chOff x="632300" y="198775"/>
            <a:chExt cx="915597" cy="308400"/>
          </a:xfrm>
        </p:grpSpPr>
        <p:sp>
          <p:nvSpPr>
            <p:cNvPr id="361" name="Google Shape;361;p2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26"/>
          <p:cNvGrpSpPr/>
          <p:nvPr/>
        </p:nvGrpSpPr>
        <p:grpSpPr>
          <a:xfrm>
            <a:off x="403346" y="4580377"/>
            <a:ext cx="874944" cy="294707"/>
            <a:chOff x="632300" y="198775"/>
            <a:chExt cx="915597" cy="308400"/>
          </a:xfrm>
        </p:grpSpPr>
        <p:sp>
          <p:nvSpPr>
            <p:cNvPr id="367" name="Google Shape;367;p2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372;p26"/>
          <p:cNvGrpSpPr/>
          <p:nvPr/>
        </p:nvGrpSpPr>
        <p:grpSpPr>
          <a:xfrm>
            <a:off x="848550" y="2708580"/>
            <a:ext cx="1068440" cy="1504929"/>
            <a:chOff x="848550" y="2708580"/>
            <a:chExt cx="1068440" cy="1504929"/>
          </a:xfrm>
        </p:grpSpPr>
        <p:grpSp>
          <p:nvGrpSpPr>
            <p:cNvPr id="373" name="Google Shape;373;p26"/>
            <p:cNvGrpSpPr/>
            <p:nvPr/>
          </p:nvGrpSpPr>
          <p:grpSpPr>
            <a:xfrm>
              <a:off x="848550" y="2708580"/>
              <a:ext cx="1068440" cy="1504929"/>
              <a:chOff x="848571" y="2752645"/>
              <a:chExt cx="1068440" cy="1504929"/>
            </a:xfrm>
          </p:grpSpPr>
          <p:sp>
            <p:nvSpPr>
              <p:cNvPr id="374" name="Google Shape;374;p26"/>
              <p:cNvSpPr/>
              <p:nvPr/>
            </p:nvSpPr>
            <p:spPr>
              <a:xfrm>
                <a:off x="1160783" y="3101487"/>
                <a:ext cx="67991" cy="56347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1646" extrusionOk="0">
                    <a:moveTo>
                      <a:pt x="1714" y="1"/>
                    </a:moveTo>
                    <a:cubicBezTo>
                      <a:pt x="1510" y="110"/>
                      <a:pt x="1292" y="178"/>
                      <a:pt x="1088" y="259"/>
                    </a:cubicBezTo>
                    <a:cubicBezTo>
                      <a:pt x="735" y="409"/>
                      <a:pt x="368" y="545"/>
                      <a:pt x="1" y="667"/>
                    </a:cubicBezTo>
                    <a:cubicBezTo>
                      <a:pt x="96" y="993"/>
                      <a:pt x="150" y="1319"/>
                      <a:pt x="164" y="1646"/>
                    </a:cubicBezTo>
                    <a:cubicBezTo>
                      <a:pt x="776" y="1415"/>
                      <a:pt x="1387" y="1170"/>
                      <a:pt x="1985" y="912"/>
                    </a:cubicBezTo>
                    <a:cubicBezTo>
                      <a:pt x="1890" y="613"/>
                      <a:pt x="1795" y="314"/>
                      <a:pt x="17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6"/>
              <p:cNvSpPr/>
              <p:nvPr/>
            </p:nvSpPr>
            <p:spPr>
              <a:xfrm>
                <a:off x="1141715" y="3033088"/>
                <a:ext cx="73092" cy="85650"/>
              </a:xfrm>
              <a:custGeom>
                <a:avLst/>
                <a:gdLst/>
                <a:ahLst/>
                <a:cxnLst/>
                <a:rect l="l" t="t" r="r" b="b"/>
                <a:pathLst>
                  <a:path w="2135" h="2502" extrusionOk="0">
                    <a:moveTo>
                      <a:pt x="1686" y="1"/>
                    </a:moveTo>
                    <a:cubicBezTo>
                      <a:pt x="1469" y="191"/>
                      <a:pt x="1183" y="341"/>
                      <a:pt x="966" y="490"/>
                    </a:cubicBezTo>
                    <a:cubicBezTo>
                      <a:pt x="653" y="735"/>
                      <a:pt x="313" y="966"/>
                      <a:pt x="1" y="1224"/>
                    </a:cubicBezTo>
                    <a:cubicBezTo>
                      <a:pt x="204" y="1632"/>
                      <a:pt x="381" y="2067"/>
                      <a:pt x="517" y="2502"/>
                    </a:cubicBezTo>
                    <a:cubicBezTo>
                      <a:pt x="830" y="2298"/>
                      <a:pt x="1170" y="2108"/>
                      <a:pt x="1496" y="1917"/>
                    </a:cubicBezTo>
                    <a:cubicBezTo>
                      <a:pt x="1713" y="1795"/>
                      <a:pt x="1917" y="1673"/>
                      <a:pt x="2135" y="1578"/>
                    </a:cubicBezTo>
                    <a:cubicBezTo>
                      <a:pt x="1985" y="1048"/>
                      <a:pt x="1836" y="531"/>
                      <a:pt x="16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6"/>
              <p:cNvSpPr/>
              <p:nvPr/>
            </p:nvSpPr>
            <p:spPr>
              <a:xfrm>
                <a:off x="1111931" y="2990296"/>
                <a:ext cx="83328" cy="78666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2298" extrusionOk="0">
                    <a:moveTo>
                      <a:pt x="2175" y="0"/>
                    </a:moveTo>
                    <a:cubicBezTo>
                      <a:pt x="1917" y="164"/>
                      <a:pt x="1605" y="245"/>
                      <a:pt x="1319" y="354"/>
                    </a:cubicBezTo>
                    <a:cubicBezTo>
                      <a:pt x="1088" y="449"/>
                      <a:pt x="843" y="531"/>
                      <a:pt x="612" y="612"/>
                    </a:cubicBezTo>
                    <a:cubicBezTo>
                      <a:pt x="490" y="653"/>
                      <a:pt x="368" y="694"/>
                      <a:pt x="259" y="734"/>
                    </a:cubicBezTo>
                    <a:cubicBezTo>
                      <a:pt x="177" y="775"/>
                      <a:pt x="82" y="789"/>
                      <a:pt x="1" y="789"/>
                    </a:cubicBezTo>
                    <a:cubicBezTo>
                      <a:pt x="123" y="1020"/>
                      <a:pt x="245" y="1251"/>
                      <a:pt x="368" y="1482"/>
                    </a:cubicBezTo>
                    <a:cubicBezTo>
                      <a:pt x="504" y="1754"/>
                      <a:pt x="640" y="2026"/>
                      <a:pt x="789" y="2298"/>
                    </a:cubicBezTo>
                    <a:cubicBezTo>
                      <a:pt x="1047" y="2039"/>
                      <a:pt x="1292" y="1767"/>
                      <a:pt x="1577" y="1523"/>
                    </a:cubicBezTo>
                    <a:cubicBezTo>
                      <a:pt x="1808" y="1319"/>
                      <a:pt x="2121" y="993"/>
                      <a:pt x="2434" y="857"/>
                    </a:cubicBezTo>
                    <a:cubicBezTo>
                      <a:pt x="2352" y="571"/>
                      <a:pt x="2271" y="286"/>
                      <a:pt x="2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6"/>
              <p:cNvSpPr/>
              <p:nvPr/>
            </p:nvSpPr>
            <p:spPr>
              <a:xfrm>
                <a:off x="1092384" y="2954453"/>
                <a:ext cx="90791" cy="57271"/>
              </a:xfrm>
              <a:custGeom>
                <a:avLst/>
                <a:gdLst/>
                <a:ahLst/>
                <a:cxnLst/>
                <a:rect l="l" t="t" r="r" b="b"/>
                <a:pathLst>
                  <a:path w="2652" h="1673" extrusionOk="0">
                    <a:moveTo>
                      <a:pt x="2447" y="1"/>
                    </a:moveTo>
                    <a:cubicBezTo>
                      <a:pt x="2067" y="110"/>
                      <a:pt x="1659" y="178"/>
                      <a:pt x="1292" y="286"/>
                    </a:cubicBezTo>
                    <a:cubicBezTo>
                      <a:pt x="857" y="422"/>
                      <a:pt x="422" y="585"/>
                      <a:pt x="1" y="735"/>
                    </a:cubicBezTo>
                    <a:cubicBezTo>
                      <a:pt x="150" y="1047"/>
                      <a:pt x="313" y="1360"/>
                      <a:pt x="477" y="1673"/>
                    </a:cubicBezTo>
                    <a:cubicBezTo>
                      <a:pt x="735" y="1455"/>
                      <a:pt x="1251" y="1306"/>
                      <a:pt x="1496" y="1211"/>
                    </a:cubicBezTo>
                    <a:cubicBezTo>
                      <a:pt x="1863" y="1047"/>
                      <a:pt x="2257" y="816"/>
                      <a:pt x="2651" y="721"/>
                    </a:cubicBezTo>
                    <a:cubicBezTo>
                      <a:pt x="2638" y="694"/>
                      <a:pt x="2638" y="653"/>
                      <a:pt x="2624" y="613"/>
                    </a:cubicBezTo>
                    <a:cubicBezTo>
                      <a:pt x="2556" y="422"/>
                      <a:pt x="2502" y="205"/>
                      <a:pt x="24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6"/>
              <p:cNvSpPr/>
              <p:nvPr/>
            </p:nvSpPr>
            <p:spPr>
              <a:xfrm>
                <a:off x="1068660" y="2894065"/>
                <a:ext cx="103801" cy="79967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336" extrusionOk="0">
                    <a:moveTo>
                      <a:pt x="1676" y="1"/>
                    </a:moveTo>
                    <a:cubicBezTo>
                      <a:pt x="1289" y="1"/>
                      <a:pt x="885" y="176"/>
                      <a:pt x="571" y="446"/>
                    </a:cubicBezTo>
                    <a:cubicBezTo>
                      <a:pt x="232" y="745"/>
                      <a:pt x="1" y="1017"/>
                      <a:pt x="204" y="1479"/>
                    </a:cubicBezTo>
                    <a:cubicBezTo>
                      <a:pt x="327" y="1765"/>
                      <a:pt x="463" y="2050"/>
                      <a:pt x="599" y="2336"/>
                    </a:cubicBezTo>
                    <a:cubicBezTo>
                      <a:pt x="993" y="2105"/>
                      <a:pt x="1387" y="1928"/>
                      <a:pt x="1808" y="1778"/>
                    </a:cubicBezTo>
                    <a:cubicBezTo>
                      <a:pt x="2175" y="1643"/>
                      <a:pt x="2610" y="1466"/>
                      <a:pt x="3032" y="1398"/>
                    </a:cubicBezTo>
                    <a:cubicBezTo>
                      <a:pt x="2923" y="1044"/>
                      <a:pt x="2787" y="718"/>
                      <a:pt x="2570" y="446"/>
                    </a:cubicBezTo>
                    <a:cubicBezTo>
                      <a:pt x="2330" y="132"/>
                      <a:pt x="2009" y="1"/>
                      <a:pt x="16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6"/>
              <p:cNvSpPr/>
              <p:nvPr/>
            </p:nvSpPr>
            <p:spPr>
              <a:xfrm>
                <a:off x="1067256" y="2891565"/>
                <a:ext cx="147553" cy="264823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7736" extrusionOk="0">
                    <a:moveTo>
                      <a:pt x="915" y="1"/>
                    </a:moveTo>
                    <a:cubicBezTo>
                      <a:pt x="793" y="1"/>
                      <a:pt x="662" y="104"/>
                      <a:pt x="653" y="234"/>
                    </a:cubicBezTo>
                    <a:cubicBezTo>
                      <a:pt x="640" y="370"/>
                      <a:pt x="640" y="492"/>
                      <a:pt x="653" y="628"/>
                    </a:cubicBezTo>
                    <a:cubicBezTo>
                      <a:pt x="593" y="575"/>
                      <a:pt x="527" y="552"/>
                      <a:pt x="461" y="552"/>
                    </a:cubicBezTo>
                    <a:cubicBezTo>
                      <a:pt x="273" y="552"/>
                      <a:pt x="89" y="736"/>
                      <a:pt x="69" y="927"/>
                    </a:cubicBezTo>
                    <a:cubicBezTo>
                      <a:pt x="1" y="1444"/>
                      <a:pt x="300" y="2001"/>
                      <a:pt x="517" y="2477"/>
                    </a:cubicBezTo>
                    <a:cubicBezTo>
                      <a:pt x="531" y="2667"/>
                      <a:pt x="558" y="2871"/>
                      <a:pt x="599" y="3061"/>
                    </a:cubicBezTo>
                    <a:cubicBezTo>
                      <a:pt x="735" y="3945"/>
                      <a:pt x="993" y="4842"/>
                      <a:pt x="1523" y="5562"/>
                    </a:cubicBezTo>
                    <a:cubicBezTo>
                      <a:pt x="1580" y="5633"/>
                      <a:pt x="1655" y="5664"/>
                      <a:pt x="1726" y="5664"/>
                    </a:cubicBezTo>
                    <a:cubicBezTo>
                      <a:pt x="1859" y="5664"/>
                      <a:pt x="1980" y="5554"/>
                      <a:pt x="1945" y="5385"/>
                    </a:cubicBezTo>
                    <a:cubicBezTo>
                      <a:pt x="1945" y="5345"/>
                      <a:pt x="1931" y="5317"/>
                      <a:pt x="1917" y="5277"/>
                    </a:cubicBezTo>
                    <a:lnTo>
                      <a:pt x="1917" y="5277"/>
                    </a:lnTo>
                    <a:cubicBezTo>
                      <a:pt x="2244" y="5956"/>
                      <a:pt x="2515" y="6649"/>
                      <a:pt x="2651" y="7397"/>
                    </a:cubicBezTo>
                    <a:cubicBezTo>
                      <a:pt x="2697" y="7615"/>
                      <a:pt x="2917" y="7736"/>
                      <a:pt x="3115" y="7736"/>
                    </a:cubicBezTo>
                    <a:cubicBezTo>
                      <a:pt x="3152" y="7736"/>
                      <a:pt x="3188" y="7732"/>
                      <a:pt x="3222" y="7723"/>
                    </a:cubicBezTo>
                    <a:cubicBezTo>
                      <a:pt x="3453" y="7669"/>
                      <a:pt x="3671" y="7615"/>
                      <a:pt x="3902" y="7560"/>
                    </a:cubicBezTo>
                    <a:cubicBezTo>
                      <a:pt x="4119" y="7506"/>
                      <a:pt x="4310" y="7220"/>
                      <a:pt x="4228" y="6989"/>
                    </a:cubicBezTo>
                    <a:cubicBezTo>
                      <a:pt x="3752" y="5820"/>
                      <a:pt x="3154" y="4706"/>
                      <a:pt x="2583" y="3578"/>
                    </a:cubicBezTo>
                    <a:cubicBezTo>
                      <a:pt x="2012" y="2450"/>
                      <a:pt x="1618" y="1253"/>
                      <a:pt x="1088" y="112"/>
                    </a:cubicBezTo>
                    <a:cubicBezTo>
                      <a:pt x="1049" y="33"/>
                      <a:pt x="983" y="1"/>
                      <a:pt x="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6"/>
              <p:cNvSpPr/>
              <p:nvPr/>
            </p:nvSpPr>
            <p:spPr>
              <a:xfrm>
                <a:off x="868632" y="3798828"/>
                <a:ext cx="1016745" cy="427564"/>
              </a:xfrm>
              <a:custGeom>
                <a:avLst/>
                <a:gdLst/>
                <a:ahLst/>
                <a:cxnLst/>
                <a:rect l="l" t="t" r="r" b="b"/>
                <a:pathLst>
                  <a:path w="29699" h="12490" extrusionOk="0">
                    <a:moveTo>
                      <a:pt x="17306" y="0"/>
                    </a:moveTo>
                    <a:cubicBezTo>
                      <a:pt x="16437" y="0"/>
                      <a:pt x="15546" y="288"/>
                      <a:pt x="14665" y="522"/>
                    </a:cubicBezTo>
                    <a:cubicBezTo>
                      <a:pt x="14312" y="617"/>
                      <a:pt x="13958" y="740"/>
                      <a:pt x="13591" y="848"/>
                    </a:cubicBezTo>
                    <a:cubicBezTo>
                      <a:pt x="12993" y="1175"/>
                      <a:pt x="12422" y="1596"/>
                      <a:pt x="12082" y="2180"/>
                    </a:cubicBezTo>
                    <a:cubicBezTo>
                      <a:pt x="11580" y="3009"/>
                      <a:pt x="11892" y="3839"/>
                      <a:pt x="11879" y="4722"/>
                    </a:cubicBezTo>
                    <a:cubicBezTo>
                      <a:pt x="12137" y="5728"/>
                      <a:pt x="11892" y="6639"/>
                      <a:pt x="11226" y="7481"/>
                    </a:cubicBezTo>
                    <a:cubicBezTo>
                      <a:pt x="10914" y="7875"/>
                      <a:pt x="10805" y="8161"/>
                      <a:pt x="11104" y="8623"/>
                    </a:cubicBezTo>
                    <a:cubicBezTo>
                      <a:pt x="11294" y="8922"/>
                      <a:pt x="11498" y="9180"/>
                      <a:pt x="11648" y="9507"/>
                    </a:cubicBezTo>
                    <a:cubicBezTo>
                      <a:pt x="11879" y="10023"/>
                      <a:pt x="11960" y="10567"/>
                      <a:pt x="11892" y="11138"/>
                    </a:cubicBezTo>
                    <a:cubicBezTo>
                      <a:pt x="11885" y="11228"/>
                      <a:pt x="11815" y="11275"/>
                      <a:pt x="11746" y="11275"/>
                    </a:cubicBezTo>
                    <a:cubicBezTo>
                      <a:pt x="11679" y="11275"/>
                      <a:pt x="11613" y="11231"/>
                      <a:pt x="11607" y="11138"/>
                    </a:cubicBezTo>
                    <a:cubicBezTo>
                      <a:pt x="11566" y="10390"/>
                      <a:pt x="11389" y="9710"/>
                      <a:pt x="10954" y="9099"/>
                    </a:cubicBezTo>
                    <a:cubicBezTo>
                      <a:pt x="10682" y="8718"/>
                      <a:pt x="10383" y="8365"/>
                      <a:pt x="10506" y="7875"/>
                    </a:cubicBezTo>
                    <a:cubicBezTo>
                      <a:pt x="10628" y="7400"/>
                      <a:pt x="11063" y="7060"/>
                      <a:pt x="11281" y="6625"/>
                    </a:cubicBezTo>
                    <a:cubicBezTo>
                      <a:pt x="11416" y="6340"/>
                      <a:pt x="11525" y="6027"/>
                      <a:pt x="11566" y="5714"/>
                    </a:cubicBezTo>
                    <a:lnTo>
                      <a:pt x="11566" y="5714"/>
                    </a:lnTo>
                    <a:cubicBezTo>
                      <a:pt x="11321" y="6013"/>
                      <a:pt x="10927" y="6136"/>
                      <a:pt x="10506" y="6408"/>
                    </a:cubicBezTo>
                    <a:cubicBezTo>
                      <a:pt x="9704" y="6924"/>
                      <a:pt x="9160" y="7726"/>
                      <a:pt x="8875" y="8623"/>
                    </a:cubicBezTo>
                    <a:cubicBezTo>
                      <a:pt x="8853" y="8705"/>
                      <a:pt x="8791" y="8741"/>
                      <a:pt x="8728" y="8741"/>
                    </a:cubicBezTo>
                    <a:cubicBezTo>
                      <a:pt x="8634" y="8741"/>
                      <a:pt x="8538" y="8663"/>
                      <a:pt x="8562" y="8541"/>
                    </a:cubicBezTo>
                    <a:cubicBezTo>
                      <a:pt x="8752" y="7685"/>
                      <a:pt x="9228" y="6924"/>
                      <a:pt x="9894" y="6367"/>
                    </a:cubicBezTo>
                    <a:cubicBezTo>
                      <a:pt x="10234" y="6081"/>
                      <a:pt x="10601" y="5918"/>
                      <a:pt x="10968" y="5701"/>
                    </a:cubicBezTo>
                    <a:cubicBezTo>
                      <a:pt x="11580" y="5334"/>
                      <a:pt x="11376" y="4545"/>
                      <a:pt x="11267" y="3947"/>
                    </a:cubicBezTo>
                    <a:cubicBezTo>
                      <a:pt x="11104" y="2982"/>
                      <a:pt x="11199" y="2167"/>
                      <a:pt x="11879" y="1419"/>
                    </a:cubicBezTo>
                    <a:cubicBezTo>
                      <a:pt x="12001" y="1283"/>
                      <a:pt x="12137" y="1161"/>
                      <a:pt x="12273" y="1052"/>
                    </a:cubicBezTo>
                    <a:cubicBezTo>
                      <a:pt x="11634" y="1039"/>
                      <a:pt x="11185" y="658"/>
                      <a:pt x="10587" y="495"/>
                    </a:cubicBezTo>
                    <a:cubicBezTo>
                      <a:pt x="10396" y="445"/>
                      <a:pt x="10201" y="422"/>
                      <a:pt x="10008" y="422"/>
                    </a:cubicBezTo>
                    <a:cubicBezTo>
                      <a:pt x="8980" y="422"/>
                      <a:pt x="7987" y="1090"/>
                      <a:pt x="7679" y="2085"/>
                    </a:cubicBezTo>
                    <a:cubicBezTo>
                      <a:pt x="7475" y="2751"/>
                      <a:pt x="7475" y="3472"/>
                      <a:pt x="7407" y="4151"/>
                    </a:cubicBezTo>
                    <a:cubicBezTo>
                      <a:pt x="7339" y="4722"/>
                      <a:pt x="7162" y="5252"/>
                      <a:pt x="6931" y="5769"/>
                    </a:cubicBezTo>
                    <a:cubicBezTo>
                      <a:pt x="6455" y="6897"/>
                      <a:pt x="5789" y="7522"/>
                      <a:pt x="4593" y="7821"/>
                    </a:cubicBezTo>
                    <a:cubicBezTo>
                      <a:pt x="3981" y="7971"/>
                      <a:pt x="3438" y="8147"/>
                      <a:pt x="2962" y="8596"/>
                    </a:cubicBezTo>
                    <a:cubicBezTo>
                      <a:pt x="2554" y="9017"/>
                      <a:pt x="2350" y="9534"/>
                      <a:pt x="2119" y="10064"/>
                    </a:cubicBezTo>
                    <a:cubicBezTo>
                      <a:pt x="1861" y="10648"/>
                      <a:pt x="1548" y="11110"/>
                      <a:pt x="1046" y="11505"/>
                    </a:cubicBezTo>
                    <a:cubicBezTo>
                      <a:pt x="828" y="11681"/>
                      <a:pt x="529" y="11831"/>
                      <a:pt x="339" y="12021"/>
                    </a:cubicBezTo>
                    <a:cubicBezTo>
                      <a:pt x="0" y="12381"/>
                      <a:pt x="276" y="12435"/>
                      <a:pt x="573" y="12435"/>
                    </a:cubicBezTo>
                    <a:cubicBezTo>
                      <a:pt x="646" y="12435"/>
                      <a:pt x="720" y="12432"/>
                      <a:pt x="787" y="12429"/>
                    </a:cubicBezTo>
                    <a:cubicBezTo>
                      <a:pt x="2228" y="12402"/>
                      <a:pt x="3642" y="12130"/>
                      <a:pt x="5082" y="12021"/>
                    </a:cubicBezTo>
                    <a:cubicBezTo>
                      <a:pt x="5998" y="11949"/>
                      <a:pt x="6919" y="11924"/>
                      <a:pt x="7842" y="11924"/>
                    </a:cubicBezTo>
                    <a:cubicBezTo>
                      <a:pt x="8304" y="11924"/>
                      <a:pt x="8766" y="11930"/>
                      <a:pt x="9228" y="11940"/>
                    </a:cubicBezTo>
                    <a:cubicBezTo>
                      <a:pt x="10614" y="11967"/>
                      <a:pt x="12001" y="12035"/>
                      <a:pt x="13387" y="12048"/>
                    </a:cubicBezTo>
                    <a:cubicBezTo>
                      <a:pt x="13481" y="12049"/>
                      <a:pt x="13575" y="12050"/>
                      <a:pt x="13669" y="12050"/>
                    </a:cubicBezTo>
                    <a:cubicBezTo>
                      <a:pt x="15014" y="12050"/>
                      <a:pt x="16348" y="11962"/>
                      <a:pt x="17682" y="11899"/>
                    </a:cubicBezTo>
                    <a:cubicBezTo>
                      <a:pt x="18163" y="11881"/>
                      <a:pt x="18640" y="11870"/>
                      <a:pt x="19115" y="11870"/>
                    </a:cubicBezTo>
                    <a:cubicBezTo>
                      <a:pt x="20066" y="11870"/>
                      <a:pt x="21008" y="11912"/>
                      <a:pt x="21950" y="12021"/>
                    </a:cubicBezTo>
                    <a:cubicBezTo>
                      <a:pt x="23350" y="12171"/>
                      <a:pt x="24737" y="12388"/>
                      <a:pt x="26150" y="12442"/>
                    </a:cubicBezTo>
                    <a:cubicBezTo>
                      <a:pt x="26599" y="12467"/>
                      <a:pt x="27048" y="12472"/>
                      <a:pt x="27496" y="12472"/>
                    </a:cubicBezTo>
                    <a:cubicBezTo>
                      <a:pt x="27795" y="12472"/>
                      <a:pt x="28094" y="12470"/>
                      <a:pt x="28393" y="12470"/>
                    </a:cubicBezTo>
                    <a:cubicBezTo>
                      <a:pt x="28416" y="12469"/>
                      <a:pt x="28440" y="12468"/>
                      <a:pt x="28465" y="12468"/>
                    </a:cubicBezTo>
                    <a:cubicBezTo>
                      <a:pt x="28631" y="12468"/>
                      <a:pt x="28832" y="12489"/>
                      <a:pt x="29018" y="12489"/>
                    </a:cubicBezTo>
                    <a:cubicBezTo>
                      <a:pt x="29150" y="12489"/>
                      <a:pt x="29273" y="12479"/>
                      <a:pt x="29372" y="12442"/>
                    </a:cubicBezTo>
                    <a:cubicBezTo>
                      <a:pt x="29698" y="12320"/>
                      <a:pt x="29562" y="11940"/>
                      <a:pt x="29535" y="11681"/>
                    </a:cubicBezTo>
                    <a:cubicBezTo>
                      <a:pt x="29385" y="10322"/>
                      <a:pt x="29154" y="8963"/>
                      <a:pt x="28815" y="7644"/>
                    </a:cubicBezTo>
                    <a:cubicBezTo>
                      <a:pt x="28375" y="5947"/>
                      <a:pt x="27628" y="2375"/>
                      <a:pt x="25422" y="2375"/>
                    </a:cubicBezTo>
                    <a:cubicBezTo>
                      <a:pt x="25172" y="2375"/>
                      <a:pt x="24904" y="2421"/>
                      <a:pt x="24615" y="2520"/>
                    </a:cubicBezTo>
                    <a:cubicBezTo>
                      <a:pt x="24044" y="2724"/>
                      <a:pt x="23595" y="3145"/>
                      <a:pt x="23038" y="3336"/>
                    </a:cubicBezTo>
                    <a:cubicBezTo>
                      <a:pt x="22820" y="3408"/>
                      <a:pt x="22597" y="3444"/>
                      <a:pt x="22375" y="3444"/>
                    </a:cubicBezTo>
                    <a:cubicBezTo>
                      <a:pt x="22265" y="3444"/>
                      <a:pt x="22154" y="3435"/>
                      <a:pt x="22046" y="3417"/>
                    </a:cubicBezTo>
                    <a:lnTo>
                      <a:pt x="22046" y="3417"/>
                    </a:lnTo>
                    <a:cubicBezTo>
                      <a:pt x="22073" y="3472"/>
                      <a:pt x="22100" y="3512"/>
                      <a:pt x="22114" y="3567"/>
                    </a:cubicBezTo>
                    <a:cubicBezTo>
                      <a:pt x="22453" y="4274"/>
                      <a:pt x="22086" y="5130"/>
                      <a:pt x="22494" y="5782"/>
                    </a:cubicBezTo>
                    <a:cubicBezTo>
                      <a:pt x="22929" y="6462"/>
                      <a:pt x="23663" y="6951"/>
                      <a:pt x="24152" y="7604"/>
                    </a:cubicBezTo>
                    <a:cubicBezTo>
                      <a:pt x="24220" y="7693"/>
                      <a:pt x="24120" y="7811"/>
                      <a:pt x="24022" y="7811"/>
                    </a:cubicBezTo>
                    <a:cubicBezTo>
                      <a:pt x="24002" y="7811"/>
                      <a:pt x="23981" y="7806"/>
                      <a:pt x="23962" y="7794"/>
                    </a:cubicBezTo>
                    <a:cubicBezTo>
                      <a:pt x="23310" y="7332"/>
                      <a:pt x="22576" y="6693"/>
                      <a:pt x="22073" y="6068"/>
                    </a:cubicBezTo>
                    <a:cubicBezTo>
                      <a:pt x="21543" y="5402"/>
                      <a:pt x="21760" y="4695"/>
                      <a:pt x="21475" y="3961"/>
                    </a:cubicBezTo>
                    <a:cubicBezTo>
                      <a:pt x="21244" y="3363"/>
                      <a:pt x="20754" y="2914"/>
                      <a:pt x="20387" y="2411"/>
                    </a:cubicBezTo>
                    <a:cubicBezTo>
                      <a:pt x="20156" y="2112"/>
                      <a:pt x="19830" y="1637"/>
                      <a:pt x="19857" y="1202"/>
                    </a:cubicBezTo>
                    <a:cubicBezTo>
                      <a:pt x="19613" y="943"/>
                      <a:pt x="19341" y="699"/>
                      <a:pt x="19042" y="509"/>
                    </a:cubicBezTo>
                    <a:cubicBezTo>
                      <a:pt x="18480" y="134"/>
                      <a:pt x="17898" y="0"/>
                      <a:pt x="173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6"/>
              <p:cNvSpPr/>
              <p:nvPr/>
            </p:nvSpPr>
            <p:spPr>
              <a:xfrm>
                <a:off x="1273857" y="3211788"/>
                <a:ext cx="285280" cy="610502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17834" extrusionOk="0">
                    <a:moveTo>
                      <a:pt x="1265" y="0"/>
                    </a:moveTo>
                    <a:cubicBezTo>
                      <a:pt x="1156" y="231"/>
                      <a:pt x="1020" y="462"/>
                      <a:pt x="911" y="694"/>
                    </a:cubicBezTo>
                    <a:cubicBezTo>
                      <a:pt x="640" y="1224"/>
                      <a:pt x="341" y="1740"/>
                      <a:pt x="28" y="2257"/>
                    </a:cubicBezTo>
                    <a:cubicBezTo>
                      <a:pt x="28" y="2270"/>
                      <a:pt x="14" y="2284"/>
                      <a:pt x="1" y="2297"/>
                    </a:cubicBezTo>
                    <a:cubicBezTo>
                      <a:pt x="504" y="3330"/>
                      <a:pt x="844" y="4486"/>
                      <a:pt x="1211" y="5573"/>
                    </a:cubicBezTo>
                    <a:cubicBezTo>
                      <a:pt x="1618" y="6810"/>
                      <a:pt x="2040" y="8047"/>
                      <a:pt x="2515" y="9270"/>
                    </a:cubicBezTo>
                    <a:cubicBezTo>
                      <a:pt x="2991" y="10521"/>
                      <a:pt x="3521" y="11771"/>
                      <a:pt x="4078" y="13008"/>
                    </a:cubicBezTo>
                    <a:cubicBezTo>
                      <a:pt x="4364" y="13620"/>
                      <a:pt x="4636" y="14218"/>
                      <a:pt x="4908" y="14829"/>
                    </a:cubicBezTo>
                    <a:cubicBezTo>
                      <a:pt x="5139" y="15346"/>
                      <a:pt x="5465" y="15876"/>
                      <a:pt x="5601" y="16433"/>
                    </a:cubicBezTo>
                    <a:cubicBezTo>
                      <a:pt x="6579" y="16515"/>
                      <a:pt x="7477" y="16963"/>
                      <a:pt x="8197" y="17684"/>
                    </a:cubicBezTo>
                    <a:cubicBezTo>
                      <a:pt x="8233" y="17731"/>
                      <a:pt x="8279" y="17768"/>
                      <a:pt x="8317" y="17813"/>
                    </a:cubicBezTo>
                    <a:lnTo>
                      <a:pt x="8317" y="17813"/>
                    </a:lnTo>
                    <a:cubicBezTo>
                      <a:pt x="7978" y="16905"/>
                      <a:pt x="7639" y="16010"/>
                      <a:pt x="7286" y="15115"/>
                    </a:cubicBezTo>
                    <a:cubicBezTo>
                      <a:pt x="6607" y="13348"/>
                      <a:pt x="5927" y="11594"/>
                      <a:pt x="5234" y="9827"/>
                    </a:cubicBezTo>
                    <a:cubicBezTo>
                      <a:pt x="3929" y="6538"/>
                      <a:pt x="2624" y="3262"/>
                      <a:pt x="1265" y="0"/>
                    </a:cubicBezTo>
                    <a:close/>
                    <a:moveTo>
                      <a:pt x="8317" y="17813"/>
                    </a:moveTo>
                    <a:lnTo>
                      <a:pt x="8317" y="17813"/>
                    </a:lnTo>
                    <a:cubicBezTo>
                      <a:pt x="8318" y="17815"/>
                      <a:pt x="8318" y="17818"/>
                      <a:pt x="8319" y="17820"/>
                    </a:cubicBezTo>
                    <a:cubicBezTo>
                      <a:pt x="8320" y="17820"/>
                      <a:pt x="8321" y="17820"/>
                      <a:pt x="8322" y="17820"/>
                    </a:cubicBezTo>
                    <a:lnTo>
                      <a:pt x="8322" y="17820"/>
                    </a:lnTo>
                    <a:cubicBezTo>
                      <a:pt x="8321" y="17818"/>
                      <a:pt x="8319" y="17816"/>
                      <a:pt x="8317" y="17813"/>
                    </a:cubicBezTo>
                    <a:close/>
                    <a:moveTo>
                      <a:pt x="8322" y="17820"/>
                    </a:moveTo>
                    <a:cubicBezTo>
                      <a:pt x="8326" y="17824"/>
                      <a:pt x="8329" y="17829"/>
                      <a:pt x="8333" y="17833"/>
                    </a:cubicBezTo>
                    <a:cubicBezTo>
                      <a:pt x="8333" y="17833"/>
                      <a:pt x="8333" y="17822"/>
                      <a:pt x="8322" y="1782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6"/>
              <p:cNvSpPr/>
              <p:nvPr/>
            </p:nvSpPr>
            <p:spPr>
              <a:xfrm>
                <a:off x="1175674" y="3264816"/>
                <a:ext cx="266691" cy="530467"/>
              </a:xfrm>
              <a:custGeom>
                <a:avLst/>
                <a:gdLst/>
                <a:ahLst/>
                <a:cxnLst/>
                <a:rect l="l" t="t" r="r" b="b"/>
                <a:pathLst>
                  <a:path w="7790" h="15496" extrusionOk="0">
                    <a:moveTo>
                      <a:pt x="1" y="1"/>
                    </a:moveTo>
                    <a:cubicBezTo>
                      <a:pt x="572" y="1713"/>
                      <a:pt x="1129" y="3440"/>
                      <a:pt x="1686" y="5166"/>
                    </a:cubicBezTo>
                    <a:cubicBezTo>
                      <a:pt x="2244" y="6906"/>
                      <a:pt x="2801" y="8632"/>
                      <a:pt x="3345" y="10385"/>
                    </a:cubicBezTo>
                    <a:cubicBezTo>
                      <a:pt x="3603" y="11228"/>
                      <a:pt x="3875" y="12084"/>
                      <a:pt x="4133" y="12941"/>
                    </a:cubicBezTo>
                    <a:cubicBezTo>
                      <a:pt x="4378" y="13783"/>
                      <a:pt x="4663" y="14626"/>
                      <a:pt x="4826" y="15496"/>
                    </a:cubicBezTo>
                    <a:cubicBezTo>
                      <a:pt x="5084" y="15428"/>
                      <a:pt x="5343" y="15360"/>
                      <a:pt x="5574" y="15306"/>
                    </a:cubicBezTo>
                    <a:cubicBezTo>
                      <a:pt x="6294" y="15156"/>
                      <a:pt x="7028" y="14952"/>
                      <a:pt x="7762" y="14884"/>
                    </a:cubicBezTo>
                    <a:lnTo>
                      <a:pt x="7789" y="14884"/>
                    </a:lnTo>
                    <a:cubicBezTo>
                      <a:pt x="7558" y="14463"/>
                      <a:pt x="7409" y="13987"/>
                      <a:pt x="7218" y="13566"/>
                    </a:cubicBezTo>
                    <a:cubicBezTo>
                      <a:pt x="6974" y="12968"/>
                      <a:pt x="6743" y="12356"/>
                      <a:pt x="6498" y="11758"/>
                    </a:cubicBezTo>
                    <a:cubicBezTo>
                      <a:pt x="6036" y="10535"/>
                      <a:pt x="5587" y="9311"/>
                      <a:pt x="5125" y="8102"/>
                    </a:cubicBezTo>
                    <a:cubicBezTo>
                      <a:pt x="4649" y="6838"/>
                      <a:pt x="4160" y="5587"/>
                      <a:pt x="3684" y="4337"/>
                    </a:cubicBezTo>
                    <a:cubicBezTo>
                      <a:pt x="3277" y="3209"/>
                      <a:pt x="2814" y="2026"/>
                      <a:pt x="2597" y="844"/>
                    </a:cubicBezTo>
                    <a:cubicBezTo>
                      <a:pt x="2597" y="830"/>
                      <a:pt x="2583" y="830"/>
                      <a:pt x="2583" y="830"/>
                    </a:cubicBezTo>
                    <a:cubicBezTo>
                      <a:pt x="2012" y="653"/>
                      <a:pt x="1442" y="463"/>
                      <a:pt x="871" y="273"/>
                    </a:cubicBezTo>
                    <a:cubicBezTo>
                      <a:pt x="599" y="178"/>
                      <a:pt x="286" y="11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6"/>
              <p:cNvSpPr/>
              <p:nvPr/>
            </p:nvSpPr>
            <p:spPr>
              <a:xfrm>
                <a:off x="1037028" y="3103027"/>
                <a:ext cx="345294" cy="161269"/>
              </a:xfrm>
              <a:custGeom>
                <a:avLst/>
                <a:gdLst/>
                <a:ahLst/>
                <a:cxnLst/>
                <a:rect l="l" t="t" r="r" b="b"/>
                <a:pathLst>
                  <a:path w="10086" h="4711" extrusionOk="0">
                    <a:moveTo>
                      <a:pt x="9269" y="1"/>
                    </a:moveTo>
                    <a:cubicBezTo>
                      <a:pt x="8924" y="1"/>
                      <a:pt x="8505" y="317"/>
                      <a:pt x="8210" y="459"/>
                    </a:cubicBezTo>
                    <a:cubicBezTo>
                      <a:pt x="7802" y="649"/>
                      <a:pt x="7395" y="839"/>
                      <a:pt x="6973" y="1016"/>
                    </a:cubicBezTo>
                    <a:cubicBezTo>
                      <a:pt x="6212" y="1356"/>
                      <a:pt x="5437" y="1682"/>
                      <a:pt x="4649" y="1981"/>
                    </a:cubicBezTo>
                    <a:cubicBezTo>
                      <a:pt x="3847" y="2294"/>
                      <a:pt x="3018" y="2579"/>
                      <a:pt x="2175" y="2838"/>
                    </a:cubicBezTo>
                    <a:cubicBezTo>
                      <a:pt x="1740" y="2960"/>
                      <a:pt x="1305" y="3082"/>
                      <a:pt x="870" y="3191"/>
                    </a:cubicBezTo>
                    <a:cubicBezTo>
                      <a:pt x="734" y="3232"/>
                      <a:pt x="558" y="3272"/>
                      <a:pt x="422" y="3327"/>
                    </a:cubicBezTo>
                    <a:cubicBezTo>
                      <a:pt x="0" y="3517"/>
                      <a:pt x="123" y="3911"/>
                      <a:pt x="340" y="4224"/>
                    </a:cubicBezTo>
                    <a:cubicBezTo>
                      <a:pt x="538" y="4498"/>
                      <a:pt x="788" y="4711"/>
                      <a:pt x="1107" y="4711"/>
                    </a:cubicBezTo>
                    <a:cubicBezTo>
                      <a:pt x="1183" y="4711"/>
                      <a:pt x="1262" y="4699"/>
                      <a:pt x="1346" y="4672"/>
                    </a:cubicBezTo>
                    <a:cubicBezTo>
                      <a:pt x="1795" y="4523"/>
                      <a:pt x="2243" y="4265"/>
                      <a:pt x="2678" y="4061"/>
                    </a:cubicBezTo>
                    <a:cubicBezTo>
                      <a:pt x="2991" y="3911"/>
                      <a:pt x="3303" y="3762"/>
                      <a:pt x="3616" y="3612"/>
                    </a:cubicBezTo>
                    <a:cubicBezTo>
                      <a:pt x="3697" y="3571"/>
                      <a:pt x="3793" y="3531"/>
                      <a:pt x="3874" y="3490"/>
                    </a:cubicBezTo>
                    <a:cubicBezTo>
                      <a:pt x="4051" y="3408"/>
                      <a:pt x="4228" y="3340"/>
                      <a:pt x="4404" y="3272"/>
                    </a:cubicBezTo>
                    <a:cubicBezTo>
                      <a:pt x="4730" y="3137"/>
                      <a:pt x="5057" y="3001"/>
                      <a:pt x="5383" y="2865"/>
                    </a:cubicBezTo>
                    <a:cubicBezTo>
                      <a:pt x="6103" y="2566"/>
                      <a:pt x="6851" y="2307"/>
                      <a:pt x="7598" y="2090"/>
                    </a:cubicBezTo>
                    <a:cubicBezTo>
                      <a:pt x="8020" y="1913"/>
                      <a:pt x="8441" y="1737"/>
                      <a:pt x="8849" y="1560"/>
                    </a:cubicBezTo>
                    <a:cubicBezTo>
                      <a:pt x="9026" y="1478"/>
                      <a:pt x="9202" y="1397"/>
                      <a:pt x="9379" y="1315"/>
                    </a:cubicBezTo>
                    <a:cubicBezTo>
                      <a:pt x="9501" y="1261"/>
                      <a:pt x="9977" y="1125"/>
                      <a:pt x="10018" y="1016"/>
                    </a:cubicBezTo>
                    <a:cubicBezTo>
                      <a:pt x="10086" y="853"/>
                      <a:pt x="9909" y="649"/>
                      <a:pt x="9841" y="527"/>
                    </a:cubicBezTo>
                    <a:cubicBezTo>
                      <a:pt x="9719" y="296"/>
                      <a:pt x="9664" y="105"/>
                      <a:pt x="9420" y="24"/>
                    </a:cubicBezTo>
                    <a:cubicBezTo>
                      <a:pt x="9372" y="8"/>
                      <a:pt x="9321" y="1"/>
                      <a:pt x="92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6"/>
              <p:cNvSpPr/>
              <p:nvPr/>
            </p:nvSpPr>
            <p:spPr>
              <a:xfrm>
                <a:off x="1175229" y="3199669"/>
                <a:ext cx="123794" cy="73086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2135" extrusionOk="0">
                    <a:moveTo>
                      <a:pt x="3616" y="1"/>
                    </a:moveTo>
                    <a:cubicBezTo>
                      <a:pt x="2977" y="191"/>
                      <a:pt x="2338" y="409"/>
                      <a:pt x="1713" y="653"/>
                    </a:cubicBezTo>
                    <a:cubicBezTo>
                      <a:pt x="1319" y="816"/>
                      <a:pt x="938" y="993"/>
                      <a:pt x="571" y="1170"/>
                    </a:cubicBezTo>
                    <a:cubicBezTo>
                      <a:pt x="490" y="1211"/>
                      <a:pt x="163" y="1319"/>
                      <a:pt x="0" y="1415"/>
                    </a:cubicBezTo>
                    <a:cubicBezTo>
                      <a:pt x="340" y="1482"/>
                      <a:pt x="693" y="1618"/>
                      <a:pt x="1020" y="1700"/>
                    </a:cubicBezTo>
                    <a:cubicBezTo>
                      <a:pt x="1523" y="1849"/>
                      <a:pt x="2025" y="1985"/>
                      <a:pt x="2528" y="2135"/>
                    </a:cubicBezTo>
                    <a:cubicBezTo>
                      <a:pt x="2773" y="1700"/>
                      <a:pt x="3004" y="1265"/>
                      <a:pt x="3235" y="830"/>
                    </a:cubicBezTo>
                    <a:cubicBezTo>
                      <a:pt x="3371" y="572"/>
                      <a:pt x="3480" y="273"/>
                      <a:pt x="3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6"/>
              <p:cNvSpPr/>
              <p:nvPr/>
            </p:nvSpPr>
            <p:spPr>
              <a:xfrm>
                <a:off x="1004437" y="2775000"/>
                <a:ext cx="118248" cy="12690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707" extrusionOk="0">
                    <a:moveTo>
                      <a:pt x="2076" y="1"/>
                    </a:moveTo>
                    <a:cubicBezTo>
                      <a:pt x="1813" y="1"/>
                      <a:pt x="1544" y="75"/>
                      <a:pt x="1306" y="227"/>
                    </a:cubicBezTo>
                    <a:cubicBezTo>
                      <a:pt x="1" y="1097"/>
                      <a:pt x="558" y="2919"/>
                      <a:pt x="1659" y="3707"/>
                    </a:cubicBezTo>
                    <a:cubicBezTo>
                      <a:pt x="1890" y="3462"/>
                      <a:pt x="2189" y="3258"/>
                      <a:pt x="2434" y="3122"/>
                    </a:cubicBezTo>
                    <a:cubicBezTo>
                      <a:pt x="2692" y="2987"/>
                      <a:pt x="2978" y="2891"/>
                      <a:pt x="3263" y="2864"/>
                    </a:cubicBezTo>
                    <a:cubicBezTo>
                      <a:pt x="3277" y="2538"/>
                      <a:pt x="3385" y="2225"/>
                      <a:pt x="3413" y="1886"/>
                    </a:cubicBezTo>
                    <a:cubicBezTo>
                      <a:pt x="3453" y="1505"/>
                      <a:pt x="3440" y="1097"/>
                      <a:pt x="3263" y="730"/>
                    </a:cubicBezTo>
                    <a:cubicBezTo>
                      <a:pt x="3034" y="254"/>
                      <a:pt x="2564" y="1"/>
                      <a:pt x="20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6"/>
              <p:cNvSpPr/>
              <p:nvPr/>
            </p:nvSpPr>
            <p:spPr>
              <a:xfrm>
                <a:off x="1047880" y="3136405"/>
                <a:ext cx="325130" cy="126763"/>
              </a:xfrm>
              <a:custGeom>
                <a:avLst/>
                <a:gdLst/>
                <a:ahLst/>
                <a:cxnLst/>
                <a:rect l="l" t="t" r="r" b="b"/>
                <a:pathLst>
                  <a:path w="9497" h="3703" extrusionOk="0">
                    <a:moveTo>
                      <a:pt x="9152" y="0"/>
                    </a:moveTo>
                    <a:cubicBezTo>
                      <a:pt x="8429" y="0"/>
                      <a:pt x="7706" y="439"/>
                      <a:pt x="7050" y="707"/>
                    </a:cubicBezTo>
                    <a:cubicBezTo>
                      <a:pt x="6276" y="1006"/>
                      <a:pt x="5487" y="1305"/>
                      <a:pt x="4712" y="1604"/>
                    </a:cubicBezTo>
                    <a:cubicBezTo>
                      <a:pt x="3231" y="2162"/>
                      <a:pt x="1709" y="2624"/>
                      <a:pt x="254" y="3263"/>
                    </a:cubicBezTo>
                    <a:cubicBezTo>
                      <a:pt x="1" y="3377"/>
                      <a:pt x="161" y="3703"/>
                      <a:pt x="382" y="3703"/>
                    </a:cubicBezTo>
                    <a:cubicBezTo>
                      <a:pt x="398" y="3703"/>
                      <a:pt x="414" y="3701"/>
                      <a:pt x="431" y="3697"/>
                    </a:cubicBezTo>
                    <a:cubicBezTo>
                      <a:pt x="2021" y="3398"/>
                      <a:pt x="3584" y="2814"/>
                      <a:pt x="5107" y="2270"/>
                    </a:cubicBezTo>
                    <a:cubicBezTo>
                      <a:pt x="5854" y="1998"/>
                      <a:pt x="6602" y="1713"/>
                      <a:pt x="7349" y="1428"/>
                    </a:cubicBezTo>
                    <a:cubicBezTo>
                      <a:pt x="8015" y="1169"/>
                      <a:pt x="8858" y="965"/>
                      <a:pt x="9361" y="422"/>
                    </a:cubicBezTo>
                    <a:cubicBezTo>
                      <a:pt x="9497" y="272"/>
                      <a:pt x="9402" y="14"/>
                      <a:pt x="9184" y="0"/>
                    </a:cubicBezTo>
                    <a:cubicBezTo>
                      <a:pt x="9173" y="0"/>
                      <a:pt x="9163" y="0"/>
                      <a:pt x="9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6"/>
              <p:cNvSpPr/>
              <p:nvPr/>
            </p:nvSpPr>
            <p:spPr>
              <a:xfrm>
                <a:off x="1006765" y="2770857"/>
                <a:ext cx="74975" cy="12714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714" extrusionOk="0">
                    <a:moveTo>
                      <a:pt x="1017" y="0"/>
                    </a:moveTo>
                    <a:cubicBezTo>
                      <a:pt x="954" y="0"/>
                      <a:pt x="892" y="27"/>
                      <a:pt x="844" y="90"/>
                    </a:cubicBezTo>
                    <a:cubicBezTo>
                      <a:pt x="327" y="770"/>
                      <a:pt x="1" y="1735"/>
                      <a:pt x="205" y="2591"/>
                    </a:cubicBezTo>
                    <a:cubicBezTo>
                      <a:pt x="357" y="3249"/>
                      <a:pt x="926" y="3714"/>
                      <a:pt x="1578" y="3714"/>
                    </a:cubicBezTo>
                    <a:cubicBezTo>
                      <a:pt x="1681" y="3714"/>
                      <a:pt x="1785" y="3702"/>
                      <a:pt x="1890" y="3678"/>
                    </a:cubicBezTo>
                    <a:cubicBezTo>
                      <a:pt x="2135" y="3624"/>
                      <a:pt x="2189" y="3257"/>
                      <a:pt x="1958" y="3135"/>
                    </a:cubicBezTo>
                    <a:cubicBezTo>
                      <a:pt x="1469" y="2876"/>
                      <a:pt x="1034" y="2686"/>
                      <a:pt x="1007" y="2047"/>
                    </a:cubicBezTo>
                    <a:cubicBezTo>
                      <a:pt x="979" y="1477"/>
                      <a:pt x="1170" y="919"/>
                      <a:pt x="1306" y="362"/>
                    </a:cubicBezTo>
                    <a:cubicBezTo>
                      <a:pt x="1355" y="185"/>
                      <a:pt x="1183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6"/>
              <p:cNvSpPr/>
              <p:nvPr/>
            </p:nvSpPr>
            <p:spPr>
              <a:xfrm>
                <a:off x="1624240" y="3903001"/>
                <a:ext cx="154982" cy="188758"/>
              </a:xfrm>
              <a:custGeom>
                <a:avLst/>
                <a:gdLst/>
                <a:ahLst/>
                <a:cxnLst/>
                <a:rect l="l" t="t" r="r" b="b"/>
                <a:pathLst>
                  <a:path w="4527" h="5514" extrusionOk="0">
                    <a:moveTo>
                      <a:pt x="236" y="0"/>
                    </a:moveTo>
                    <a:cubicBezTo>
                      <a:pt x="123" y="0"/>
                      <a:pt x="14" y="90"/>
                      <a:pt x="14" y="211"/>
                    </a:cubicBezTo>
                    <a:cubicBezTo>
                      <a:pt x="1" y="850"/>
                      <a:pt x="123" y="1475"/>
                      <a:pt x="69" y="2114"/>
                    </a:cubicBezTo>
                    <a:cubicBezTo>
                      <a:pt x="28" y="2631"/>
                      <a:pt x="28" y="3161"/>
                      <a:pt x="422" y="3555"/>
                    </a:cubicBezTo>
                    <a:cubicBezTo>
                      <a:pt x="830" y="3963"/>
                      <a:pt x="1414" y="4275"/>
                      <a:pt x="1904" y="4574"/>
                    </a:cubicBezTo>
                    <a:cubicBezTo>
                      <a:pt x="2488" y="4928"/>
                      <a:pt x="3086" y="5240"/>
                      <a:pt x="3725" y="5498"/>
                    </a:cubicBezTo>
                    <a:cubicBezTo>
                      <a:pt x="3749" y="5509"/>
                      <a:pt x="3772" y="5513"/>
                      <a:pt x="3793" y="5513"/>
                    </a:cubicBezTo>
                    <a:cubicBezTo>
                      <a:pt x="3939" y="5513"/>
                      <a:pt x="4010" y="5291"/>
                      <a:pt x="3915" y="5172"/>
                    </a:cubicBezTo>
                    <a:cubicBezTo>
                      <a:pt x="3521" y="4737"/>
                      <a:pt x="3073" y="4343"/>
                      <a:pt x="2624" y="3976"/>
                    </a:cubicBezTo>
                    <a:cubicBezTo>
                      <a:pt x="2461" y="3840"/>
                      <a:pt x="2298" y="3718"/>
                      <a:pt x="2121" y="3596"/>
                    </a:cubicBezTo>
                    <a:lnTo>
                      <a:pt x="2121" y="3596"/>
                    </a:lnTo>
                    <a:cubicBezTo>
                      <a:pt x="2598" y="3665"/>
                      <a:pt x="3074" y="3707"/>
                      <a:pt x="3554" y="3707"/>
                    </a:cubicBezTo>
                    <a:cubicBezTo>
                      <a:pt x="3827" y="3707"/>
                      <a:pt x="4102" y="3693"/>
                      <a:pt x="4377" y="3664"/>
                    </a:cubicBezTo>
                    <a:cubicBezTo>
                      <a:pt x="4527" y="3636"/>
                      <a:pt x="4527" y="3432"/>
                      <a:pt x="4377" y="3405"/>
                    </a:cubicBezTo>
                    <a:cubicBezTo>
                      <a:pt x="3331" y="3283"/>
                      <a:pt x="2284" y="3174"/>
                      <a:pt x="1265" y="2957"/>
                    </a:cubicBezTo>
                    <a:cubicBezTo>
                      <a:pt x="1238" y="2943"/>
                      <a:pt x="1210" y="2916"/>
                      <a:pt x="1183" y="2889"/>
                    </a:cubicBezTo>
                    <a:cubicBezTo>
                      <a:pt x="843" y="2576"/>
                      <a:pt x="1034" y="1897"/>
                      <a:pt x="966" y="1448"/>
                    </a:cubicBezTo>
                    <a:cubicBezTo>
                      <a:pt x="898" y="959"/>
                      <a:pt x="735" y="429"/>
                      <a:pt x="381" y="62"/>
                    </a:cubicBezTo>
                    <a:cubicBezTo>
                      <a:pt x="339" y="19"/>
                      <a:pt x="287" y="0"/>
                      <a:pt x="2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6"/>
              <p:cNvSpPr/>
              <p:nvPr/>
            </p:nvSpPr>
            <p:spPr>
              <a:xfrm>
                <a:off x="1709208" y="3967292"/>
                <a:ext cx="66827" cy="42346"/>
              </a:xfrm>
              <a:custGeom>
                <a:avLst/>
                <a:gdLst/>
                <a:ahLst/>
                <a:cxnLst/>
                <a:rect l="l" t="t" r="r" b="b"/>
                <a:pathLst>
                  <a:path w="1952" h="1237" extrusionOk="0">
                    <a:moveTo>
                      <a:pt x="271" y="1"/>
                    </a:moveTo>
                    <a:cubicBezTo>
                      <a:pt x="105" y="1"/>
                      <a:pt x="1" y="256"/>
                      <a:pt x="183" y="358"/>
                    </a:cubicBezTo>
                    <a:cubicBezTo>
                      <a:pt x="659" y="657"/>
                      <a:pt x="1148" y="956"/>
                      <a:pt x="1651" y="1215"/>
                    </a:cubicBezTo>
                    <a:cubicBezTo>
                      <a:pt x="1681" y="1230"/>
                      <a:pt x="1709" y="1236"/>
                      <a:pt x="1735" y="1236"/>
                    </a:cubicBezTo>
                    <a:cubicBezTo>
                      <a:pt x="1876" y="1236"/>
                      <a:pt x="1951" y="1046"/>
                      <a:pt x="1814" y="943"/>
                    </a:cubicBezTo>
                    <a:cubicBezTo>
                      <a:pt x="1352" y="617"/>
                      <a:pt x="849" y="331"/>
                      <a:pt x="373" y="32"/>
                    </a:cubicBezTo>
                    <a:cubicBezTo>
                      <a:pt x="338" y="10"/>
                      <a:pt x="303" y="1"/>
                      <a:pt x="2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6"/>
              <p:cNvSpPr/>
              <p:nvPr/>
            </p:nvSpPr>
            <p:spPr>
              <a:xfrm>
                <a:off x="1490180" y="3986840"/>
                <a:ext cx="66347" cy="21669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633" extrusionOk="0">
                    <a:moveTo>
                      <a:pt x="211" y="1"/>
                    </a:moveTo>
                    <a:cubicBezTo>
                      <a:pt x="49" y="1"/>
                      <a:pt x="0" y="252"/>
                      <a:pt x="165" y="290"/>
                    </a:cubicBezTo>
                    <a:cubicBezTo>
                      <a:pt x="695" y="399"/>
                      <a:pt x="1212" y="521"/>
                      <a:pt x="1742" y="630"/>
                    </a:cubicBezTo>
                    <a:cubicBezTo>
                      <a:pt x="1751" y="632"/>
                      <a:pt x="1759" y="632"/>
                      <a:pt x="1767" y="632"/>
                    </a:cubicBezTo>
                    <a:cubicBezTo>
                      <a:pt x="1897" y="632"/>
                      <a:pt x="1937" y="437"/>
                      <a:pt x="1796" y="399"/>
                    </a:cubicBezTo>
                    <a:cubicBezTo>
                      <a:pt x="1293" y="250"/>
                      <a:pt x="763" y="127"/>
                      <a:pt x="247" y="5"/>
                    </a:cubicBezTo>
                    <a:cubicBezTo>
                      <a:pt x="234" y="2"/>
                      <a:pt x="222" y="1"/>
                      <a:pt x="2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6"/>
              <p:cNvSpPr/>
              <p:nvPr/>
            </p:nvSpPr>
            <p:spPr>
              <a:xfrm>
                <a:off x="1177249" y="3263207"/>
                <a:ext cx="276858" cy="540360"/>
              </a:xfrm>
              <a:custGeom>
                <a:avLst/>
                <a:gdLst/>
                <a:ahLst/>
                <a:cxnLst/>
                <a:rect l="l" t="t" r="r" b="b"/>
                <a:pathLst>
                  <a:path w="8087" h="15785" extrusionOk="0">
                    <a:moveTo>
                      <a:pt x="204" y="1"/>
                    </a:moveTo>
                    <a:cubicBezTo>
                      <a:pt x="102" y="1"/>
                      <a:pt x="1" y="74"/>
                      <a:pt x="9" y="197"/>
                    </a:cubicBezTo>
                    <a:cubicBezTo>
                      <a:pt x="64" y="1720"/>
                      <a:pt x="648" y="3201"/>
                      <a:pt x="1124" y="4628"/>
                    </a:cubicBezTo>
                    <a:cubicBezTo>
                      <a:pt x="1219" y="4914"/>
                      <a:pt x="1314" y="5186"/>
                      <a:pt x="1409" y="5471"/>
                    </a:cubicBezTo>
                    <a:cubicBezTo>
                      <a:pt x="1396" y="5512"/>
                      <a:pt x="1396" y="5566"/>
                      <a:pt x="1409" y="5621"/>
                    </a:cubicBezTo>
                    <a:cubicBezTo>
                      <a:pt x="1749" y="6993"/>
                      <a:pt x="2198" y="8339"/>
                      <a:pt x="2768" y="9617"/>
                    </a:cubicBezTo>
                    <a:cubicBezTo>
                      <a:pt x="3366" y="11547"/>
                      <a:pt x="3951" y="13477"/>
                      <a:pt x="4590" y="15393"/>
                    </a:cubicBezTo>
                    <a:cubicBezTo>
                      <a:pt x="4671" y="15624"/>
                      <a:pt x="4848" y="15733"/>
                      <a:pt x="5079" y="15760"/>
                    </a:cubicBezTo>
                    <a:cubicBezTo>
                      <a:pt x="5207" y="15776"/>
                      <a:pt x="5337" y="15784"/>
                      <a:pt x="5468" y="15784"/>
                    </a:cubicBezTo>
                    <a:cubicBezTo>
                      <a:pt x="6032" y="15784"/>
                      <a:pt x="6594" y="15623"/>
                      <a:pt x="6914" y="15149"/>
                    </a:cubicBezTo>
                    <a:cubicBezTo>
                      <a:pt x="7023" y="15203"/>
                      <a:pt x="7145" y="15244"/>
                      <a:pt x="7267" y="15285"/>
                    </a:cubicBezTo>
                    <a:cubicBezTo>
                      <a:pt x="7327" y="15307"/>
                      <a:pt x="7384" y="15317"/>
                      <a:pt x="7438" y="15317"/>
                    </a:cubicBezTo>
                    <a:cubicBezTo>
                      <a:pt x="7883" y="15317"/>
                      <a:pt x="8086" y="14627"/>
                      <a:pt x="7662" y="14360"/>
                    </a:cubicBezTo>
                    <a:cubicBezTo>
                      <a:pt x="7444" y="14224"/>
                      <a:pt x="7213" y="14116"/>
                      <a:pt x="6968" y="14034"/>
                    </a:cubicBezTo>
                    <a:cubicBezTo>
                      <a:pt x="5745" y="13300"/>
                      <a:pt x="4984" y="11737"/>
                      <a:pt x="4345" y="10555"/>
                    </a:cubicBezTo>
                    <a:cubicBezTo>
                      <a:pt x="4304" y="10487"/>
                      <a:pt x="4277" y="10419"/>
                      <a:pt x="4236" y="10351"/>
                    </a:cubicBezTo>
                    <a:cubicBezTo>
                      <a:pt x="4005" y="9712"/>
                      <a:pt x="3761" y="9073"/>
                      <a:pt x="3530" y="8434"/>
                    </a:cubicBezTo>
                    <a:cubicBezTo>
                      <a:pt x="3013" y="7061"/>
                      <a:pt x="2510" y="5675"/>
                      <a:pt x="2007" y="4289"/>
                    </a:cubicBezTo>
                    <a:cubicBezTo>
                      <a:pt x="1518" y="2889"/>
                      <a:pt x="1137" y="1380"/>
                      <a:pt x="376" y="102"/>
                    </a:cubicBezTo>
                    <a:cubicBezTo>
                      <a:pt x="339" y="32"/>
                      <a:pt x="271" y="1"/>
                      <a:pt x="2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6"/>
              <p:cNvSpPr/>
              <p:nvPr/>
            </p:nvSpPr>
            <p:spPr>
              <a:xfrm>
                <a:off x="848571" y="2752645"/>
                <a:ext cx="1068440" cy="1504929"/>
              </a:xfrm>
              <a:custGeom>
                <a:avLst/>
                <a:gdLst/>
                <a:ahLst/>
                <a:cxnLst/>
                <a:rect l="l" t="t" r="r" b="b"/>
                <a:pathLst>
                  <a:path w="31209" h="43962" extrusionOk="0">
                    <a:moveTo>
                      <a:pt x="6629" y="654"/>
                    </a:moveTo>
                    <a:cubicBezTo>
                      <a:pt x="7117" y="654"/>
                      <a:pt x="7587" y="907"/>
                      <a:pt x="7816" y="1383"/>
                    </a:cubicBezTo>
                    <a:cubicBezTo>
                      <a:pt x="7993" y="1750"/>
                      <a:pt x="8006" y="2158"/>
                      <a:pt x="7966" y="2539"/>
                    </a:cubicBezTo>
                    <a:cubicBezTo>
                      <a:pt x="7938" y="2878"/>
                      <a:pt x="7830" y="3191"/>
                      <a:pt x="7816" y="3517"/>
                    </a:cubicBezTo>
                    <a:cubicBezTo>
                      <a:pt x="7531" y="3544"/>
                      <a:pt x="7245" y="3640"/>
                      <a:pt x="6987" y="3775"/>
                    </a:cubicBezTo>
                    <a:cubicBezTo>
                      <a:pt x="6742" y="3911"/>
                      <a:pt x="6443" y="4115"/>
                      <a:pt x="6212" y="4360"/>
                    </a:cubicBezTo>
                    <a:cubicBezTo>
                      <a:pt x="5111" y="3572"/>
                      <a:pt x="4554" y="1750"/>
                      <a:pt x="5859" y="880"/>
                    </a:cubicBezTo>
                    <a:cubicBezTo>
                      <a:pt x="6097" y="728"/>
                      <a:pt x="6366" y="654"/>
                      <a:pt x="6629" y="654"/>
                    </a:cubicBezTo>
                    <a:close/>
                    <a:moveTo>
                      <a:pt x="8105" y="4132"/>
                    </a:moveTo>
                    <a:cubicBezTo>
                      <a:pt x="8438" y="4132"/>
                      <a:pt x="8759" y="4263"/>
                      <a:pt x="8999" y="4577"/>
                    </a:cubicBezTo>
                    <a:cubicBezTo>
                      <a:pt x="9216" y="4849"/>
                      <a:pt x="9352" y="5175"/>
                      <a:pt x="9461" y="5529"/>
                    </a:cubicBezTo>
                    <a:cubicBezTo>
                      <a:pt x="9039" y="5597"/>
                      <a:pt x="8604" y="5774"/>
                      <a:pt x="8237" y="5909"/>
                    </a:cubicBezTo>
                    <a:cubicBezTo>
                      <a:pt x="7816" y="6059"/>
                      <a:pt x="7422" y="6236"/>
                      <a:pt x="7028" y="6467"/>
                    </a:cubicBezTo>
                    <a:cubicBezTo>
                      <a:pt x="6892" y="6181"/>
                      <a:pt x="6756" y="5896"/>
                      <a:pt x="6633" y="5610"/>
                    </a:cubicBezTo>
                    <a:cubicBezTo>
                      <a:pt x="6430" y="5148"/>
                      <a:pt x="6661" y="4876"/>
                      <a:pt x="7000" y="4577"/>
                    </a:cubicBezTo>
                    <a:cubicBezTo>
                      <a:pt x="7314" y="4307"/>
                      <a:pt x="7718" y="4132"/>
                      <a:pt x="8105" y="4132"/>
                    </a:cubicBezTo>
                    <a:close/>
                    <a:moveTo>
                      <a:pt x="9569" y="5896"/>
                    </a:moveTo>
                    <a:cubicBezTo>
                      <a:pt x="9624" y="6100"/>
                      <a:pt x="9678" y="6317"/>
                      <a:pt x="9746" y="6508"/>
                    </a:cubicBezTo>
                    <a:cubicBezTo>
                      <a:pt x="9760" y="6548"/>
                      <a:pt x="9760" y="6589"/>
                      <a:pt x="9773" y="6616"/>
                    </a:cubicBezTo>
                    <a:cubicBezTo>
                      <a:pt x="9379" y="6711"/>
                      <a:pt x="8985" y="6942"/>
                      <a:pt x="8618" y="7106"/>
                    </a:cubicBezTo>
                    <a:cubicBezTo>
                      <a:pt x="8373" y="7201"/>
                      <a:pt x="7857" y="7350"/>
                      <a:pt x="7599" y="7568"/>
                    </a:cubicBezTo>
                    <a:cubicBezTo>
                      <a:pt x="7435" y="7255"/>
                      <a:pt x="7272" y="6942"/>
                      <a:pt x="7123" y="6630"/>
                    </a:cubicBezTo>
                    <a:cubicBezTo>
                      <a:pt x="7544" y="6480"/>
                      <a:pt x="7979" y="6317"/>
                      <a:pt x="8414" y="6181"/>
                    </a:cubicBezTo>
                    <a:cubicBezTo>
                      <a:pt x="8781" y="6073"/>
                      <a:pt x="9189" y="6005"/>
                      <a:pt x="9569" y="5896"/>
                    </a:cubicBezTo>
                    <a:close/>
                    <a:moveTo>
                      <a:pt x="9868" y="6942"/>
                    </a:moveTo>
                    <a:cubicBezTo>
                      <a:pt x="9964" y="7228"/>
                      <a:pt x="10045" y="7513"/>
                      <a:pt x="10127" y="7799"/>
                    </a:cubicBezTo>
                    <a:cubicBezTo>
                      <a:pt x="9814" y="7935"/>
                      <a:pt x="9501" y="8261"/>
                      <a:pt x="9270" y="8465"/>
                    </a:cubicBezTo>
                    <a:cubicBezTo>
                      <a:pt x="8985" y="8709"/>
                      <a:pt x="8740" y="8981"/>
                      <a:pt x="8482" y="9240"/>
                    </a:cubicBezTo>
                    <a:cubicBezTo>
                      <a:pt x="8333" y="8968"/>
                      <a:pt x="8197" y="8696"/>
                      <a:pt x="8061" y="8424"/>
                    </a:cubicBezTo>
                    <a:cubicBezTo>
                      <a:pt x="7938" y="8193"/>
                      <a:pt x="7816" y="7962"/>
                      <a:pt x="7694" y="7731"/>
                    </a:cubicBezTo>
                    <a:cubicBezTo>
                      <a:pt x="7775" y="7731"/>
                      <a:pt x="7870" y="7717"/>
                      <a:pt x="7952" y="7676"/>
                    </a:cubicBezTo>
                    <a:cubicBezTo>
                      <a:pt x="8061" y="7636"/>
                      <a:pt x="8183" y="7595"/>
                      <a:pt x="8305" y="7554"/>
                    </a:cubicBezTo>
                    <a:cubicBezTo>
                      <a:pt x="8536" y="7473"/>
                      <a:pt x="8781" y="7391"/>
                      <a:pt x="9012" y="7296"/>
                    </a:cubicBezTo>
                    <a:cubicBezTo>
                      <a:pt x="9298" y="7187"/>
                      <a:pt x="9610" y="7106"/>
                      <a:pt x="9868" y="6942"/>
                    </a:cubicBezTo>
                    <a:close/>
                    <a:moveTo>
                      <a:pt x="10249" y="8193"/>
                    </a:moveTo>
                    <a:cubicBezTo>
                      <a:pt x="10399" y="8723"/>
                      <a:pt x="10548" y="9240"/>
                      <a:pt x="10698" y="9770"/>
                    </a:cubicBezTo>
                    <a:cubicBezTo>
                      <a:pt x="10480" y="9865"/>
                      <a:pt x="10276" y="9987"/>
                      <a:pt x="10059" y="10109"/>
                    </a:cubicBezTo>
                    <a:cubicBezTo>
                      <a:pt x="9733" y="10300"/>
                      <a:pt x="9393" y="10490"/>
                      <a:pt x="9080" y="10694"/>
                    </a:cubicBezTo>
                    <a:cubicBezTo>
                      <a:pt x="8944" y="10259"/>
                      <a:pt x="8767" y="9824"/>
                      <a:pt x="8564" y="9416"/>
                    </a:cubicBezTo>
                    <a:cubicBezTo>
                      <a:pt x="8876" y="9158"/>
                      <a:pt x="9216" y="8927"/>
                      <a:pt x="9529" y="8682"/>
                    </a:cubicBezTo>
                    <a:cubicBezTo>
                      <a:pt x="9746" y="8533"/>
                      <a:pt x="10032" y="8383"/>
                      <a:pt x="10249" y="8193"/>
                    </a:cubicBezTo>
                    <a:close/>
                    <a:moveTo>
                      <a:pt x="10834" y="10191"/>
                    </a:moveTo>
                    <a:cubicBezTo>
                      <a:pt x="10915" y="10504"/>
                      <a:pt x="11010" y="10803"/>
                      <a:pt x="11105" y="11102"/>
                    </a:cubicBezTo>
                    <a:cubicBezTo>
                      <a:pt x="10507" y="11360"/>
                      <a:pt x="9896" y="11605"/>
                      <a:pt x="9284" y="11836"/>
                    </a:cubicBezTo>
                    <a:cubicBezTo>
                      <a:pt x="9270" y="11509"/>
                      <a:pt x="9216" y="11183"/>
                      <a:pt x="9121" y="10857"/>
                    </a:cubicBezTo>
                    <a:cubicBezTo>
                      <a:pt x="9488" y="10735"/>
                      <a:pt x="9855" y="10599"/>
                      <a:pt x="10208" y="10449"/>
                    </a:cubicBezTo>
                    <a:cubicBezTo>
                      <a:pt x="10412" y="10368"/>
                      <a:pt x="10630" y="10300"/>
                      <a:pt x="10834" y="10191"/>
                    </a:cubicBezTo>
                    <a:close/>
                    <a:moveTo>
                      <a:pt x="14774" y="10236"/>
                    </a:moveTo>
                    <a:cubicBezTo>
                      <a:pt x="14826" y="10236"/>
                      <a:pt x="14877" y="10243"/>
                      <a:pt x="14925" y="10259"/>
                    </a:cubicBezTo>
                    <a:cubicBezTo>
                      <a:pt x="15169" y="10340"/>
                      <a:pt x="15224" y="10531"/>
                      <a:pt x="15346" y="10762"/>
                    </a:cubicBezTo>
                    <a:cubicBezTo>
                      <a:pt x="15414" y="10884"/>
                      <a:pt x="15591" y="11088"/>
                      <a:pt x="15523" y="11251"/>
                    </a:cubicBezTo>
                    <a:cubicBezTo>
                      <a:pt x="15482" y="11360"/>
                      <a:pt x="15006" y="11496"/>
                      <a:pt x="14884" y="11550"/>
                    </a:cubicBezTo>
                    <a:cubicBezTo>
                      <a:pt x="14707" y="11632"/>
                      <a:pt x="14531" y="11713"/>
                      <a:pt x="14354" y="11795"/>
                    </a:cubicBezTo>
                    <a:cubicBezTo>
                      <a:pt x="13946" y="11972"/>
                      <a:pt x="13525" y="12148"/>
                      <a:pt x="13103" y="12325"/>
                    </a:cubicBezTo>
                    <a:cubicBezTo>
                      <a:pt x="12356" y="12542"/>
                      <a:pt x="11608" y="12801"/>
                      <a:pt x="10888" y="13100"/>
                    </a:cubicBezTo>
                    <a:cubicBezTo>
                      <a:pt x="10562" y="13236"/>
                      <a:pt x="10235" y="13372"/>
                      <a:pt x="9909" y="13507"/>
                    </a:cubicBezTo>
                    <a:cubicBezTo>
                      <a:pt x="9733" y="13575"/>
                      <a:pt x="9556" y="13643"/>
                      <a:pt x="9379" y="13725"/>
                    </a:cubicBezTo>
                    <a:cubicBezTo>
                      <a:pt x="9298" y="13766"/>
                      <a:pt x="9202" y="13806"/>
                      <a:pt x="9121" y="13847"/>
                    </a:cubicBezTo>
                    <a:cubicBezTo>
                      <a:pt x="8808" y="13997"/>
                      <a:pt x="8496" y="14146"/>
                      <a:pt x="8183" y="14296"/>
                    </a:cubicBezTo>
                    <a:cubicBezTo>
                      <a:pt x="7748" y="14500"/>
                      <a:pt x="7300" y="14758"/>
                      <a:pt x="6851" y="14907"/>
                    </a:cubicBezTo>
                    <a:cubicBezTo>
                      <a:pt x="6767" y="14934"/>
                      <a:pt x="6688" y="14946"/>
                      <a:pt x="6612" y="14946"/>
                    </a:cubicBezTo>
                    <a:cubicBezTo>
                      <a:pt x="6293" y="14946"/>
                      <a:pt x="6043" y="14733"/>
                      <a:pt x="5845" y="14459"/>
                    </a:cubicBezTo>
                    <a:cubicBezTo>
                      <a:pt x="5628" y="14146"/>
                      <a:pt x="5505" y="13752"/>
                      <a:pt x="5927" y="13562"/>
                    </a:cubicBezTo>
                    <a:cubicBezTo>
                      <a:pt x="6063" y="13507"/>
                      <a:pt x="6239" y="13467"/>
                      <a:pt x="6375" y="13426"/>
                    </a:cubicBezTo>
                    <a:cubicBezTo>
                      <a:pt x="6810" y="13317"/>
                      <a:pt x="7245" y="13195"/>
                      <a:pt x="7680" y="13073"/>
                    </a:cubicBezTo>
                    <a:cubicBezTo>
                      <a:pt x="8523" y="12814"/>
                      <a:pt x="9352" y="12529"/>
                      <a:pt x="10154" y="12216"/>
                    </a:cubicBezTo>
                    <a:cubicBezTo>
                      <a:pt x="10942" y="11917"/>
                      <a:pt x="11717" y="11591"/>
                      <a:pt x="12478" y="11251"/>
                    </a:cubicBezTo>
                    <a:cubicBezTo>
                      <a:pt x="12900" y="11074"/>
                      <a:pt x="13307" y="10884"/>
                      <a:pt x="13715" y="10694"/>
                    </a:cubicBezTo>
                    <a:cubicBezTo>
                      <a:pt x="14010" y="10552"/>
                      <a:pt x="14429" y="10236"/>
                      <a:pt x="14774" y="10236"/>
                    </a:cubicBezTo>
                    <a:close/>
                    <a:moveTo>
                      <a:pt x="13158" y="13059"/>
                    </a:moveTo>
                    <a:lnTo>
                      <a:pt x="13158" y="13059"/>
                    </a:lnTo>
                    <a:cubicBezTo>
                      <a:pt x="13022" y="13331"/>
                      <a:pt x="12913" y="13630"/>
                      <a:pt x="12777" y="13888"/>
                    </a:cubicBezTo>
                    <a:cubicBezTo>
                      <a:pt x="12546" y="14323"/>
                      <a:pt x="12315" y="14758"/>
                      <a:pt x="12070" y="15193"/>
                    </a:cubicBezTo>
                    <a:cubicBezTo>
                      <a:pt x="11567" y="15043"/>
                      <a:pt x="11065" y="14907"/>
                      <a:pt x="10562" y="14758"/>
                    </a:cubicBezTo>
                    <a:cubicBezTo>
                      <a:pt x="10235" y="14676"/>
                      <a:pt x="9882" y="14540"/>
                      <a:pt x="9529" y="14473"/>
                    </a:cubicBezTo>
                    <a:cubicBezTo>
                      <a:pt x="9705" y="14377"/>
                      <a:pt x="10032" y="14269"/>
                      <a:pt x="10113" y="14228"/>
                    </a:cubicBezTo>
                    <a:cubicBezTo>
                      <a:pt x="10480" y="14051"/>
                      <a:pt x="10861" y="13874"/>
                      <a:pt x="11255" y="13711"/>
                    </a:cubicBezTo>
                    <a:cubicBezTo>
                      <a:pt x="11880" y="13467"/>
                      <a:pt x="12519" y="13249"/>
                      <a:pt x="13158" y="13059"/>
                    </a:cubicBezTo>
                    <a:close/>
                    <a:moveTo>
                      <a:pt x="9556" y="14962"/>
                    </a:moveTo>
                    <a:lnTo>
                      <a:pt x="9556" y="14962"/>
                    </a:lnTo>
                    <a:cubicBezTo>
                      <a:pt x="9841" y="15071"/>
                      <a:pt x="10154" y="15139"/>
                      <a:pt x="10426" y="15234"/>
                    </a:cubicBezTo>
                    <a:cubicBezTo>
                      <a:pt x="10997" y="15424"/>
                      <a:pt x="11567" y="15614"/>
                      <a:pt x="12138" y="15791"/>
                    </a:cubicBezTo>
                    <a:lnTo>
                      <a:pt x="12152" y="15791"/>
                    </a:lnTo>
                    <a:cubicBezTo>
                      <a:pt x="12369" y="16987"/>
                      <a:pt x="12832" y="18170"/>
                      <a:pt x="13239" y="19298"/>
                    </a:cubicBezTo>
                    <a:cubicBezTo>
                      <a:pt x="13715" y="20548"/>
                      <a:pt x="14204" y="21799"/>
                      <a:pt x="14680" y="23063"/>
                    </a:cubicBezTo>
                    <a:cubicBezTo>
                      <a:pt x="15142" y="24272"/>
                      <a:pt x="15591" y="25496"/>
                      <a:pt x="16053" y="26719"/>
                    </a:cubicBezTo>
                    <a:cubicBezTo>
                      <a:pt x="16298" y="27317"/>
                      <a:pt x="16529" y="27929"/>
                      <a:pt x="16773" y="28527"/>
                    </a:cubicBezTo>
                    <a:cubicBezTo>
                      <a:pt x="16964" y="28948"/>
                      <a:pt x="17113" y="29424"/>
                      <a:pt x="17344" y="29845"/>
                    </a:cubicBezTo>
                    <a:lnTo>
                      <a:pt x="17317" y="29845"/>
                    </a:lnTo>
                    <a:cubicBezTo>
                      <a:pt x="16583" y="29913"/>
                      <a:pt x="15849" y="30117"/>
                      <a:pt x="15129" y="30267"/>
                    </a:cubicBezTo>
                    <a:cubicBezTo>
                      <a:pt x="14898" y="30321"/>
                      <a:pt x="14639" y="30389"/>
                      <a:pt x="14381" y="30457"/>
                    </a:cubicBezTo>
                    <a:cubicBezTo>
                      <a:pt x="14218" y="29587"/>
                      <a:pt x="13933" y="28744"/>
                      <a:pt x="13688" y="27902"/>
                    </a:cubicBezTo>
                    <a:cubicBezTo>
                      <a:pt x="13430" y="27045"/>
                      <a:pt x="13158" y="26189"/>
                      <a:pt x="12900" y="25346"/>
                    </a:cubicBezTo>
                    <a:cubicBezTo>
                      <a:pt x="12356" y="23593"/>
                      <a:pt x="11799" y="21867"/>
                      <a:pt x="11241" y="20127"/>
                    </a:cubicBezTo>
                    <a:cubicBezTo>
                      <a:pt x="10684" y="18401"/>
                      <a:pt x="10127" y="16674"/>
                      <a:pt x="9556" y="14962"/>
                    </a:cubicBezTo>
                    <a:close/>
                    <a:moveTo>
                      <a:pt x="13688" y="13412"/>
                    </a:moveTo>
                    <a:cubicBezTo>
                      <a:pt x="15047" y="16674"/>
                      <a:pt x="16352" y="19950"/>
                      <a:pt x="17657" y="23239"/>
                    </a:cubicBezTo>
                    <a:cubicBezTo>
                      <a:pt x="18350" y="25006"/>
                      <a:pt x="19030" y="26760"/>
                      <a:pt x="19709" y="28527"/>
                    </a:cubicBezTo>
                    <a:cubicBezTo>
                      <a:pt x="20062" y="29422"/>
                      <a:pt x="20401" y="30317"/>
                      <a:pt x="20740" y="31225"/>
                    </a:cubicBezTo>
                    <a:lnTo>
                      <a:pt x="20740" y="31225"/>
                    </a:lnTo>
                    <a:cubicBezTo>
                      <a:pt x="20702" y="31180"/>
                      <a:pt x="20656" y="31143"/>
                      <a:pt x="20620" y="31096"/>
                    </a:cubicBezTo>
                    <a:cubicBezTo>
                      <a:pt x="19900" y="30375"/>
                      <a:pt x="19002" y="29927"/>
                      <a:pt x="18024" y="29845"/>
                    </a:cubicBezTo>
                    <a:cubicBezTo>
                      <a:pt x="17888" y="29288"/>
                      <a:pt x="17562" y="28758"/>
                      <a:pt x="17331" y="28241"/>
                    </a:cubicBezTo>
                    <a:cubicBezTo>
                      <a:pt x="17059" y="27630"/>
                      <a:pt x="16787" y="27032"/>
                      <a:pt x="16501" y="26420"/>
                    </a:cubicBezTo>
                    <a:cubicBezTo>
                      <a:pt x="15944" y="25183"/>
                      <a:pt x="15414" y="23933"/>
                      <a:pt x="14938" y="22682"/>
                    </a:cubicBezTo>
                    <a:cubicBezTo>
                      <a:pt x="14463" y="21459"/>
                      <a:pt x="14041" y="20222"/>
                      <a:pt x="13634" y="18985"/>
                    </a:cubicBezTo>
                    <a:cubicBezTo>
                      <a:pt x="13267" y="17898"/>
                      <a:pt x="12927" y="16742"/>
                      <a:pt x="12424" y="15709"/>
                    </a:cubicBezTo>
                    <a:cubicBezTo>
                      <a:pt x="12437" y="15696"/>
                      <a:pt x="12451" y="15682"/>
                      <a:pt x="12451" y="15669"/>
                    </a:cubicBezTo>
                    <a:cubicBezTo>
                      <a:pt x="12764" y="15152"/>
                      <a:pt x="13063" y="14636"/>
                      <a:pt x="13334" y="14106"/>
                    </a:cubicBezTo>
                    <a:cubicBezTo>
                      <a:pt x="13443" y="13874"/>
                      <a:pt x="13579" y="13643"/>
                      <a:pt x="13688" y="13412"/>
                    </a:cubicBezTo>
                    <a:close/>
                    <a:moveTo>
                      <a:pt x="20745" y="31232"/>
                    </a:moveTo>
                    <a:lnTo>
                      <a:pt x="20745" y="31232"/>
                    </a:lnTo>
                    <a:cubicBezTo>
                      <a:pt x="20756" y="31234"/>
                      <a:pt x="20756" y="31245"/>
                      <a:pt x="20756" y="31245"/>
                    </a:cubicBezTo>
                    <a:cubicBezTo>
                      <a:pt x="20752" y="31241"/>
                      <a:pt x="20749" y="31236"/>
                      <a:pt x="20745" y="31232"/>
                    </a:cubicBezTo>
                    <a:close/>
                    <a:moveTo>
                      <a:pt x="17892" y="30560"/>
                    </a:moveTo>
                    <a:cubicBezTo>
                      <a:pt x="18484" y="30560"/>
                      <a:pt x="19066" y="30694"/>
                      <a:pt x="19628" y="31069"/>
                    </a:cubicBezTo>
                    <a:cubicBezTo>
                      <a:pt x="19927" y="31259"/>
                      <a:pt x="20199" y="31503"/>
                      <a:pt x="20443" y="31762"/>
                    </a:cubicBezTo>
                    <a:cubicBezTo>
                      <a:pt x="20416" y="32197"/>
                      <a:pt x="20742" y="32672"/>
                      <a:pt x="20973" y="32971"/>
                    </a:cubicBezTo>
                    <a:cubicBezTo>
                      <a:pt x="21340" y="33474"/>
                      <a:pt x="21830" y="33923"/>
                      <a:pt x="22061" y="34521"/>
                    </a:cubicBezTo>
                    <a:cubicBezTo>
                      <a:pt x="22346" y="35255"/>
                      <a:pt x="22129" y="35962"/>
                      <a:pt x="22659" y="36628"/>
                    </a:cubicBezTo>
                    <a:cubicBezTo>
                      <a:pt x="23162" y="37253"/>
                      <a:pt x="23896" y="37892"/>
                      <a:pt x="24548" y="38354"/>
                    </a:cubicBezTo>
                    <a:cubicBezTo>
                      <a:pt x="24567" y="38366"/>
                      <a:pt x="24588" y="38371"/>
                      <a:pt x="24608" y="38371"/>
                    </a:cubicBezTo>
                    <a:cubicBezTo>
                      <a:pt x="24706" y="38371"/>
                      <a:pt x="24806" y="38253"/>
                      <a:pt x="24738" y="38164"/>
                    </a:cubicBezTo>
                    <a:cubicBezTo>
                      <a:pt x="24249" y="37511"/>
                      <a:pt x="23515" y="37022"/>
                      <a:pt x="23080" y="36342"/>
                    </a:cubicBezTo>
                    <a:cubicBezTo>
                      <a:pt x="22672" y="35690"/>
                      <a:pt x="23039" y="34834"/>
                      <a:pt x="22700" y="34127"/>
                    </a:cubicBezTo>
                    <a:cubicBezTo>
                      <a:pt x="22686" y="34072"/>
                      <a:pt x="22659" y="34032"/>
                      <a:pt x="22632" y="33977"/>
                    </a:cubicBezTo>
                    <a:lnTo>
                      <a:pt x="22632" y="33977"/>
                    </a:lnTo>
                    <a:cubicBezTo>
                      <a:pt x="22740" y="33995"/>
                      <a:pt x="22851" y="34004"/>
                      <a:pt x="22961" y="34004"/>
                    </a:cubicBezTo>
                    <a:cubicBezTo>
                      <a:pt x="23183" y="34004"/>
                      <a:pt x="23406" y="33968"/>
                      <a:pt x="23624" y="33896"/>
                    </a:cubicBezTo>
                    <a:cubicBezTo>
                      <a:pt x="24181" y="33705"/>
                      <a:pt x="24630" y="33284"/>
                      <a:pt x="25201" y="33080"/>
                    </a:cubicBezTo>
                    <a:cubicBezTo>
                      <a:pt x="25490" y="32981"/>
                      <a:pt x="25758" y="32935"/>
                      <a:pt x="26008" y="32935"/>
                    </a:cubicBezTo>
                    <a:cubicBezTo>
                      <a:pt x="28214" y="32935"/>
                      <a:pt x="28961" y="36507"/>
                      <a:pt x="29401" y="38204"/>
                    </a:cubicBezTo>
                    <a:cubicBezTo>
                      <a:pt x="29740" y="39523"/>
                      <a:pt x="29971" y="40882"/>
                      <a:pt x="30121" y="42241"/>
                    </a:cubicBezTo>
                    <a:cubicBezTo>
                      <a:pt x="30148" y="42500"/>
                      <a:pt x="30284" y="42880"/>
                      <a:pt x="29958" y="43002"/>
                    </a:cubicBezTo>
                    <a:cubicBezTo>
                      <a:pt x="29859" y="43039"/>
                      <a:pt x="29736" y="43049"/>
                      <a:pt x="29604" y="43049"/>
                    </a:cubicBezTo>
                    <a:cubicBezTo>
                      <a:pt x="29418" y="43049"/>
                      <a:pt x="29217" y="43028"/>
                      <a:pt x="29051" y="43028"/>
                    </a:cubicBezTo>
                    <a:cubicBezTo>
                      <a:pt x="29026" y="43028"/>
                      <a:pt x="29002" y="43029"/>
                      <a:pt x="28979" y="43030"/>
                    </a:cubicBezTo>
                    <a:cubicBezTo>
                      <a:pt x="28680" y="43030"/>
                      <a:pt x="28381" y="43032"/>
                      <a:pt x="28082" y="43032"/>
                    </a:cubicBezTo>
                    <a:cubicBezTo>
                      <a:pt x="27634" y="43032"/>
                      <a:pt x="27185" y="43027"/>
                      <a:pt x="26736" y="43002"/>
                    </a:cubicBezTo>
                    <a:cubicBezTo>
                      <a:pt x="25323" y="42948"/>
                      <a:pt x="23936" y="42731"/>
                      <a:pt x="22536" y="42581"/>
                    </a:cubicBezTo>
                    <a:cubicBezTo>
                      <a:pt x="21594" y="42472"/>
                      <a:pt x="20652" y="42430"/>
                      <a:pt x="19701" y="42430"/>
                    </a:cubicBezTo>
                    <a:cubicBezTo>
                      <a:pt x="19226" y="42430"/>
                      <a:pt x="18749" y="42441"/>
                      <a:pt x="18268" y="42459"/>
                    </a:cubicBezTo>
                    <a:cubicBezTo>
                      <a:pt x="16934" y="42522"/>
                      <a:pt x="15600" y="42610"/>
                      <a:pt x="14255" y="42610"/>
                    </a:cubicBezTo>
                    <a:cubicBezTo>
                      <a:pt x="14161" y="42610"/>
                      <a:pt x="14067" y="42609"/>
                      <a:pt x="13973" y="42608"/>
                    </a:cubicBezTo>
                    <a:cubicBezTo>
                      <a:pt x="12587" y="42595"/>
                      <a:pt x="11200" y="42527"/>
                      <a:pt x="9814" y="42500"/>
                    </a:cubicBezTo>
                    <a:cubicBezTo>
                      <a:pt x="9352" y="42490"/>
                      <a:pt x="8890" y="42484"/>
                      <a:pt x="8428" y="42484"/>
                    </a:cubicBezTo>
                    <a:cubicBezTo>
                      <a:pt x="7503" y="42484"/>
                      <a:pt x="6579" y="42509"/>
                      <a:pt x="5655" y="42581"/>
                    </a:cubicBezTo>
                    <a:cubicBezTo>
                      <a:pt x="4228" y="42690"/>
                      <a:pt x="2814" y="42962"/>
                      <a:pt x="1373" y="42989"/>
                    </a:cubicBezTo>
                    <a:cubicBezTo>
                      <a:pt x="1306" y="42992"/>
                      <a:pt x="1232" y="42995"/>
                      <a:pt x="1159" y="42995"/>
                    </a:cubicBezTo>
                    <a:cubicBezTo>
                      <a:pt x="862" y="42995"/>
                      <a:pt x="586" y="42941"/>
                      <a:pt x="925" y="42581"/>
                    </a:cubicBezTo>
                    <a:cubicBezTo>
                      <a:pt x="1115" y="42391"/>
                      <a:pt x="1414" y="42241"/>
                      <a:pt x="1632" y="42065"/>
                    </a:cubicBezTo>
                    <a:cubicBezTo>
                      <a:pt x="2134" y="41670"/>
                      <a:pt x="2447" y="41208"/>
                      <a:pt x="2705" y="40624"/>
                    </a:cubicBezTo>
                    <a:cubicBezTo>
                      <a:pt x="2936" y="40094"/>
                      <a:pt x="3140" y="39577"/>
                      <a:pt x="3548" y="39156"/>
                    </a:cubicBezTo>
                    <a:cubicBezTo>
                      <a:pt x="4010" y="38707"/>
                      <a:pt x="4567" y="38531"/>
                      <a:pt x="5179" y="38381"/>
                    </a:cubicBezTo>
                    <a:cubicBezTo>
                      <a:pt x="6375" y="38082"/>
                      <a:pt x="7041" y="37457"/>
                      <a:pt x="7517" y="36329"/>
                    </a:cubicBezTo>
                    <a:cubicBezTo>
                      <a:pt x="7748" y="35812"/>
                      <a:pt x="7925" y="35282"/>
                      <a:pt x="7993" y="34711"/>
                    </a:cubicBezTo>
                    <a:cubicBezTo>
                      <a:pt x="8061" y="34032"/>
                      <a:pt x="8061" y="33311"/>
                      <a:pt x="8265" y="32645"/>
                    </a:cubicBezTo>
                    <a:cubicBezTo>
                      <a:pt x="8573" y="31650"/>
                      <a:pt x="9566" y="30982"/>
                      <a:pt x="10594" y="30982"/>
                    </a:cubicBezTo>
                    <a:cubicBezTo>
                      <a:pt x="10787" y="30982"/>
                      <a:pt x="10982" y="31005"/>
                      <a:pt x="11173" y="31055"/>
                    </a:cubicBezTo>
                    <a:cubicBezTo>
                      <a:pt x="11771" y="31218"/>
                      <a:pt x="12220" y="31599"/>
                      <a:pt x="12859" y="31612"/>
                    </a:cubicBezTo>
                    <a:cubicBezTo>
                      <a:pt x="12723" y="31721"/>
                      <a:pt x="12587" y="31843"/>
                      <a:pt x="12465" y="31979"/>
                    </a:cubicBezTo>
                    <a:cubicBezTo>
                      <a:pt x="11785" y="32727"/>
                      <a:pt x="11690" y="33542"/>
                      <a:pt x="11853" y="34507"/>
                    </a:cubicBezTo>
                    <a:cubicBezTo>
                      <a:pt x="11962" y="35105"/>
                      <a:pt x="12166" y="35894"/>
                      <a:pt x="11540" y="36261"/>
                    </a:cubicBezTo>
                    <a:cubicBezTo>
                      <a:pt x="11187" y="36478"/>
                      <a:pt x="10820" y="36641"/>
                      <a:pt x="10480" y="36927"/>
                    </a:cubicBezTo>
                    <a:cubicBezTo>
                      <a:pt x="9814" y="37484"/>
                      <a:pt x="9338" y="38245"/>
                      <a:pt x="9148" y="39101"/>
                    </a:cubicBezTo>
                    <a:cubicBezTo>
                      <a:pt x="9124" y="39223"/>
                      <a:pt x="9220" y="39301"/>
                      <a:pt x="9314" y="39301"/>
                    </a:cubicBezTo>
                    <a:cubicBezTo>
                      <a:pt x="9377" y="39301"/>
                      <a:pt x="9439" y="39265"/>
                      <a:pt x="9461" y="39183"/>
                    </a:cubicBezTo>
                    <a:cubicBezTo>
                      <a:pt x="9746" y="38286"/>
                      <a:pt x="10290" y="37484"/>
                      <a:pt x="11092" y="36968"/>
                    </a:cubicBezTo>
                    <a:cubicBezTo>
                      <a:pt x="11513" y="36696"/>
                      <a:pt x="11907" y="36573"/>
                      <a:pt x="12152" y="36274"/>
                    </a:cubicBezTo>
                    <a:lnTo>
                      <a:pt x="12152" y="36274"/>
                    </a:lnTo>
                    <a:cubicBezTo>
                      <a:pt x="12111" y="36587"/>
                      <a:pt x="12002" y="36900"/>
                      <a:pt x="11867" y="37185"/>
                    </a:cubicBezTo>
                    <a:cubicBezTo>
                      <a:pt x="11649" y="37620"/>
                      <a:pt x="11214" y="37960"/>
                      <a:pt x="11092" y="38435"/>
                    </a:cubicBezTo>
                    <a:cubicBezTo>
                      <a:pt x="10969" y="38925"/>
                      <a:pt x="11268" y="39278"/>
                      <a:pt x="11540" y="39659"/>
                    </a:cubicBezTo>
                    <a:cubicBezTo>
                      <a:pt x="11975" y="40270"/>
                      <a:pt x="12152" y="40950"/>
                      <a:pt x="12193" y="41698"/>
                    </a:cubicBezTo>
                    <a:cubicBezTo>
                      <a:pt x="12199" y="41791"/>
                      <a:pt x="12265" y="41835"/>
                      <a:pt x="12332" y="41835"/>
                    </a:cubicBezTo>
                    <a:cubicBezTo>
                      <a:pt x="12401" y="41835"/>
                      <a:pt x="12471" y="41788"/>
                      <a:pt x="12478" y="41698"/>
                    </a:cubicBezTo>
                    <a:cubicBezTo>
                      <a:pt x="12546" y="41127"/>
                      <a:pt x="12465" y="40583"/>
                      <a:pt x="12234" y="40067"/>
                    </a:cubicBezTo>
                    <a:cubicBezTo>
                      <a:pt x="12084" y="39740"/>
                      <a:pt x="11880" y="39482"/>
                      <a:pt x="11690" y="39183"/>
                    </a:cubicBezTo>
                    <a:cubicBezTo>
                      <a:pt x="11391" y="38721"/>
                      <a:pt x="11500" y="38435"/>
                      <a:pt x="11812" y="38041"/>
                    </a:cubicBezTo>
                    <a:cubicBezTo>
                      <a:pt x="12478" y="37199"/>
                      <a:pt x="12723" y="36288"/>
                      <a:pt x="12465" y="35282"/>
                    </a:cubicBezTo>
                    <a:cubicBezTo>
                      <a:pt x="12478" y="34399"/>
                      <a:pt x="12166" y="33569"/>
                      <a:pt x="12668" y="32740"/>
                    </a:cubicBezTo>
                    <a:cubicBezTo>
                      <a:pt x="13008" y="32156"/>
                      <a:pt x="13579" y="31735"/>
                      <a:pt x="14177" y="31395"/>
                    </a:cubicBezTo>
                    <a:cubicBezTo>
                      <a:pt x="14544" y="31300"/>
                      <a:pt x="14898" y="31177"/>
                      <a:pt x="15251" y="31082"/>
                    </a:cubicBezTo>
                    <a:cubicBezTo>
                      <a:pt x="16132" y="30848"/>
                      <a:pt x="17023" y="30560"/>
                      <a:pt x="17892" y="30560"/>
                    </a:cubicBezTo>
                    <a:close/>
                    <a:moveTo>
                      <a:pt x="6635" y="1"/>
                    </a:moveTo>
                    <a:cubicBezTo>
                      <a:pt x="6253" y="1"/>
                      <a:pt x="5867" y="107"/>
                      <a:pt x="5533" y="323"/>
                    </a:cubicBezTo>
                    <a:cubicBezTo>
                      <a:pt x="4731" y="840"/>
                      <a:pt x="4336" y="1818"/>
                      <a:pt x="4472" y="2756"/>
                    </a:cubicBezTo>
                    <a:cubicBezTo>
                      <a:pt x="4608" y="3653"/>
                      <a:pt x="5166" y="4346"/>
                      <a:pt x="5967" y="4645"/>
                    </a:cubicBezTo>
                    <a:cubicBezTo>
                      <a:pt x="5832" y="4849"/>
                      <a:pt x="5736" y="5094"/>
                      <a:pt x="5750" y="5325"/>
                    </a:cubicBezTo>
                    <a:cubicBezTo>
                      <a:pt x="5777" y="5665"/>
                      <a:pt x="5981" y="6018"/>
                      <a:pt x="6131" y="6317"/>
                    </a:cubicBezTo>
                    <a:cubicBezTo>
                      <a:pt x="6307" y="6698"/>
                      <a:pt x="6498" y="7078"/>
                      <a:pt x="6701" y="7445"/>
                    </a:cubicBezTo>
                    <a:cubicBezTo>
                      <a:pt x="7123" y="8247"/>
                      <a:pt x="7558" y="9036"/>
                      <a:pt x="7938" y="9851"/>
                    </a:cubicBezTo>
                    <a:cubicBezTo>
                      <a:pt x="8278" y="10544"/>
                      <a:pt x="8536" y="11292"/>
                      <a:pt x="8876" y="11985"/>
                    </a:cubicBezTo>
                    <a:cubicBezTo>
                      <a:pt x="8305" y="12203"/>
                      <a:pt x="7734" y="12420"/>
                      <a:pt x="7164" y="12624"/>
                    </a:cubicBezTo>
                    <a:cubicBezTo>
                      <a:pt x="6579" y="12841"/>
                      <a:pt x="5614" y="12977"/>
                      <a:pt x="5220" y="13494"/>
                    </a:cubicBezTo>
                    <a:cubicBezTo>
                      <a:pt x="4812" y="14024"/>
                      <a:pt x="5233" y="14799"/>
                      <a:pt x="5628" y="15206"/>
                    </a:cubicBezTo>
                    <a:cubicBezTo>
                      <a:pt x="5909" y="15482"/>
                      <a:pt x="6199" y="15586"/>
                      <a:pt x="6492" y="15586"/>
                    </a:cubicBezTo>
                    <a:cubicBezTo>
                      <a:pt x="6936" y="15586"/>
                      <a:pt x="7388" y="15349"/>
                      <a:pt x="7830" y="15111"/>
                    </a:cubicBezTo>
                    <a:cubicBezTo>
                      <a:pt x="8101" y="14975"/>
                      <a:pt x="8387" y="14826"/>
                      <a:pt x="8672" y="14690"/>
                    </a:cubicBezTo>
                    <a:cubicBezTo>
                      <a:pt x="8700" y="14840"/>
                      <a:pt x="8767" y="14989"/>
                      <a:pt x="8808" y="15125"/>
                    </a:cubicBezTo>
                    <a:cubicBezTo>
                      <a:pt x="8971" y="15587"/>
                      <a:pt x="9121" y="16049"/>
                      <a:pt x="9270" y="16498"/>
                    </a:cubicBezTo>
                    <a:cubicBezTo>
                      <a:pt x="9597" y="17476"/>
                      <a:pt x="9923" y="18455"/>
                      <a:pt x="10235" y="19447"/>
                    </a:cubicBezTo>
                    <a:cubicBezTo>
                      <a:pt x="10861" y="21337"/>
                      <a:pt x="11472" y="23239"/>
                      <a:pt x="12098" y="25129"/>
                    </a:cubicBezTo>
                    <a:cubicBezTo>
                      <a:pt x="12424" y="26107"/>
                      <a:pt x="12750" y="27100"/>
                      <a:pt x="13076" y="28078"/>
                    </a:cubicBezTo>
                    <a:cubicBezTo>
                      <a:pt x="13348" y="28907"/>
                      <a:pt x="13593" y="29750"/>
                      <a:pt x="13946" y="30552"/>
                    </a:cubicBezTo>
                    <a:cubicBezTo>
                      <a:pt x="13586" y="30639"/>
                      <a:pt x="13225" y="30703"/>
                      <a:pt x="12875" y="30703"/>
                    </a:cubicBezTo>
                    <a:cubicBezTo>
                      <a:pt x="12843" y="30703"/>
                      <a:pt x="12810" y="30703"/>
                      <a:pt x="12777" y="30702"/>
                    </a:cubicBezTo>
                    <a:cubicBezTo>
                      <a:pt x="12166" y="30674"/>
                      <a:pt x="11608" y="30321"/>
                      <a:pt x="10997" y="30280"/>
                    </a:cubicBezTo>
                    <a:cubicBezTo>
                      <a:pt x="10913" y="30273"/>
                      <a:pt x="10829" y="30270"/>
                      <a:pt x="10745" y="30270"/>
                    </a:cubicBezTo>
                    <a:cubicBezTo>
                      <a:pt x="10327" y="30270"/>
                      <a:pt x="9914" y="30355"/>
                      <a:pt x="9529" y="30525"/>
                    </a:cubicBezTo>
                    <a:cubicBezTo>
                      <a:pt x="8523" y="30946"/>
                      <a:pt x="7816" y="31775"/>
                      <a:pt x="7585" y="32849"/>
                    </a:cubicBezTo>
                    <a:cubicBezTo>
                      <a:pt x="7300" y="34222"/>
                      <a:pt x="7191" y="35812"/>
                      <a:pt x="6185" y="36900"/>
                    </a:cubicBezTo>
                    <a:cubicBezTo>
                      <a:pt x="5709" y="37416"/>
                      <a:pt x="5002" y="37430"/>
                      <a:pt x="4377" y="37634"/>
                    </a:cubicBezTo>
                    <a:cubicBezTo>
                      <a:pt x="3833" y="37810"/>
                      <a:pt x="3331" y="38123"/>
                      <a:pt x="2923" y="38544"/>
                    </a:cubicBezTo>
                    <a:cubicBezTo>
                      <a:pt x="2515" y="38979"/>
                      <a:pt x="2270" y="39509"/>
                      <a:pt x="2067" y="40080"/>
                    </a:cubicBezTo>
                    <a:cubicBezTo>
                      <a:pt x="1808" y="40814"/>
                      <a:pt x="1496" y="41317"/>
                      <a:pt x="925" y="41834"/>
                    </a:cubicBezTo>
                    <a:cubicBezTo>
                      <a:pt x="599" y="42133"/>
                      <a:pt x="0" y="42527"/>
                      <a:pt x="164" y="43043"/>
                    </a:cubicBezTo>
                    <a:cubicBezTo>
                      <a:pt x="300" y="43465"/>
                      <a:pt x="802" y="43478"/>
                      <a:pt x="1169" y="43492"/>
                    </a:cubicBezTo>
                    <a:cubicBezTo>
                      <a:pt x="1324" y="43497"/>
                      <a:pt x="1478" y="43500"/>
                      <a:pt x="1632" y="43500"/>
                    </a:cubicBezTo>
                    <a:cubicBezTo>
                      <a:pt x="3041" y="43500"/>
                      <a:pt x="4450" y="43295"/>
                      <a:pt x="5859" y="43234"/>
                    </a:cubicBezTo>
                    <a:cubicBezTo>
                      <a:pt x="6278" y="43217"/>
                      <a:pt x="6697" y="43210"/>
                      <a:pt x="7116" y="43210"/>
                    </a:cubicBezTo>
                    <a:cubicBezTo>
                      <a:pt x="9757" y="43210"/>
                      <a:pt x="12397" y="43492"/>
                      <a:pt x="15038" y="43492"/>
                    </a:cubicBezTo>
                    <a:cubicBezTo>
                      <a:pt x="15091" y="43492"/>
                      <a:pt x="15144" y="43492"/>
                      <a:pt x="15197" y="43492"/>
                    </a:cubicBezTo>
                    <a:cubicBezTo>
                      <a:pt x="16773" y="43478"/>
                      <a:pt x="18336" y="43342"/>
                      <a:pt x="19913" y="43342"/>
                    </a:cubicBezTo>
                    <a:cubicBezTo>
                      <a:pt x="21476" y="43342"/>
                      <a:pt x="22999" y="43573"/>
                      <a:pt x="24535" y="43750"/>
                    </a:cubicBezTo>
                    <a:cubicBezTo>
                      <a:pt x="25804" y="43906"/>
                      <a:pt x="27065" y="43961"/>
                      <a:pt x="28339" y="43961"/>
                    </a:cubicBezTo>
                    <a:cubicBezTo>
                      <a:pt x="28620" y="43961"/>
                      <a:pt x="28901" y="43959"/>
                      <a:pt x="29183" y="43954"/>
                    </a:cubicBezTo>
                    <a:cubicBezTo>
                      <a:pt x="29234" y="43953"/>
                      <a:pt x="29287" y="43952"/>
                      <a:pt x="29340" y="43952"/>
                    </a:cubicBezTo>
                    <a:cubicBezTo>
                      <a:pt x="29409" y="43952"/>
                      <a:pt x="29480" y="43953"/>
                      <a:pt x="29552" y="43953"/>
                    </a:cubicBezTo>
                    <a:cubicBezTo>
                      <a:pt x="30038" y="43953"/>
                      <a:pt x="30556" y="43926"/>
                      <a:pt x="30868" y="43505"/>
                    </a:cubicBezTo>
                    <a:cubicBezTo>
                      <a:pt x="31208" y="43057"/>
                      <a:pt x="31072" y="42445"/>
                      <a:pt x="31004" y="41915"/>
                    </a:cubicBezTo>
                    <a:cubicBezTo>
                      <a:pt x="30760" y="40243"/>
                      <a:pt x="30338" y="38585"/>
                      <a:pt x="29808" y="36968"/>
                    </a:cubicBezTo>
                    <a:cubicBezTo>
                      <a:pt x="29550" y="36179"/>
                      <a:pt x="29278" y="35391"/>
                      <a:pt x="28966" y="34616"/>
                    </a:cubicBezTo>
                    <a:cubicBezTo>
                      <a:pt x="28707" y="33977"/>
                      <a:pt x="28408" y="33338"/>
                      <a:pt x="27892" y="32876"/>
                    </a:cubicBezTo>
                    <a:cubicBezTo>
                      <a:pt x="27335" y="32384"/>
                      <a:pt x="26611" y="32127"/>
                      <a:pt x="25886" y="32127"/>
                    </a:cubicBezTo>
                    <a:cubicBezTo>
                      <a:pt x="25390" y="32127"/>
                      <a:pt x="24895" y="32247"/>
                      <a:pt x="24453" y="32496"/>
                    </a:cubicBezTo>
                    <a:cubicBezTo>
                      <a:pt x="23888" y="32809"/>
                      <a:pt x="23439" y="33239"/>
                      <a:pt x="22786" y="33239"/>
                    </a:cubicBezTo>
                    <a:cubicBezTo>
                      <a:pt x="22731" y="33239"/>
                      <a:pt x="22675" y="33236"/>
                      <a:pt x="22618" y="33230"/>
                    </a:cubicBezTo>
                    <a:cubicBezTo>
                      <a:pt x="22496" y="33230"/>
                      <a:pt x="22373" y="33203"/>
                      <a:pt x="22265" y="33162"/>
                    </a:cubicBezTo>
                    <a:cubicBezTo>
                      <a:pt x="22034" y="32373"/>
                      <a:pt x="21707" y="31599"/>
                      <a:pt x="21422" y="30824"/>
                    </a:cubicBezTo>
                    <a:cubicBezTo>
                      <a:pt x="21068" y="29927"/>
                      <a:pt x="20729" y="29030"/>
                      <a:pt x="20389" y="28133"/>
                    </a:cubicBezTo>
                    <a:cubicBezTo>
                      <a:pt x="19709" y="26393"/>
                      <a:pt x="19043" y="24667"/>
                      <a:pt x="18350" y="22940"/>
                    </a:cubicBezTo>
                    <a:cubicBezTo>
                      <a:pt x="16977" y="19474"/>
                      <a:pt x="15564" y="16036"/>
                      <a:pt x="14123" y="12597"/>
                    </a:cubicBezTo>
                    <a:cubicBezTo>
                      <a:pt x="14286" y="12529"/>
                      <a:pt x="14449" y="12461"/>
                      <a:pt x="14599" y="12393"/>
                    </a:cubicBezTo>
                    <a:cubicBezTo>
                      <a:pt x="15129" y="12175"/>
                      <a:pt x="16298" y="11917"/>
                      <a:pt x="16257" y="11170"/>
                    </a:cubicBezTo>
                    <a:cubicBezTo>
                      <a:pt x="16243" y="10803"/>
                      <a:pt x="15931" y="10395"/>
                      <a:pt x="15754" y="10082"/>
                    </a:cubicBezTo>
                    <a:cubicBezTo>
                      <a:pt x="15577" y="9797"/>
                      <a:pt x="15387" y="9566"/>
                      <a:pt x="15034" y="9498"/>
                    </a:cubicBezTo>
                    <a:cubicBezTo>
                      <a:pt x="14973" y="9487"/>
                      <a:pt x="14911" y="9483"/>
                      <a:pt x="14849" y="9483"/>
                    </a:cubicBezTo>
                    <a:cubicBezTo>
                      <a:pt x="14171" y="9483"/>
                      <a:pt x="13404" y="10053"/>
                      <a:pt x="12832" y="10327"/>
                    </a:cubicBezTo>
                    <a:cubicBezTo>
                      <a:pt x="12465" y="10504"/>
                      <a:pt x="12098" y="10667"/>
                      <a:pt x="11731" y="10830"/>
                    </a:cubicBezTo>
                    <a:cubicBezTo>
                      <a:pt x="11296" y="9076"/>
                      <a:pt x="10725" y="7323"/>
                      <a:pt x="10100" y="5624"/>
                    </a:cubicBezTo>
                    <a:cubicBezTo>
                      <a:pt x="10100" y="5597"/>
                      <a:pt x="10086" y="5570"/>
                      <a:pt x="10072" y="5542"/>
                    </a:cubicBezTo>
                    <a:cubicBezTo>
                      <a:pt x="10032" y="5447"/>
                      <a:pt x="10004" y="5352"/>
                      <a:pt x="9964" y="5257"/>
                    </a:cubicBezTo>
                    <a:cubicBezTo>
                      <a:pt x="9746" y="4686"/>
                      <a:pt x="9488" y="4088"/>
                      <a:pt x="8944" y="3762"/>
                    </a:cubicBezTo>
                    <a:cubicBezTo>
                      <a:pt x="8808" y="3667"/>
                      <a:pt x="8659" y="3599"/>
                      <a:pt x="8496" y="3558"/>
                    </a:cubicBezTo>
                    <a:cubicBezTo>
                      <a:pt x="8686" y="3082"/>
                      <a:pt x="8686" y="2443"/>
                      <a:pt x="8632" y="1995"/>
                    </a:cubicBezTo>
                    <a:cubicBezTo>
                      <a:pt x="8591" y="1546"/>
                      <a:pt x="8441" y="1084"/>
                      <a:pt x="8169" y="731"/>
                    </a:cubicBezTo>
                    <a:cubicBezTo>
                      <a:pt x="7792" y="247"/>
                      <a:pt x="7217" y="1"/>
                      <a:pt x="66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26"/>
            <p:cNvGrpSpPr/>
            <p:nvPr/>
          </p:nvGrpSpPr>
          <p:grpSpPr>
            <a:xfrm>
              <a:off x="848550" y="2708580"/>
              <a:ext cx="1068440" cy="1504929"/>
              <a:chOff x="848571" y="2752645"/>
              <a:chExt cx="1068440" cy="1504929"/>
            </a:xfrm>
          </p:grpSpPr>
          <p:sp>
            <p:nvSpPr>
              <p:cNvPr id="394" name="Google Shape;394;p26"/>
              <p:cNvSpPr/>
              <p:nvPr/>
            </p:nvSpPr>
            <p:spPr>
              <a:xfrm>
                <a:off x="1160783" y="3101487"/>
                <a:ext cx="67991" cy="56347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1646" extrusionOk="0">
                    <a:moveTo>
                      <a:pt x="1714" y="1"/>
                    </a:moveTo>
                    <a:cubicBezTo>
                      <a:pt x="1510" y="110"/>
                      <a:pt x="1292" y="178"/>
                      <a:pt x="1088" y="259"/>
                    </a:cubicBezTo>
                    <a:cubicBezTo>
                      <a:pt x="735" y="409"/>
                      <a:pt x="368" y="545"/>
                      <a:pt x="1" y="667"/>
                    </a:cubicBezTo>
                    <a:cubicBezTo>
                      <a:pt x="96" y="993"/>
                      <a:pt x="150" y="1319"/>
                      <a:pt x="164" y="1646"/>
                    </a:cubicBezTo>
                    <a:cubicBezTo>
                      <a:pt x="776" y="1415"/>
                      <a:pt x="1387" y="1170"/>
                      <a:pt x="1985" y="912"/>
                    </a:cubicBezTo>
                    <a:cubicBezTo>
                      <a:pt x="1890" y="613"/>
                      <a:pt x="1795" y="314"/>
                      <a:pt x="17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6"/>
              <p:cNvSpPr/>
              <p:nvPr/>
            </p:nvSpPr>
            <p:spPr>
              <a:xfrm>
                <a:off x="1141715" y="3033088"/>
                <a:ext cx="73092" cy="85650"/>
              </a:xfrm>
              <a:custGeom>
                <a:avLst/>
                <a:gdLst/>
                <a:ahLst/>
                <a:cxnLst/>
                <a:rect l="l" t="t" r="r" b="b"/>
                <a:pathLst>
                  <a:path w="2135" h="2502" extrusionOk="0">
                    <a:moveTo>
                      <a:pt x="1686" y="1"/>
                    </a:moveTo>
                    <a:cubicBezTo>
                      <a:pt x="1469" y="191"/>
                      <a:pt x="1183" y="341"/>
                      <a:pt x="966" y="490"/>
                    </a:cubicBezTo>
                    <a:cubicBezTo>
                      <a:pt x="653" y="735"/>
                      <a:pt x="313" y="966"/>
                      <a:pt x="1" y="1224"/>
                    </a:cubicBezTo>
                    <a:cubicBezTo>
                      <a:pt x="204" y="1632"/>
                      <a:pt x="381" y="2067"/>
                      <a:pt x="517" y="2502"/>
                    </a:cubicBezTo>
                    <a:cubicBezTo>
                      <a:pt x="830" y="2298"/>
                      <a:pt x="1170" y="2108"/>
                      <a:pt x="1496" y="1917"/>
                    </a:cubicBezTo>
                    <a:cubicBezTo>
                      <a:pt x="1713" y="1795"/>
                      <a:pt x="1917" y="1673"/>
                      <a:pt x="2135" y="1578"/>
                    </a:cubicBezTo>
                    <a:cubicBezTo>
                      <a:pt x="1985" y="1048"/>
                      <a:pt x="1836" y="531"/>
                      <a:pt x="16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6"/>
              <p:cNvSpPr/>
              <p:nvPr/>
            </p:nvSpPr>
            <p:spPr>
              <a:xfrm>
                <a:off x="1111931" y="2990296"/>
                <a:ext cx="83328" cy="78666"/>
              </a:xfrm>
              <a:custGeom>
                <a:avLst/>
                <a:gdLst/>
                <a:ahLst/>
                <a:cxnLst/>
                <a:rect l="l" t="t" r="r" b="b"/>
                <a:pathLst>
                  <a:path w="2434" h="2298" extrusionOk="0">
                    <a:moveTo>
                      <a:pt x="2175" y="0"/>
                    </a:moveTo>
                    <a:cubicBezTo>
                      <a:pt x="1917" y="164"/>
                      <a:pt x="1605" y="245"/>
                      <a:pt x="1319" y="354"/>
                    </a:cubicBezTo>
                    <a:cubicBezTo>
                      <a:pt x="1088" y="449"/>
                      <a:pt x="843" y="531"/>
                      <a:pt x="612" y="612"/>
                    </a:cubicBezTo>
                    <a:cubicBezTo>
                      <a:pt x="490" y="653"/>
                      <a:pt x="368" y="694"/>
                      <a:pt x="259" y="734"/>
                    </a:cubicBezTo>
                    <a:cubicBezTo>
                      <a:pt x="177" y="775"/>
                      <a:pt x="82" y="789"/>
                      <a:pt x="1" y="789"/>
                    </a:cubicBezTo>
                    <a:cubicBezTo>
                      <a:pt x="123" y="1020"/>
                      <a:pt x="245" y="1251"/>
                      <a:pt x="368" y="1482"/>
                    </a:cubicBezTo>
                    <a:cubicBezTo>
                      <a:pt x="504" y="1754"/>
                      <a:pt x="640" y="2026"/>
                      <a:pt x="789" y="2298"/>
                    </a:cubicBezTo>
                    <a:cubicBezTo>
                      <a:pt x="1047" y="2039"/>
                      <a:pt x="1292" y="1767"/>
                      <a:pt x="1577" y="1523"/>
                    </a:cubicBezTo>
                    <a:cubicBezTo>
                      <a:pt x="1808" y="1319"/>
                      <a:pt x="2121" y="993"/>
                      <a:pt x="2434" y="857"/>
                    </a:cubicBezTo>
                    <a:cubicBezTo>
                      <a:pt x="2352" y="571"/>
                      <a:pt x="2271" y="286"/>
                      <a:pt x="2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6"/>
              <p:cNvSpPr/>
              <p:nvPr/>
            </p:nvSpPr>
            <p:spPr>
              <a:xfrm>
                <a:off x="1092384" y="2954453"/>
                <a:ext cx="90791" cy="57271"/>
              </a:xfrm>
              <a:custGeom>
                <a:avLst/>
                <a:gdLst/>
                <a:ahLst/>
                <a:cxnLst/>
                <a:rect l="l" t="t" r="r" b="b"/>
                <a:pathLst>
                  <a:path w="2652" h="1673" extrusionOk="0">
                    <a:moveTo>
                      <a:pt x="2447" y="1"/>
                    </a:moveTo>
                    <a:cubicBezTo>
                      <a:pt x="2067" y="110"/>
                      <a:pt x="1659" y="178"/>
                      <a:pt x="1292" y="286"/>
                    </a:cubicBezTo>
                    <a:cubicBezTo>
                      <a:pt x="857" y="422"/>
                      <a:pt x="422" y="585"/>
                      <a:pt x="1" y="735"/>
                    </a:cubicBezTo>
                    <a:cubicBezTo>
                      <a:pt x="150" y="1047"/>
                      <a:pt x="313" y="1360"/>
                      <a:pt x="477" y="1673"/>
                    </a:cubicBezTo>
                    <a:cubicBezTo>
                      <a:pt x="735" y="1455"/>
                      <a:pt x="1251" y="1306"/>
                      <a:pt x="1496" y="1211"/>
                    </a:cubicBezTo>
                    <a:cubicBezTo>
                      <a:pt x="1863" y="1047"/>
                      <a:pt x="2257" y="816"/>
                      <a:pt x="2651" y="721"/>
                    </a:cubicBezTo>
                    <a:cubicBezTo>
                      <a:pt x="2638" y="694"/>
                      <a:pt x="2638" y="653"/>
                      <a:pt x="2624" y="613"/>
                    </a:cubicBezTo>
                    <a:cubicBezTo>
                      <a:pt x="2556" y="422"/>
                      <a:pt x="2502" y="205"/>
                      <a:pt x="24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6"/>
              <p:cNvSpPr/>
              <p:nvPr/>
            </p:nvSpPr>
            <p:spPr>
              <a:xfrm>
                <a:off x="1068660" y="2894065"/>
                <a:ext cx="103801" cy="79967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2336" extrusionOk="0">
                    <a:moveTo>
                      <a:pt x="1676" y="1"/>
                    </a:moveTo>
                    <a:cubicBezTo>
                      <a:pt x="1289" y="1"/>
                      <a:pt x="885" y="176"/>
                      <a:pt x="571" y="446"/>
                    </a:cubicBezTo>
                    <a:cubicBezTo>
                      <a:pt x="232" y="745"/>
                      <a:pt x="1" y="1017"/>
                      <a:pt x="204" y="1479"/>
                    </a:cubicBezTo>
                    <a:cubicBezTo>
                      <a:pt x="327" y="1765"/>
                      <a:pt x="463" y="2050"/>
                      <a:pt x="599" y="2336"/>
                    </a:cubicBezTo>
                    <a:cubicBezTo>
                      <a:pt x="993" y="2105"/>
                      <a:pt x="1387" y="1928"/>
                      <a:pt x="1808" y="1778"/>
                    </a:cubicBezTo>
                    <a:cubicBezTo>
                      <a:pt x="2175" y="1643"/>
                      <a:pt x="2610" y="1466"/>
                      <a:pt x="3032" y="1398"/>
                    </a:cubicBezTo>
                    <a:cubicBezTo>
                      <a:pt x="2923" y="1044"/>
                      <a:pt x="2787" y="718"/>
                      <a:pt x="2570" y="446"/>
                    </a:cubicBezTo>
                    <a:cubicBezTo>
                      <a:pt x="2330" y="132"/>
                      <a:pt x="2009" y="1"/>
                      <a:pt x="16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6"/>
              <p:cNvSpPr/>
              <p:nvPr/>
            </p:nvSpPr>
            <p:spPr>
              <a:xfrm>
                <a:off x="1067256" y="2891565"/>
                <a:ext cx="147553" cy="264823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7736" extrusionOk="0">
                    <a:moveTo>
                      <a:pt x="915" y="1"/>
                    </a:moveTo>
                    <a:cubicBezTo>
                      <a:pt x="793" y="1"/>
                      <a:pt x="662" y="104"/>
                      <a:pt x="653" y="234"/>
                    </a:cubicBezTo>
                    <a:cubicBezTo>
                      <a:pt x="640" y="370"/>
                      <a:pt x="640" y="492"/>
                      <a:pt x="653" y="628"/>
                    </a:cubicBezTo>
                    <a:cubicBezTo>
                      <a:pt x="593" y="575"/>
                      <a:pt x="527" y="552"/>
                      <a:pt x="461" y="552"/>
                    </a:cubicBezTo>
                    <a:cubicBezTo>
                      <a:pt x="273" y="552"/>
                      <a:pt x="89" y="736"/>
                      <a:pt x="69" y="927"/>
                    </a:cubicBezTo>
                    <a:cubicBezTo>
                      <a:pt x="1" y="1444"/>
                      <a:pt x="300" y="2001"/>
                      <a:pt x="517" y="2477"/>
                    </a:cubicBezTo>
                    <a:cubicBezTo>
                      <a:pt x="531" y="2667"/>
                      <a:pt x="558" y="2871"/>
                      <a:pt x="599" y="3061"/>
                    </a:cubicBezTo>
                    <a:cubicBezTo>
                      <a:pt x="735" y="3945"/>
                      <a:pt x="993" y="4842"/>
                      <a:pt x="1523" y="5562"/>
                    </a:cubicBezTo>
                    <a:cubicBezTo>
                      <a:pt x="1580" y="5633"/>
                      <a:pt x="1655" y="5664"/>
                      <a:pt x="1726" y="5664"/>
                    </a:cubicBezTo>
                    <a:cubicBezTo>
                      <a:pt x="1859" y="5664"/>
                      <a:pt x="1980" y="5554"/>
                      <a:pt x="1945" y="5385"/>
                    </a:cubicBezTo>
                    <a:cubicBezTo>
                      <a:pt x="1945" y="5345"/>
                      <a:pt x="1931" y="5317"/>
                      <a:pt x="1917" y="5277"/>
                    </a:cubicBezTo>
                    <a:lnTo>
                      <a:pt x="1917" y="5277"/>
                    </a:lnTo>
                    <a:cubicBezTo>
                      <a:pt x="2244" y="5956"/>
                      <a:pt x="2515" y="6649"/>
                      <a:pt x="2651" y="7397"/>
                    </a:cubicBezTo>
                    <a:cubicBezTo>
                      <a:pt x="2697" y="7615"/>
                      <a:pt x="2917" y="7736"/>
                      <a:pt x="3115" y="7736"/>
                    </a:cubicBezTo>
                    <a:cubicBezTo>
                      <a:pt x="3152" y="7736"/>
                      <a:pt x="3188" y="7732"/>
                      <a:pt x="3222" y="7723"/>
                    </a:cubicBezTo>
                    <a:cubicBezTo>
                      <a:pt x="3453" y="7669"/>
                      <a:pt x="3671" y="7615"/>
                      <a:pt x="3902" y="7560"/>
                    </a:cubicBezTo>
                    <a:cubicBezTo>
                      <a:pt x="4119" y="7506"/>
                      <a:pt x="4310" y="7220"/>
                      <a:pt x="4228" y="6989"/>
                    </a:cubicBezTo>
                    <a:cubicBezTo>
                      <a:pt x="3752" y="5820"/>
                      <a:pt x="3154" y="4706"/>
                      <a:pt x="2583" y="3578"/>
                    </a:cubicBezTo>
                    <a:cubicBezTo>
                      <a:pt x="2012" y="2450"/>
                      <a:pt x="1618" y="1253"/>
                      <a:pt x="1088" y="112"/>
                    </a:cubicBezTo>
                    <a:cubicBezTo>
                      <a:pt x="1049" y="33"/>
                      <a:pt x="983" y="1"/>
                      <a:pt x="9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6"/>
              <p:cNvSpPr/>
              <p:nvPr/>
            </p:nvSpPr>
            <p:spPr>
              <a:xfrm>
                <a:off x="868632" y="3798828"/>
                <a:ext cx="1016745" cy="427564"/>
              </a:xfrm>
              <a:custGeom>
                <a:avLst/>
                <a:gdLst/>
                <a:ahLst/>
                <a:cxnLst/>
                <a:rect l="l" t="t" r="r" b="b"/>
                <a:pathLst>
                  <a:path w="29699" h="12490" extrusionOk="0">
                    <a:moveTo>
                      <a:pt x="17306" y="0"/>
                    </a:moveTo>
                    <a:cubicBezTo>
                      <a:pt x="16437" y="0"/>
                      <a:pt x="15546" y="288"/>
                      <a:pt x="14665" y="522"/>
                    </a:cubicBezTo>
                    <a:cubicBezTo>
                      <a:pt x="14312" y="617"/>
                      <a:pt x="13958" y="740"/>
                      <a:pt x="13591" y="848"/>
                    </a:cubicBezTo>
                    <a:cubicBezTo>
                      <a:pt x="12993" y="1175"/>
                      <a:pt x="12422" y="1596"/>
                      <a:pt x="12082" y="2180"/>
                    </a:cubicBezTo>
                    <a:cubicBezTo>
                      <a:pt x="11580" y="3009"/>
                      <a:pt x="11892" y="3839"/>
                      <a:pt x="11879" y="4722"/>
                    </a:cubicBezTo>
                    <a:cubicBezTo>
                      <a:pt x="12137" y="5728"/>
                      <a:pt x="11892" y="6639"/>
                      <a:pt x="11226" y="7481"/>
                    </a:cubicBezTo>
                    <a:cubicBezTo>
                      <a:pt x="10914" y="7875"/>
                      <a:pt x="10805" y="8161"/>
                      <a:pt x="11104" y="8623"/>
                    </a:cubicBezTo>
                    <a:cubicBezTo>
                      <a:pt x="11294" y="8922"/>
                      <a:pt x="11498" y="9180"/>
                      <a:pt x="11648" y="9507"/>
                    </a:cubicBezTo>
                    <a:cubicBezTo>
                      <a:pt x="11879" y="10023"/>
                      <a:pt x="11960" y="10567"/>
                      <a:pt x="11892" y="11138"/>
                    </a:cubicBezTo>
                    <a:cubicBezTo>
                      <a:pt x="11885" y="11228"/>
                      <a:pt x="11815" y="11275"/>
                      <a:pt x="11746" y="11275"/>
                    </a:cubicBezTo>
                    <a:cubicBezTo>
                      <a:pt x="11679" y="11275"/>
                      <a:pt x="11613" y="11231"/>
                      <a:pt x="11607" y="11138"/>
                    </a:cubicBezTo>
                    <a:cubicBezTo>
                      <a:pt x="11566" y="10390"/>
                      <a:pt x="11389" y="9710"/>
                      <a:pt x="10954" y="9099"/>
                    </a:cubicBezTo>
                    <a:cubicBezTo>
                      <a:pt x="10682" y="8718"/>
                      <a:pt x="10383" y="8365"/>
                      <a:pt x="10506" y="7875"/>
                    </a:cubicBezTo>
                    <a:cubicBezTo>
                      <a:pt x="10628" y="7400"/>
                      <a:pt x="11063" y="7060"/>
                      <a:pt x="11281" y="6625"/>
                    </a:cubicBezTo>
                    <a:cubicBezTo>
                      <a:pt x="11416" y="6340"/>
                      <a:pt x="11525" y="6027"/>
                      <a:pt x="11566" y="5714"/>
                    </a:cubicBezTo>
                    <a:lnTo>
                      <a:pt x="11566" y="5714"/>
                    </a:lnTo>
                    <a:cubicBezTo>
                      <a:pt x="11321" y="6013"/>
                      <a:pt x="10927" y="6136"/>
                      <a:pt x="10506" y="6408"/>
                    </a:cubicBezTo>
                    <a:cubicBezTo>
                      <a:pt x="9704" y="6924"/>
                      <a:pt x="9160" y="7726"/>
                      <a:pt x="8875" y="8623"/>
                    </a:cubicBezTo>
                    <a:cubicBezTo>
                      <a:pt x="8853" y="8705"/>
                      <a:pt x="8791" y="8741"/>
                      <a:pt x="8728" y="8741"/>
                    </a:cubicBezTo>
                    <a:cubicBezTo>
                      <a:pt x="8634" y="8741"/>
                      <a:pt x="8538" y="8663"/>
                      <a:pt x="8562" y="8541"/>
                    </a:cubicBezTo>
                    <a:cubicBezTo>
                      <a:pt x="8752" y="7685"/>
                      <a:pt x="9228" y="6924"/>
                      <a:pt x="9894" y="6367"/>
                    </a:cubicBezTo>
                    <a:cubicBezTo>
                      <a:pt x="10234" y="6081"/>
                      <a:pt x="10601" y="5918"/>
                      <a:pt x="10968" y="5701"/>
                    </a:cubicBezTo>
                    <a:cubicBezTo>
                      <a:pt x="11580" y="5334"/>
                      <a:pt x="11376" y="4545"/>
                      <a:pt x="11267" y="3947"/>
                    </a:cubicBezTo>
                    <a:cubicBezTo>
                      <a:pt x="11104" y="2982"/>
                      <a:pt x="11199" y="2167"/>
                      <a:pt x="11879" y="1419"/>
                    </a:cubicBezTo>
                    <a:cubicBezTo>
                      <a:pt x="12001" y="1283"/>
                      <a:pt x="12137" y="1161"/>
                      <a:pt x="12273" y="1052"/>
                    </a:cubicBezTo>
                    <a:cubicBezTo>
                      <a:pt x="11634" y="1039"/>
                      <a:pt x="11185" y="658"/>
                      <a:pt x="10587" y="495"/>
                    </a:cubicBezTo>
                    <a:cubicBezTo>
                      <a:pt x="10396" y="445"/>
                      <a:pt x="10201" y="422"/>
                      <a:pt x="10008" y="422"/>
                    </a:cubicBezTo>
                    <a:cubicBezTo>
                      <a:pt x="8980" y="422"/>
                      <a:pt x="7987" y="1090"/>
                      <a:pt x="7679" y="2085"/>
                    </a:cubicBezTo>
                    <a:cubicBezTo>
                      <a:pt x="7475" y="2751"/>
                      <a:pt x="7475" y="3472"/>
                      <a:pt x="7407" y="4151"/>
                    </a:cubicBezTo>
                    <a:cubicBezTo>
                      <a:pt x="7339" y="4722"/>
                      <a:pt x="7162" y="5252"/>
                      <a:pt x="6931" y="5769"/>
                    </a:cubicBezTo>
                    <a:cubicBezTo>
                      <a:pt x="6455" y="6897"/>
                      <a:pt x="5789" y="7522"/>
                      <a:pt x="4593" y="7821"/>
                    </a:cubicBezTo>
                    <a:cubicBezTo>
                      <a:pt x="3981" y="7971"/>
                      <a:pt x="3438" y="8147"/>
                      <a:pt x="2962" y="8596"/>
                    </a:cubicBezTo>
                    <a:cubicBezTo>
                      <a:pt x="2554" y="9017"/>
                      <a:pt x="2350" y="9534"/>
                      <a:pt x="2119" y="10064"/>
                    </a:cubicBezTo>
                    <a:cubicBezTo>
                      <a:pt x="1861" y="10648"/>
                      <a:pt x="1548" y="11110"/>
                      <a:pt x="1046" y="11505"/>
                    </a:cubicBezTo>
                    <a:cubicBezTo>
                      <a:pt x="828" y="11681"/>
                      <a:pt x="529" y="11831"/>
                      <a:pt x="339" y="12021"/>
                    </a:cubicBezTo>
                    <a:cubicBezTo>
                      <a:pt x="0" y="12381"/>
                      <a:pt x="276" y="12435"/>
                      <a:pt x="573" y="12435"/>
                    </a:cubicBezTo>
                    <a:cubicBezTo>
                      <a:pt x="646" y="12435"/>
                      <a:pt x="720" y="12432"/>
                      <a:pt x="787" y="12429"/>
                    </a:cubicBezTo>
                    <a:cubicBezTo>
                      <a:pt x="2228" y="12402"/>
                      <a:pt x="3642" y="12130"/>
                      <a:pt x="5082" y="12021"/>
                    </a:cubicBezTo>
                    <a:cubicBezTo>
                      <a:pt x="5998" y="11949"/>
                      <a:pt x="6919" y="11924"/>
                      <a:pt x="7842" y="11924"/>
                    </a:cubicBezTo>
                    <a:cubicBezTo>
                      <a:pt x="8304" y="11924"/>
                      <a:pt x="8766" y="11930"/>
                      <a:pt x="9228" y="11940"/>
                    </a:cubicBezTo>
                    <a:cubicBezTo>
                      <a:pt x="10614" y="11967"/>
                      <a:pt x="12001" y="12035"/>
                      <a:pt x="13387" y="12048"/>
                    </a:cubicBezTo>
                    <a:cubicBezTo>
                      <a:pt x="13481" y="12049"/>
                      <a:pt x="13575" y="12050"/>
                      <a:pt x="13669" y="12050"/>
                    </a:cubicBezTo>
                    <a:cubicBezTo>
                      <a:pt x="15014" y="12050"/>
                      <a:pt x="16348" y="11962"/>
                      <a:pt x="17682" y="11899"/>
                    </a:cubicBezTo>
                    <a:cubicBezTo>
                      <a:pt x="18163" y="11881"/>
                      <a:pt x="18640" y="11870"/>
                      <a:pt x="19115" y="11870"/>
                    </a:cubicBezTo>
                    <a:cubicBezTo>
                      <a:pt x="20066" y="11870"/>
                      <a:pt x="21008" y="11912"/>
                      <a:pt x="21950" y="12021"/>
                    </a:cubicBezTo>
                    <a:cubicBezTo>
                      <a:pt x="23350" y="12171"/>
                      <a:pt x="24737" y="12388"/>
                      <a:pt x="26150" y="12442"/>
                    </a:cubicBezTo>
                    <a:cubicBezTo>
                      <a:pt x="26599" y="12467"/>
                      <a:pt x="27048" y="12472"/>
                      <a:pt x="27496" y="12472"/>
                    </a:cubicBezTo>
                    <a:cubicBezTo>
                      <a:pt x="27795" y="12472"/>
                      <a:pt x="28094" y="12470"/>
                      <a:pt x="28393" y="12470"/>
                    </a:cubicBezTo>
                    <a:cubicBezTo>
                      <a:pt x="28416" y="12469"/>
                      <a:pt x="28440" y="12468"/>
                      <a:pt x="28465" y="12468"/>
                    </a:cubicBezTo>
                    <a:cubicBezTo>
                      <a:pt x="28631" y="12468"/>
                      <a:pt x="28832" y="12489"/>
                      <a:pt x="29018" y="12489"/>
                    </a:cubicBezTo>
                    <a:cubicBezTo>
                      <a:pt x="29150" y="12489"/>
                      <a:pt x="29273" y="12479"/>
                      <a:pt x="29372" y="12442"/>
                    </a:cubicBezTo>
                    <a:cubicBezTo>
                      <a:pt x="29698" y="12320"/>
                      <a:pt x="29562" y="11940"/>
                      <a:pt x="29535" y="11681"/>
                    </a:cubicBezTo>
                    <a:cubicBezTo>
                      <a:pt x="29385" y="10322"/>
                      <a:pt x="29154" y="8963"/>
                      <a:pt x="28815" y="7644"/>
                    </a:cubicBezTo>
                    <a:cubicBezTo>
                      <a:pt x="28375" y="5947"/>
                      <a:pt x="27628" y="2375"/>
                      <a:pt x="25422" y="2375"/>
                    </a:cubicBezTo>
                    <a:cubicBezTo>
                      <a:pt x="25172" y="2375"/>
                      <a:pt x="24904" y="2421"/>
                      <a:pt x="24615" y="2520"/>
                    </a:cubicBezTo>
                    <a:cubicBezTo>
                      <a:pt x="24044" y="2724"/>
                      <a:pt x="23595" y="3145"/>
                      <a:pt x="23038" y="3336"/>
                    </a:cubicBezTo>
                    <a:cubicBezTo>
                      <a:pt x="22820" y="3408"/>
                      <a:pt x="22597" y="3444"/>
                      <a:pt x="22375" y="3444"/>
                    </a:cubicBezTo>
                    <a:cubicBezTo>
                      <a:pt x="22265" y="3444"/>
                      <a:pt x="22154" y="3435"/>
                      <a:pt x="22046" y="3417"/>
                    </a:cubicBezTo>
                    <a:lnTo>
                      <a:pt x="22046" y="3417"/>
                    </a:lnTo>
                    <a:cubicBezTo>
                      <a:pt x="22073" y="3472"/>
                      <a:pt x="22100" y="3512"/>
                      <a:pt x="22114" y="3567"/>
                    </a:cubicBezTo>
                    <a:cubicBezTo>
                      <a:pt x="22453" y="4274"/>
                      <a:pt x="22086" y="5130"/>
                      <a:pt x="22494" y="5782"/>
                    </a:cubicBezTo>
                    <a:cubicBezTo>
                      <a:pt x="22929" y="6462"/>
                      <a:pt x="23663" y="6951"/>
                      <a:pt x="24152" y="7604"/>
                    </a:cubicBezTo>
                    <a:cubicBezTo>
                      <a:pt x="24220" y="7693"/>
                      <a:pt x="24120" y="7811"/>
                      <a:pt x="24022" y="7811"/>
                    </a:cubicBezTo>
                    <a:cubicBezTo>
                      <a:pt x="24002" y="7811"/>
                      <a:pt x="23981" y="7806"/>
                      <a:pt x="23962" y="7794"/>
                    </a:cubicBezTo>
                    <a:cubicBezTo>
                      <a:pt x="23310" y="7332"/>
                      <a:pt x="22576" y="6693"/>
                      <a:pt x="22073" y="6068"/>
                    </a:cubicBezTo>
                    <a:cubicBezTo>
                      <a:pt x="21543" y="5402"/>
                      <a:pt x="21760" y="4695"/>
                      <a:pt x="21475" y="3961"/>
                    </a:cubicBezTo>
                    <a:cubicBezTo>
                      <a:pt x="21244" y="3363"/>
                      <a:pt x="20754" y="2914"/>
                      <a:pt x="20387" y="2411"/>
                    </a:cubicBezTo>
                    <a:cubicBezTo>
                      <a:pt x="20156" y="2112"/>
                      <a:pt x="19830" y="1637"/>
                      <a:pt x="19857" y="1202"/>
                    </a:cubicBezTo>
                    <a:cubicBezTo>
                      <a:pt x="19613" y="943"/>
                      <a:pt x="19341" y="699"/>
                      <a:pt x="19042" y="509"/>
                    </a:cubicBezTo>
                    <a:cubicBezTo>
                      <a:pt x="18480" y="134"/>
                      <a:pt x="17898" y="0"/>
                      <a:pt x="17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6"/>
              <p:cNvSpPr/>
              <p:nvPr/>
            </p:nvSpPr>
            <p:spPr>
              <a:xfrm>
                <a:off x="1273857" y="3211788"/>
                <a:ext cx="285280" cy="610502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17834" extrusionOk="0">
                    <a:moveTo>
                      <a:pt x="1265" y="0"/>
                    </a:moveTo>
                    <a:cubicBezTo>
                      <a:pt x="1156" y="231"/>
                      <a:pt x="1020" y="462"/>
                      <a:pt x="911" y="694"/>
                    </a:cubicBezTo>
                    <a:cubicBezTo>
                      <a:pt x="640" y="1224"/>
                      <a:pt x="341" y="1740"/>
                      <a:pt x="28" y="2257"/>
                    </a:cubicBezTo>
                    <a:cubicBezTo>
                      <a:pt x="28" y="2270"/>
                      <a:pt x="14" y="2284"/>
                      <a:pt x="1" y="2297"/>
                    </a:cubicBezTo>
                    <a:cubicBezTo>
                      <a:pt x="504" y="3330"/>
                      <a:pt x="844" y="4486"/>
                      <a:pt x="1211" y="5573"/>
                    </a:cubicBezTo>
                    <a:cubicBezTo>
                      <a:pt x="1618" y="6810"/>
                      <a:pt x="2040" y="8047"/>
                      <a:pt x="2515" y="9270"/>
                    </a:cubicBezTo>
                    <a:cubicBezTo>
                      <a:pt x="2991" y="10521"/>
                      <a:pt x="3521" y="11771"/>
                      <a:pt x="4078" y="13008"/>
                    </a:cubicBezTo>
                    <a:cubicBezTo>
                      <a:pt x="4364" y="13620"/>
                      <a:pt x="4636" y="14218"/>
                      <a:pt x="4908" y="14829"/>
                    </a:cubicBezTo>
                    <a:cubicBezTo>
                      <a:pt x="5139" y="15346"/>
                      <a:pt x="5465" y="15876"/>
                      <a:pt x="5601" y="16433"/>
                    </a:cubicBezTo>
                    <a:cubicBezTo>
                      <a:pt x="6579" y="16515"/>
                      <a:pt x="7477" y="16963"/>
                      <a:pt x="8197" y="17684"/>
                    </a:cubicBezTo>
                    <a:cubicBezTo>
                      <a:pt x="8233" y="17731"/>
                      <a:pt x="8279" y="17768"/>
                      <a:pt x="8317" y="17813"/>
                    </a:cubicBezTo>
                    <a:lnTo>
                      <a:pt x="8317" y="17813"/>
                    </a:lnTo>
                    <a:cubicBezTo>
                      <a:pt x="7978" y="16905"/>
                      <a:pt x="7639" y="16010"/>
                      <a:pt x="7286" y="15115"/>
                    </a:cubicBezTo>
                    <a:cubicBezTo>
                      <a:pt x="6607" y="13348"/>
                      <a:pt x="5927" y="11594"/>
                      <a:pt x="5234" y="9827"/>
                    </a:cubicBezTo>
                    <a:cubicBezTo>
                      <a:pt x="3929" y="6538"/>
                      <a:pt x="2624" y="3262"/>
                      <a:pt x="1265" y="0"/>
                    </a:cubicBezTo>
                    <a:close/>
                    <a:moveTo>
                      <a:pt x="8317" y="17813"/>
                    </a:moveTo>
                    <a:lnTo>
                      <a:pt x="8317" y="17813"/>
                    </a:lnTo>
                    <a:cubicBezTo>
                      <a:pt x="8318" y="17815"/>
                      <a:pt x="8318" y="17818"/>
                      <a:pt x="8319" y="17820"/>
                    </a:cubicBezTo>
                    <a:cubicBezTo>
                      <a:pt x="8320" y="17820"/>
                      <a:pt x="8321" y="17820"/>
                      <a:pt x="8322" y="17820"/>
                    </a:cubicBezTo>
                    <a:lnTo>
                      <a:pt x="8322" y="17820"/>
                    </a:lnTo>
                    <a:cubicBezTo>
                      <a:pt x="8321" y="17818"/>
                      <a:pt x="8319" y="17816"/>
                      <a:pt x="8317" y="17813"/>
                    </a:cubicBezTo>
                    <a:close/>
                    <a:moveTo>
                      <a:pt x="8322" y="17820"/>
                    </a:moveTo>
                    <a:cubicBezTo>
                      <a:pt x="8326" y="17824"/>
                      <a:pt x="8329" y="17829"/>
                      <a:pt x="8333" y="17833"/>
                    </a:cubicBezTo>
                    <a:cubicBezTo>
                      <a:pt x="8333" y="17833"/>
                      <a:pt x="8333" y="17822"/>
                      <a:pt x="8322" y="1782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6"/>
              <p:cNvSpPr/>
              <p:nvPr/>
            </p:nvSpPr>
            <p:spPr>
              <a:xfrm>
                <a:off x="1175674" y="3264816"/>
                <a:ext cx="266691" cy="530467"/>
              </a:xfrm>
              <a:custGeom>
                <a:avLst/>
                <a:gdLst/>
                <a:ahLst/>
                <a:cxnLst/>
                <a:rect l="l" t="t" r="r" b="b"/>
                <a:pathLst>
                  <a:path w="7790" h="15496" extrusionOk="0">
                    <a:moveTo>
                      <a:pt x="1" y="1"/>
                    </a:moveTo>
                    <a:cubicBezTo>
                      <a:pt x="572" y="1713"/>
                      <a:pt x="1129" y="3440"/>
                      <a:pt x="1686" y="5166"/>
                    </a:cubicBezTo>
                    <a:cubicBezTo>
                      <a:pt x="2244" y="6906"/>
                      <a:pt x="2801" y="8632"/>
                      <a:pt x="3345" y="10385"/>
                    </a:cubicBezTo>
                    <a:cubicBezTo>
                      <a:pt x="3603" y="11228"/>
                      <a:pt x="3875" y="12084"/>
                      <a:pt x="4133" y="12941"/>
                    </a:cubicBezTo>
                    <a:cubicBezTo>
                      <a:pt x="4378" y="13783"/>
                      <a:pt x="4663" y="14626"/>
                      <a:pt x="4826" y="15496"/>
                    </a:cubicBezTo>
                    <a:cubicBezTo>
                      <a:pt x="5084" y="15428"/>
                      <a:pt x="5343" y="15360"/>
                      <a:pt x="5574" y="15306"/>
                    </a:cubicBezTo>
                    <a:cubicBezTo>
                      <a:pt x="6294" y="15156"/>
                      <a:pt x="7028" y="14952"/>
                      <a:pt x="7762" y="14884"/>
                    </a:cubicBezTo>
                    <a:lnTo>
                      <a:pt x="7789" y="14884"/>
                    </a:lnTo>
                    <a:cubicBezTo>
                      <a:pt x="7558" y="14463"/>
                      <a:pt x="7409" y="13987"/>
                      <a:pt x="7218" y="13566"/>
                    </a:cubicBezTo>
                    <a:cubicBezTo>
                      <a:pt x="6974" y="12968"/>
                      <a:pt x="6743" y="12356"/>
                      <a:pt x="6498" y="11758"/>
                    </a:cubicBezTo>
                    <a:cubicBezTo>
                      <a:pt x="6036" y="10535"/>
                      <a:pt x="5587" y="9311"/>
                      <a:pt x="5125" y="8102"/>
                    </a:cubicBezTo>
                    <a:cubicBezTo>
                      <a:pt x="4649" y="6838"/>
                      <a:pt x="4160" y="5587"/>
                      <a:pt x="3684" y="4337"/>
                    </a:cubicBezTo>
                    <a:cubicBezTo>
                      <a:pt x="3277" y="3209"/>
                      <a:pt x="2814" y="2026"/>
                      <a:pt x="2597" y="844"/>
                    </a:cubicBezTo>
                    <a:cubicBezTo>
                      <a:pt x="2597" y="830"/>
                      <a:pt x="2583" y="830"/>
                      <a:pt x="2583" y="830"/>
                    </a:cubicBezTo>
                    <a:cubicBezTo>
                      <a:pt x="2012" y="653"/>
                      <a:pt x="1442" y="463"/>
                      <a:pt x="871" y="273"/>
                    </a:cubicBezTo>
                    <a:cubicBezTo>
                      <a:pt x="599" y="178"/>
                      <a:pt x="286" y="110"/>
                      <a:pt x="1" y="1"/>
                    </a:cubicBezTo>
                    <a:close/>
                  </a:path>
                </a:pathLst>
              </a:custGeom>
              <a:solidFill>
                <a:srgbClr val="E7E7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6"/>
              <p:cNvSpPr/>
              <p:nvPr/>
            </p:nvSpPr>
            <p:spPr>
              <a:xfrm>
                <a:off x="1037028" y="3103027"/>
                <a:ext cx="345294" cy="161269"/>
              </a:xfrm>
              <a:custGeom>
                <a:avLst/>
                <a:gdLst/>
                <a:ahLst/>
                <a:cxnLst/>
                <a:rect l="l" t="t" r="r" b="b"/>
                <a:pathLst>
                  <a:path w="10086" h="4711" extrusionOk="0">
                    <a:moveTo>
                      <a:pt x="9269" y="1"/>
                    </a:moveTo>
                    <a:cubicBezTo>
                      <a:pt x="8924" y="1"/>
                      <a:pt x="8505" y="317"/>
                      <a:pt x="8210" y="459"/>
                    </a:cubicBezTo>
                    <a:cubicBezTo>
                      <a:pt x="7802" y="649"/>
                      <a:pt x="7395" y="839"/>
                      <a:pt x="6973" y="1016"/>
                    </a:cubicBezTo>
                    <a:cubicBezTo>
                      <a:pt x="6212" y="1356"/>
                      <a:pt x="5437" y="1682"/>
                      <a:pt x="4649" y="1981"/>
                    </a:cubicBezTo>
                    <a:cubicBezTo>
                      <a:pt x="3847" y="2294"/>
                      <a:pt x="3018" y="2579"/>
                      <a:pt x="2175" y="2838"/>
                    </a:cubicBezTo>
                    <a:cubicBezTo>
                      <a:pt x="1740" y="2960"/>
                      <a:pt x="1305" y="3082"/>
                      <a:pt x="870" y="3191"/>
                    </a:cubicBezTo>
                    <a:cubicBezTo>
                      <a:pt x="734" y="3232"/>
                      <a:pt x="558" y="3272"/>
                      <a:pt x="422" y="3327"/>
                    </a:cubicBezTo>
                    <a:cubicBezTo>
                      <a:pt x="0" y="3517"/>
                      <a:pt x="123" y="3911"/>
                      <a:pt x="340" y="4224"/>
                    </a:cubicBezTo>
                    <a:cubicBezTo>
                      <a:pt x="538" y="4498"/>
                      <a:pt x="788" y="4711"/>
                      <a:pt x="1107" y="4711"/>
                    </a:cubicBezTo>
                    <a:cubicBezTo>
                      <a:pt x="1183" y="4711"/>
                      <a:pt x="1262" y="4699"/>
                      <a:pt x="1346" y="4672"/>
                    </a:cubicBezTo>
                    <a:cubicBezTo>
                      <a:pt x="1795" y="4523"/>
                      <a:pt x="2243" y="4265"/>
                      <a:pt x="2678" y="4061"/>
                    </a:cubicBezTo>
                    <a:cubicBezTo>
                      <a:pt x="2991" y="3911"/>
                      <a:pt x="3303" y="3762"/>
                      <a:pt x="3616" y="3612"/>
                    </a:cubicBezTo>
                    <a:cubicBezTo>
                      <a:pt x="3697" y="3571"/>
                      <a:pt x="3793" y="3531"/>
                      <a:pt x="3874" y="3490"/>
                    </a:cubicBezTo>
                    <a:cubicBezTo>
                      <a:pt x="4051" y="3408"/>
                      <a:pt x="4228" y="3340"/>
                      <a:pt x="4404" y="3272"/>
                    </a:cubicBezTo>
                    <a:cubicBezTo>
                      <a:pt x="4730" y="3137"/>
                      <a:pt x="5057" y="3001"/>
                      <a:pt x="5383" y="2865"/>
                    </a:cubicBezTo>
                    <a:cubicBezTo>
                      <a:pt x="6103" y="2566"/>
                      <a:pt x="6851" y="2307"/>
                      <a:pt x="7598" y="2090"/>
                    </a:cubicBezTo>
                    <a:cubicBezTo>
                      <a:pt x="8020" y="1913"/>
                      <a:pt x="8441" y="1737"/>
                      <a:pt x="8849" y="1560"/>
                    </a:cubicBezTo>
                    <a:cubicBezTo>
                      <a:pt x="9026" y="1478"/>
                      <a:pt x="9202" y="1397"/>
                      <a:pt x="9379" y="1315"/>
                    </a:cubicBezTo>
                    <a:cubicBezTo>
                      <a:pt x="9501" y="1261"/>
                      <a:pt x="9977" y="1125"/>
                      <a:pt x="10018" y="1016"/>
                    </a:cubicBezTo>
                    <a:cubicBezTo>
                      <a:pt x="10086" y="853"/>
                      <a:pt x="9909" y="649"/>
                      <a:pt x="9841" y="527"/>
                    </a:cubicBezTo>
                    <a:cubicBezTo>
                      <a:pt x="9719" y="296"/>
                      <a:pt x="9664" y="105"/>
                      <a:pt x="9420" y="24"/>
                    </a:cubicBezTo>
                    <a:cubicBezTo>
                      <a:pt x="9372" y="8"/>
                      <a:pt x="9321" y="1"/>
                      <a:pt x="92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6"/>
              <p:cNvSpPr/>
              <p:nvPr/>
            </p:nvSpPr>
            <p:spPr>
              <a:xfrm>
                <a:off x="1175229" y="3199669"/>
                <a:ext cx="123794" cy="73086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2135" extrusionOk="0">
                    <a:moveTo>
                      <a:pt x="3616" y="1"/>
                    </a:moveTo>
                    <a:cubicBezTo>
                      <a:pt x="2977" y="191"/>
                      <a:pt x="2338" y="409"/>
                      <a:pt x="1713" y="653"/>
                    </a:cubicBezTo>
                    <a:cubicBezTo>
                      <a:pt x="1319" y="816"/>
                      <a:pt x="938" y="993"/>
                      <a:pt x="571" y="1170"/>
                    </a:cubicBezTo>
                    <a:cubicBezTo>
                      <a:pt x="490" y="1211"/>
                      <a:pt x="163" y="1319"/>
                      <a:pt x="0" y="1415"/>
                    </a:cubicBezTo>
                    <a:cubicBezTo>
                      <a:pt x="340" y="1482"/>
                      <a:pt x="693" y="1618"/>
                      <a:pt x="1020" y="1700"/>
                    </a:cubicBezTo>
                    <a:cubicBezTo>
                      <a:pt x="1523" y="1849"/>
                      <a:pt x="2025" y="1985"/>
                      <a:pt x="2528" y="2135"/>
                    </a:cubicBezTo>
                    <a:cubicBezTo>
                      <a:pt x="2773" y="1700"/>
                      <a:pt x="3004" y="1265"/>
                      <a:pt x="3235" y="830"/>
                    </a:cubicBezTo>
                    <a:cubicBezTo>
                      <a:pt x="3371" y="572"/>
                      <a:pt x="3480" y="273"/>
                      <a:pt x="36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6"/>
              <p:cNvSpPr/>
              <p:nvPr/>
            </p:nvSpPr>
            <p:spPr>
              <a:xfrm>
                <a:off x="1004437" y="2775000"/>
                <a:ext cx="118248" cy="126900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707" extrusionOk="0">
                    <a:moveTo>
                      <a:pt x="2076" y="1"/>
                    </a:moveTo>
                    <a:cubicBezTo>
                      <a:pt x="1813" y="1"/>
                      <a:pt x="1544" y="75"/>
                      <a:pt x="1306" y="227"/>
                    </a:cubicBezTo>
                    <a:cubicBezTo>
                      <a:pt x="1" y="1097"/>
                      <a:pt x="558" y="2919"/>
                      <a:pt x="1659" y="3707"/>
                    </a:cubicBezTo>
                    <a:cubicBezTo>
                      <a:pt x="1890" y="3462"/>
                      <a:pt x="2189" y="3258"/>
                      <a:pt x="2434" y="3122"/>
                    </a:cubicBezTo>
                    <a:cubicBezTo>
                      <a:pt x="2692" y="2987"/>
                      <a:pt x="2978" y="2891"/>
                      <a:pt x="3263" y="2864"/>
                    </a:cubicBezTo>
                    <a:cubicBezTo>
                      <a:pt x="3277" y="2538"/>
                      <a:pt x="3385" y="2225"/>
                      <a:pt x="3413" y="1886"/>
                    </a:cubicBezTo>
                    <a:cubicBezTo>
                      <a:pt x="3453" y="1505"/>
                      <a:pt x="3440" y="1097"/>
                      <a:pt x="3263" y="730"/>
                    </a:cubicBezTo>
                    <a:cubicBezTo>
                      <a:pt x="3034" y="254"/>
                      <a:pt x="2564" y="1"/>
                      <a:pt x="20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6"/>
              <p:cNvSpPr/>
              <p:nvPr/>
            </p:nvSpPr>
            <p:spPr>
              <a:xfrm>
                <a:off x="1047880" y="3136405"/>
                <a:ext cx="325130" cy="126763"/>
              </a:xfrm>
              <a:custGeom>
                <a:avLst/>
                <a:gdLst/>
                <a:ahLst/>
                <a:cxnLst/>
                <a:rect l="l" t="t" r="r" b="b"/>
                <a:pathLst>
                  <a:path w="9497" h="3703" extrusionOk="0">
                    <a:moveTo>
                      <a:pt x="9152" y="0"/>
                    </a:moveTo>
                    <a:cubicBezTo>
                      <a:pt x="8429" y="0"/>
                      <a:pt x="7706" y="439"/>
                      <a:pt x="7050" y="707"/>
                    </a:cubicBezTo>
                    <a:cubicBezTo>
                      <a:pt x="6276" y="1006"/>
                      <a:pt x="5487" y="1305"/>
                      <a:pt x="4712" y="1604"/>
                    </a:cubicBezTo>
                    <a:cubicBezTo>
                      <a:pt x="3231" y="2162"/>
                      <a:pt x="1709" y="2624"/>
                      <a:pt x="254" y="3263"/>
                    </a:cubicBezTo>
                    <a:cubicBezTo>
                      <a:pt x="1" y="3377"/>
                      <a:pt x="161" y="3703"/>
                      <a:pt x="382" y="3703"/>
                    </a:cubicBezTo>
                    <a:cubicBezTo>
                      <a:pt x="398" y="3703"/>
                      <a:pt x="414" y="3701"/>
                      <a:pt x="431" y="3697"/>
                    </a:cubicBezTo>
                    <a:cubicBezTo>
                      <a:pt x="2021" y="3398"/>
                      <a:pt x="3584" y="2814"/>
                      <a:pt x="5107" y="2270"/>
                    </a:cubicBezTo>
                    <a:cubicBezTo>
                      <a:pt x="5854" y="1998"/>
                      <a:pt x="6602" y="1713"/>
                      <a:pt x="7349" y="1428"/>
                    </a:cubicBezTo>
                    <a:cubicBezTo>
                      <a:pt x="8015" y="1169"/>
                      <a:pt x="8858" y="965"/>
                      <a:pt x="9361" y="422"/>
                    </a:cubicBezTo>
                    <a:cubicBezTo>
                      <a:pt x="9497" y="272"/>
                      <a:pt x="9402" y="14"/>
                      <a:pt x="9184" y="0"/>
                    </a:cubicBezTo>
                    <a:cubicBezTo>
                      <a:pt x="9173" y="0"/>
                      <a:pt x="9163" y="0"/>
                      <a:pt x="91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6"/>
              <p:cNvSpPr/>
              <p:nvPr/>
            </p:nvSpPr>
            <p:spPr>
              <a:xfrm>
                <a:off x="1006765" y="2770857"/>
                <a:ext cx="74975" cy="12714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714" extrusionOk="0">
                    <a:moveTo>
                      <a:pt x="1017" y="0"/>
                    </a:moveTo>
                    <a:cubicBezTo>
                      <a:pt x="954" y="0"/>
                      <a:pt x="892" y="27"/>
                      <a:pt x="844" y="90"/>
                    </a:cubicBezTo>
                    <a:cubicBezTo>
                      <a:pt x="327" y="770"/>
                      <a:pt x="1" y="1735"/>
                      <a:pt x="205" y="2591"/>
                    </a:cubicBezTo>
                    <a:cubicBezTo>
                      <a:pt x="357" y="3249"/>
                      <a:pt x="926" y="3714"/>
                      <a:pt x="1578" y="3714"/>
                    </a:cubicBezTo>
                    <a:cubicBezTo>
                      <a:pt x="1681" y="3714"/>
                      <a:pt x="1785" y="3702"/>
                      <a:pt x="1890" y="3678"/>
                    </a:cubicBezTo>
                    <a:cubicBezTo>
                      <a:pt x="2135" y="3624"/>
                      <a:pt x="2189" y="3257"/>
                      <a:pt x="1958" y="3135"/>
                    </a:cubicBezTo>
                    <a:cubicBezTo>
                      <a:pt x="1469" y="2876"/>
                      <a:pt x="1034" y="2686"/>
                      <a:pt x="1007" y="2047"/>
                    </a:cubicBezTo>
                    <a:cubicBezTo>
                      <a:pt x="979" y="1477"/>
                      <a:pt x="1170" y="919"/>
                      <a:pt x="1306" y="362"/>
                    </a:cubicBezTo>
                    <a:cubicBezTo>
                      <a:pt x="1355" y="185"/>
                      <a:pt x="1183" y="0"/>
                      <a:pt x="10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6"/>
              <p:cNvSpPr/>
              <p:nvPr/>
            </p:nvSpPr>
            <p:spPr>
              <a:xfrm>
                <a:off x="1624240" y="3903001"/>
                <a:ext cx="154982" cy="188758"/>
              </a:xfrm>
              <a:custGeom>
                <a:avLst/>
                <a:gdLst/>
                <a:ahLst/>
                <a:cxnLst/>
                <a:rect l="l" t="t" r="r" b="b"/>
                <a:pathLst>
                  <a:path w="4527" h="5514" extrusionOk="0">
                    <a:moveTo>
                      <a:pt x="236" y="0"/>
                    </a:moveTo>
                    <a:cubicBezTo>
                      <a:pt x="123" y="0"/>
                      <a:pt x="14" y="90"/>
                      <a:pt x="14" y="211"/>
                    </a:cubicBezTo>
                    <a:cubicBezTo>
                      <a:pt x="1" y="850"/>
                      <a:pt x="123" y="1475"/>
                      <a:pt x="69" y="2114"/>
                    </a:cubicBezTo>
                    <a:cubicBezTo>
                      <a:pt x="28" y="2631"/>
                      <a:pt x="28" y="3161"/>
                      <a:pt x="422" y="3555"/>
                    </a:cubicBezTo>
                    <a:cubicBezTo>
                      <a:pt x="830" y="3963"/>
                      <a:pt x="1414" y="4275"/>
                      <a:pt x="1904" y="4574"/>
                    </a:cubicBezTo>
                    <a:cubicBezTo>
                      <a:pt x="2488" y="4928"/>
                      <a:pt x="3086" y="5240"/>
                      <a:pt x="3725" y="5498"/>
                    </a:cubicBezTo>
                    <a:cubicBezTo>
                      <a:pt x="3749" y="5509"/>
                      <a:pt x="3772" y="5513"/>
                      <a:pt x="3793" y="5513"/>
                    </a:cubicBezTo>
                    <a:cubicBezTo>
                      <a:pt x="3939" y="5513"/>
                      <a:pt x="4010" y="5291"/>
                      <a:pt x="3915" y="5172"/>
                    </a:cubicBezTo>
                    <a:cubicBezTo>
                      <a:pt x="3521" y="4737"/>
                      <a:pt x="3073" y="4343"/>
                      <a:pt x="2624" y="3976"/>
                    </a:cubicBezTo>
                    <a:cubicBezTo>
                      <a:pt x="2461" y="3840"/>
                      <a:pt x="2298" y="3718"/>
                      <a:pt x="2121" y="3596"/>
                    </a:cubicBezTo>
                    <a:lnTo>
                      <a:pt x="2121" y="3596"/>
                    </a:lnTo>
                    <a:cubicBezTo>
                      <a:pt x="2598" y="3665"/>
                      <a:pt x="3074" y="3707"/>
                      <a:pt x="3554" y="3707"/>
                    </a:cubicBezTo>
                    <a:cubicBezTo>
                      <a:pt x="3827" y="3707"/>
                      <a:pt x="4102" y="3693"/>
                      <a:pt x="4377" y="3664"/>
                    </a:cubicBezTo>
                    <a:cubicBezTo>
                      <a:pt x="4527" y="3636"/>
                      <a:pt x="4527" y="3432"/>
                      <a:pt x="4377" y="3405"/>
                    </a:cubicBezTo>
                    <a:cubicBezTo>
                      <a:pt x="3331" y="3283"/>
                      <a:pt x="2284" y="3174"/>
                      <a:pt x="1265" y="2957"/>
                    </a:cubicBezTo>
                    <a:cubicBezTo>
                      <a:pt x="1238" y="2943"/>
                      <a:pt x="1210" y="2916"/>
                      <a:pt x="1183" y="2889"/>
                    </a:cubicBezTo>
                    <a:cubicBezTo>
                      <a:pt x="843" y="2576"/>
                      <a:pt x="1034" y="1897"/>
                      <a:pt x="966" y="1448"/>
                    </a:cubicBezTo>
                    <a:cubicBezTo>
                      <a:pt x="898" y="959"/>
                      <a:pt x="735" y="429"/>
                      <a:pt x="381" y="62"/>
                    </a:cubicBezTo>
                    <a:cubicBezTo>
                      <a:pt x="339" y="19"/>
                      <a:pt x="287" y="0"/>
                      <a:pt x="2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6"/>
              <p:cNvSpPr/>
              <p:nvPr/>
            </p:nvSpPr>
            <p:spPr>
              <a:xfrm>
                <a:off x="1709208" y="3967292"/>
                <a:ext cx="66827" cy="42346"/>
              </a:xfrm>
              <a:custGeom>
                <a:avLst/>
                <a:gdLst/>
                <a:ahLst/>
                <a:cxnLst/>
                <a:rect l="l" t="t" r="r" b="b"/>
                <a:pathLst>
                  <a:path w="1952" h="1237" extrusionOk="0">
                    <a:moveTo>
                      <a:pt x="271" y="1"/>
                    </a:moveTo>
                    <a:cubicBezTo>
                      <a:pt x="105" y="1"/>
                      <a:pt x="1" y="256"/>
                      <a:pt x="183" y="358"/>
                    </a:cubicBezTo>
                    <a:cubicBezTo>
                      <a:pt x="659" y="657"/>
                      <a:pt x="1148" y="956"/>
                      <a:pt x="1651" y="1215"/>
                    </a:cubicBezTo>
                    <a:cubicBezTo>
                      <a:pt x="1681" y="1230"/>
                      <a:pt x="1709" y="1236"/>
                      <a:pt x="1735" y="1236"/>
                    </a:cubicBezTo>
                    <a:cubicBezTo>
                      <a:pt x="1876" y="1236"/>
                      <a:pt x="1951" y="1046"/>
                      <a:pt x="1814" y="943"/>
                    </a:cubicBezTo>
                    <a:cubicBezTo>
                      <a:pt x="1352" y="617"/>
                      <a:pt x="849" y="331"/>
                      <a:pt x="373" y="32"/>
                    </a:cubicBezTo>
                    <a:cubicBezTo>
                      <a:pt x="338" y="10"/>
                      <a:pt x="30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6"/>
              <p:cNvSpPr/>
              <p:nvPr/>
            </p:nvSpPr>
            <p:spPr>
              <a:xfrm>
                <a:off x="1490180" y="3986840"/>
                <a:ext cx="66347" cy="21669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633" extrusionOk="0">
                    <a:moveTo>
                      <a:pt x="211" y="1"/>
                    </a:moveTo>
                    <a:cubicBezTo>
                      <a:pt x="49" y="1"/>
                      <a:pt x="0" y="252"/>
                      <a:pt x="165" y="290"/>
                    </a:cubicBezTo>
                    <a:cubicBezTo>
                      <a:pt x="695" y="399"/>
                      <a:pt x="1212" y="521"/>
                      <a:pt x="1742" y="630"/>
                    </a:cubicBezTo>
                    <a:cubicBezTo>
                      <a:pt x="1751" y="632"/>
                      <a:pt x="1759" y="632"/>
                      <a:pt x="1767" y="632"/>
                    </a:cubicBezTo>
                    <a:cubicBezTo>
                      <a:pt x="1897" y="632"/>
                      <a:pt x="1937" y="437"/>
                      <a:pt x="1796" y="399"/>
                    </a:cubicBezTo>
                    <a:cubicBezTo>
                      <a:pt x="1293" y="250"/>
                      <a:pt x="763" y="127"/>
                      <a:pt x="247" y="5"/>
                    </a:cubicBezTo>
                    <a:cubicBezTo>
                      <a:pt x="234" y="2"/>
                      <a:pt x="222" y="1"/>
                      <a:pt x="211" y="1"/>
                    </a:cubicBezTo>
                    <a:close/>
                  </a:path>
                </a:pathLst>
              </a:custGeom>
              <a:solidFill>
                <a:srgbClr val="777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6"/>
              <p:cNvSpPr/>
              <p:nvPr/>
            </p:nvSpPr>
            <p:spPr>
              <a:xfrm>
                <a:off x="1177249" y="3263207"/>
                <a:ext cx="276858" cy="540360"/>
              </a:xfrm>
              <a:custGeom>
                <a:avLst/>
                <a:gdLst/>
                <a:ahLst/>
                <a:cxnLst/>
                <a:rect l="l" t="t" r="r" b="b"/>
                <a:pathLst>
                  <a:path w="8087" h="15785" extrusionOk="0">
                    <a:moveTo>
                      <a:pt x="204" y="1"/>
                    </a:moveTo>
                    <a:cubicBezTo>
                      <a:pt x="102" y="1"/>
                      <a:pt x="1" y="74"/>
                      <a:pt x="9" y="197"/>
                    </a:cubicBezTo>
                    <a:cubicBezTo>
                      <a:pt x="64" y="1720"/>
                      <a:pt x="648" y="3201"/>
                      <a:pt x="1124" y="4628"/>
                    </a:cubicBezTo>
                    <a:cubicBezTo>
                      <a:pt x="1219" y="4914"/>
                      <a:pt x="1314" y="5186"/>
                      <a:pt x="1409" y="5471"/>
                    </a:cubicBezTo>
                    <a:cubicBezTo>
                      <a:pt x="1396" y="5512"/>
                      <a:pt x="1396" y="5566"/>
                      <a:pt x="1409" y="5621"/>
                    </a:cubicBezTo>
                    <a:cubicBezTo>
                      <a:pt x="1749" y="6993"/>
                      <a:pt x="2198" y="8339"/>
                      <a:pt x="2768" y="9617"/>
                    </a:cubicBezTo>
                    <a:cubicBezTo>
                      <a:pt x="3366" y="11547"/>
                      <a:pt x="3951" y="13477"/>
                      <a:pt x="4590" y="15393"/>
                    </a:cubicBezTo>
                    <a:cubicBezTo>
                      <a:pt x="4671" y="15624"/>
                      <a:pt x="4848" y="15733"/>
                      <a:pt x="5079" y="15760"/>
                    </a:cubicBezTo>
                    <a:cubicBezTo>
                      <a:pt x="5207" y="15776"/>
                      <a:pt x="5337" y="15784"/>
                      <a:pt x="5468" y="15784"/>
                    </a:cubicBezTo>
                    <a:cubicBezTo>
                      <a:pt x="6032" y="15784"/>
                      <a:pt x="6594" y="15623"/>
                      <a:pt x="6914" y="15149"/>
                    </a:cubicBezTo>
                    <a:cubicBezTo>
                      <a:pt x="7023" y="15203"/>
                      <a:pt x="7145" y="15244"/>
                      <a:pt x="7267" y="15285"/>
                    </a:cubicBezTo>
                    <a:cubicBezTo>
                      <a:pt x="7327" y="15307"/>
                      <a:pt x="7384" y="15317"/>
                      <a:pt x="7438" y="15317"/>
                    </a:cubicBezTo>
                    <a:cubicBezTo>
                      <a:pt x="7883" y="15317"/>
                      <a:pt x="8086" y="14627"/>
                      <a:pt x="7662" y="14360"/>
                    </a:cubicBezTo>
                    <a:cubicBezTo>
                      <a:pt x="7444" y="14224"/>
                      <a:pt x="7213" y="14116"/>
                      <a:pt x="6968" y="14034"/>
                    </a:cubicBezTo>
                    <a:cubicBezTo>
                      <a:pt x="5745" y="13300"/>
                      <a:pt x="4984" y="11737"/>
                      <a:pt x="4345" y="10555"/>
                    </a:cubicBezTo>
                    <a:cubicBezTo>
                      <a:pt x="4304" y="10487"/>
                      <a:pt x="4277" y="10419"/>
                      <a:pt x="4236" y="10351"/>
                    </a:cubicBezTo>
                    <a:cubicBezTo>
                      <a:pt x="4005" y="9712"/>
                      <a:pt x="3761" y="9073"/>
                      <a:pt x="3530" y="8434"/>
                    </a:cubicBezTo>
                    <a:cubicBezTo>
                      <a:pt x="3013" y="7061"/>
                      <a:pt x="2510" y="5675"/>
                      <a:pt x="2007" y="4289"/>
                    </a:cubicBezTo>
                    <a:cubicBezTo>
                      <a:pt x="1518" y="2889"/>
                      <a:pt x="1137" y="1380"/>
                      <a:pt x="376" y="102"/>
                    </a:cubicBezTo>
                    <a:cubicBezTo>
                      <a:pt x="339" y="32"/>
                      <a:pt x="271" y="1"/>
                      <a:pt x="2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6"/>
              <p:cNvSpPr/>
              <p:nvPr/>
            </p:nvSpPr>
            <p:spPr>
              <a:xfrm>
                <a:off x="848571" y="2752645"/>
                <a:ext cx="1068440" cy="1504929"/>
              </a:xfrm>
              <a:custGeom>
                <a:avLst/>
                <a:gdLst/>
                <a:ahLst/>
                <a:cxnLst/>
                <a:rect l="l" t="t" r="r" b="b"/>
                <a:pathLst>
                  <a:path w="31209" h="43962" extrusionOk="0">
                    <a:moveTo>
                      <a:pt x="6629" y="654"/>
                    </a:moveTo>
                    <a:cubicBezTo>
                      <a:pt x="7117" y="654"/>
                      <a:pt x="7587" y="907"/>
                      <a:pt x="7816" y="1383"/>
                    </a:cubicBezTo>
                    <a:cubicBezTo>
                      <a:pt x="7993" y="1750"/>
                      <a:pt x="8006" y="2158"/>
                      <a:pt x="7966" y="2539"/>
                    </a:cubicBezTo>
                    <a:cubicBezTo>
                      <a:pt x="7938" y="2878"/>
                      <a:pt x="7830" y="3191"/>
                      <a:pt x="7816" y="3517"/>
                    </a:cubicBezTo>
                    <a:cubicBezTo>
                      <a:pt x="7531" y="3544"/>
                      <a:pt x="7245" y="3640"/>
                      <a:pt x="6987" y="3775"/>
                    </a:cubicBezTo>
                    <a:cubicBezTo>
                      <a:pt x="6742" y="3911"/>
                      <a:pt x="6443" y="4115"/>
                      <a:pt x="6212" y="4360"/>
                    </a:cubicBezTo>
                    <a:cubicBezTo>
                      <a:pt x="5111" y="3572"/>
                      <a:pt x="4554" y="1750"/>
                      <a:pt x="5859" y="880"/>
                    </a:cubicBezTo>
                    <a:cubicBezTo>
                      <a:pt x="6097" y="728"/>
                      <a:pt x="6366" y="654"/>
                      <a:pt x="6629" y="654"/>
                    </a:cubicBezTo>
                    <a:close/>
                    <a:moveTo>
                      <a:pt x="8105" y="4132"/>
                    </a:moveTo>
                    <a:cubicBezTo>
                      <a:pt x="8438" y="4132"/>
                      <a:pt x="8759" y="4263"/>
                      <a:pt x="8999" y="4577"/>
                    </a:cubicBezTo>
                    <a:cubicBezTo>
                      <a:pt x="9216" y="4849"/>
                      <a:pt x="9352" y="5175"/>
                      <a:pt x="9461" y="5529"/>
                    </a:cubicBezTo>
                    <a:cubicBezTo>
                      <a:pt x="9039" y="5597"/>
                      <a:pt x="8604" y="5774"/>
                      <a:pt x="8237" y="5909"/>
                    </a:cubicBezTo>
                    <a:cubicBezTo>
                      <a:pt x="7816" y="6059"/>
                      <a:pt x="7422" y="6236"/>
                      <a:pt x="7028" y="6467"/>
                    </a:cubicBezTo>
                    <a:cubicBezTo>
                      <a:pt x="6892" y="6181"/>
                      <a:pt x="6756" y="5896"/>
                      <a:pt x="6633" y="5610"/>
                    </a:cubicBezTo>
                    <a:cubicBezTo>
                      <a:pt x="6430" y="5148"/>
                      <a:pt x="6661" y="4876"/>
                      <a:pt x="7000" y="4577"/>
                    </a:cubicBezTo>
                    <a:cubicBezTo>
                      <a:pt x="7314" y="4307"/>
                      <a:pt x="7718" y="4132"/>
                      <a:pt x="8105" y="4132"/>
                    </a:cubicBezTo>
                    <a:close/>
                    <a:moveTo>
                      <a:pt x="9569" y="5896"/>
                    </a:moveTo>
                    <a:cubicBezTo>
                      <a:pt x="9624" y="6100"/>
                      <a:pt x="9678" y="6317"/>
                      <a:pt x="9746" y="6508"/>
                    </a:cubicBezTo>
                    <a:cubicBezTo>
                      <a:pt x="9760" y="6548"/>
                      <a:pt x="9760" y="6589"/>
                      <a:pt x="9773" y="6616"/>
                    </a:cubicBezTo>
                    <a:cubicBezTo>
                      <a:pt x="9379" y="6711"/>
                      <a:pt x="8985" y="6942"/>
                      <a:pt x="8618" y="7106"/>
                    </a:cubicBezTo>
                    <a:cubicBezTo>
                      <a:pt x="8373" y="7201"/>
                      <a:pt x="7857" y="7350"/>
                      <a:pt x="7599" y="7568"/>
                    </a:cubicBezTo>
                    <a:cubicBezTo>
                      <a:pt x="7435" y="7255"/>
                      <a:pt x="7272" y="6942"/>
                      <a:pt x="7123" y="6630"/>
                    </a:cubicBezTo>
                    <a:cubicBezTo>
                      <a:pt x="7544" y="6480"/>
                      <a:pt x="7979" y="6317"/>
                      <a:pt x="8414" y="6181"/>
                    </a:cubicBezTo>
                    <a:cubicBezTo>
                      <a:pt x="8781" y="6073"/>
                      <a:pt x="9189" y="6005"/>
                      <a:pt x="9569" y="5896"/>
                    </a:cubicBezTo>
                    <a:close/>
                    <a:moveTo>
                      <a:pt x="9868" y="6942"/>
                    </a:moveTo>
                    <a:cubicBezTo>
                      <a:pt x="9964" y="7228"/>
                      <a:pt x="10045" y="7513"/>
                      <a:pt x="10127" y="7799"/>
                    </a:cubicBezTo>
                    <a:cubicBezTo>
                      <a:pt x="9814" y="7935"/>
                      <a:pt x="9501" y="8261"/>
                      <a:pt x="9270" y="8465"/>
                    </a:cubicBezTo>
                    <a:cubicBezTo>
                      <a:pt x="8985" y="8709"/>
                      <a:pt x="8740" y="8981"/>
                      <a:pt x="8482" y="9240"/>
                    </a:cubicBezTo>
                    <a:cubicBezTo>
                      <a:pt x="8333" y="8968"/>
                      <a:pt x="8197" y="8696"/>
                      <a:pt x="8061" y="8424"/>
                    </a:cubicBezTo>
                    <a:cubicBezTo>
                      <a:pt x="7938" y="8193"/>
                      <a:pt x="7816" y="7962"/>
                      <a:pt x="7694" y="7731"/>
                    </a:cubicBezTo>
                    <a:cubicBezTo>
                      <a:pt x="7775" y="7731"/>
                      <a:pt x="7870" y="7717"/>
                      <a:pt x="7952" y="7676"/>
                    </a:cubicBezTo>
                    <a:cubicBezTo>
                      <a:pt x="8061" y="7636"/>
                      <a:pt x="8183" y="7595"/>
                      <a:pt x="8305" y="7554"/>
                    </a:cubicBezTo>
                    <a:cubicBezTo>
                      <a:pt x="8536" y="7473"/>
                      <a:pt x="8781" y="7391"/>
                      <a:pt x="9012" y="7296"/>
                    </a:cubicBezTo>
                    <a:cubicBezTo>
                      <a:pt x="9298" y="7187"/>
                      <a:pt x="9610" y="7106"/>
                      <a:pt x="9868" y="6942"/>
                    </a:cubicBezTo>
                    <a:close/>
                    <a:moveTo>
                      <a:pt x="10249" y="8193"/>
                    </a:moveTo>
                    <a:cubicBezTo>
                      <a:pt x="10399" y="8723"/>
                      <a:pt x="10548" y="9240"/>
                      <a:pt x="10698" y="9770"/>
                    </a:cubicBezTo>
                    <a:cubicBezTo>
                      <a:pt x="10480" y="9865"/>
                      <a:pt x="10276" y="9987"/>
                      <a:pt x="10059" y="10109"/>
                    </a:cubicBezTo>
                    <a:cubicBezTo>
                      <a:pt x="9733" y="10300"/>
                      <a:pt x="9393" y="10490"/>
                      <a:pt x="9080" y="10694"/>
                    </a:cubicBezTo>
                    <a:cubicBezTo>
                      <a:pt x="8944" y="10259"/>
                      <a:pt x="8767" y="9824"/>
                      <a:pt x="8564" y="9416"/>
                    </a:cubicBezTo>
                    <a:cubicBezTo>
                      <a:pt x="8876" y="9158"/>
                      <a:pt x="9216" y="8927"/>
                      <a:pt x="9529" y="8682"/>
                    </a:cubicBezTo>
                    <a:cubicBezTo>
                      <a:pt x="9746" y="8533"/>
                      <a:pt x="10032" y="8383"/>
                      <a:pt x="10249" y="8193"/>
                    </a:cubicBezTo>
                    <a:close/>
                    <a:moveTo>
                      <a:pt x="10834" y="10191"/>
                    </a:moveTo>
                    <a:cubicBezTo>
                      <a:pt x="10915" y="10504"/>
                      <a:pt x="11010" y="10803"/>
                      <a:pt x="11105" y="11102"/>
                    </a:cubicBezTo>
                    <a:cubicBezTo>
                      <a:pt x="10507" y="11360"/>
                      <a:pt x="9896" y="11605"/>
                      <a:pt x="9284" y="11836"/>
                    </a:cubicBezTo>
                    <a:cubicBezTo>
                      <a:pt x="9270" y="11509"/>
                      <a:pt x="9216" y="11183"/>
                      <a:pt x="9121" y="10857"/>
                    </a:cubicBezTo>
                    <a:cubicBezTo>
                      <a:pt x="9488" y="10735"/>
                      <a:pt x="9855" y="10599"/>
                      <a:pt x="10208" y="10449"/>
                    </a:cubicBezTo>
                    <a:cubicBezTo>
                      <a:pt x="10412" y="10368"/>
                      <a:pt x="10630" y="10300"/>
                      <a:pt x="10834" y="10191"/>
                    </a:cubicBezTo>
                    <a:close/>
                    <a:moveTo>
                      <a:pt x="14774" y="10236"/>
                    </a:moveTo>
                    <a:cubicBezTo>
                      <a:pt x="14826" y="10236"/>
                      <a:pt x="14877" y="10243"/>
                      <a:pt x="14925" y="10259"/>
                    </a:cubicBezTo>
                    <a:cubicBezTo>
                      <a:pt x="15169" y="10340"/>
                      <a:pt x="15224" y="10531"/>
                      <a:pt x="15346" y="10762"/>
                    </a:cubicBezTo>
                    <a:cubicBezTo>
                      <a:pt x="15414" y="10884"/>
                      <a:pt x="15591" y="11088"/>
                      <a:pt x="15523" y="11251"/>
                    </a:cubicBezTo>
                    <a:cubicBezTo>
                      <a:pt x="15482" y="11360"/>
                      <a:pt x="15006" y="11496"/>
                      <a:pt x="14884" y="11550"/>
                    </a:cubicBezTo>
                    <a:cubicBezTo>
                      <a:pt x="14707" y="11632"/>
                      <a:pt x="14531" y="11713"/>
                      <a:pt x="14354" y="11795"/>
                    </a:cubicBezTo>
                    <a:cubicBezTo>
                      <a:pt x="13946" y="11972"/>
                      <a:pt x="13525" y="12148"/>
                      <a:pt x="13103" y="12325"/>
                    </a:cubicBezTo>
                    <a:cubicBezTo>
                      <a:pt x="12356" y="12542"/>
                      <a:pt x="11608" y="12801"/>
                      <a:pt x="10888" y="13100"/>
                    </a:cubicBezTo>
                    <a:cubicBezTo>
                      <a:pt x="10562" y="13236"/>
                      <a:pt x="10235" y="13372"/>
                      <a:pt x="9909" y="13507"/>
                    </a:cubicBezTo>
                    <a:cubicBezTo>
                      <a:pt x="9733" y="13575"/>
                      <a:pt x="9556" y="13643"/>
                      <a:pt x="9379" y="13725"/>
                    </a:cubicBezTo>
                    <a:cubicBezTo>
                      <a:pt x="9298" y="13766"/>
                      <a:pt x="9202" y="13806"/>
                      <a:pt x="9121" y="13847"/>
                    </a:cubicBezTo>
                    <a:cubicBezTo>
                      <a:pt x="8808" y="13997"/>
                      <a:pt x="8496" y="14146"/>
                      <a:pt x="8183" y="14296"/>
                    </a:cubicBezTo>
                    <a:cubicBezTo>
                      <a:pt x="7748" y="14500"/>
                      <a:pt x="7300" y="14758"/>
                      <a:pt x="6851" y="14907"/>
                    </a:cubicBezTo>
                    <a:cubicBezTo>
                      <a:pt x="6767" y="14934"/>
                      <a:pt x="6688" y="14946"/>
                      <a:pt x="6612" y="14946"/>
                    </a:cubicBezTo>
                    <a:cubicBezTo>
                      <a:pt x="6293" y="14946"/>
                      <a:pt x="6043" y="14733"/>
                      <a:pt x="5845" y="14459"/>
                    </a:cubicBezTo>
                    <a:cubicBezTo>
                      <a:pt x="5628" y="14146"/>
                      <a:pt x="5505" y="13752"/>
                      <a:pt x="5927" y="13562"/>
                    </a:cubicBezTo>
                    <a:cubicBezTo>
                      <a:pt x="6063" y="13507"/>
                      <a:pt x="6239" y="13467"/>
                      <a:pt x="6375" y="13426"/>
                    </a:cubicBezTo>
                    <a:cubicBezTo>
                      <a:pt x="6810" y="13317"/>
                      <a:pt x="7245" y="13195"/>
                      <a:pt x="7680" y="13073"/>
                    </a:cubicBezTo>
                    <a:cubicBezTo>
                      <a:pt x="8523" y="12814"/>
                      <a:pt x="9352" y="12529"/>
                      <a:pt x="10154" y="12216"/>
                    </a:cubicBezTo>
                    <a:cubicBezTo>
                      <a:pt x="10942" y="11917"/>
                      <a:pt x="11717" y="11591"/>
                      <a:pt x="12478" y="11251"/>
                    </a:cubicBezTo>
                    <a:cubicBezTo>
                      <a:pt x="12900" y="11074"/>
                      <a:pt x="13307" y="10884"/>
                      <a:pt x="13715" y="10694"/>
                    </a:cubicBezTo>
                    <a:cubicBezTo>
                      <a:pt x="14010" y="10552"/>
                      <a:pt x="14429" y="10236"/>
                      <a:pt x="14774" y="10236"/>
                    </a:cubicBezTo>
                    <a:close/>
                    <a:moveTo>
                      <a:pt x="13158" y="13059"/>
                    </a:moveTo>
                    <a:lnTo>
                      <a:pt x="13158" y="13059"/>
                    </a:lnTo>
                    <a:cubicBezTo>
                      <a:pt x="13022" y="13331"/>
                      <a:pt x="12913" y="13630"/>
                      <a:pt x="12777" y="13888"/>
                    </a:cubicBezTo>
                    <a:cubicBezTo>
                      <a:pt x="12546" y="14323"/>
                      <a:pt x="12315" y="14758"/>
                      <a:pt x="12070" y="15193"/>
                    </a:cubicBezTo>
                    <a:cubicBezTo>
                      <a:pt x="11567" y="15043"/>
                      <a:pt x="11065" y="14907"/>
                      <a:pt x="10562" y="14758"/>
                    </a:cubicBezTo>
                    <a:cubicBezTo>
                      <a:pt x="10235" y="14676"/>
                      <a:pt x="9882" y="14540"/>
                      <a:pt x="9529" y="14473"/>
                    </a:cubicBezTo>
                    <a:cubicBezTo>
                      <a:pt x="9705" y="14377"/>
                      <a:pt x="10032" y="14269"/>
                      <a:pt x="10113" y="14228"/>
                    </a:cubicBezTo>
                    <a:cubicBezTo>
                      <a:pt x="10480" y="14051"/>
                      <a:pt x="10861" y="13874"/>
                      <a:pt x="11255" y="13711"/>
                    </a:cubicBezTo>
                    <a:cubicBezTo>
                      <a:pt x="11880" y="13467"/>
                      <a:pt x="12519" y="13249"/>
                      <a:pt x="13158" y="13059"/>
                    </a:cubicBezTo>
                    <a:close/>
                    <a:moveTo>
                      <a:pt x="9556" y="14962"/>
                    </a:moveTo>
                    <a:lnTo>
                      <a:pt x="9556" y="14962"/>
                    </a:lnTo>
                    <a:cubicBezTo>
                      <a:pt x="9841" y="15071"/>
                      <a:pt x="10154" y="15139"/>
                      <a:pt x="10426" y="15234"/>
                    </a:cubicBezTo>
                    <a:cubicBezTo>
                      <a:pt x="10997" y="15424"/>
                      <a:pt x="11567" y="15614"/>
                      <a:pt x="12138" y="15791"/>
                    </a:cubicBezTo>
                    <a:lnTo>
                      <a:pt x="12152" y="15791"/>
                    </a:lnTo>
                    <a:cubicBezTo>
                      <a:pt x="12369" y="16987"/>
                      <a:pt x="12832" y="18170"/>
                      <a:pt x="13239" y="19298"/>
                    </a:cubicBezTo>
                    <a:cubicBezTo>
                      <a:pt x="13715" y="20548"/>
                      <a:pt x="14204" y="21799"/>
                      <a:pt x="14680" y="23063"/>
                    </a:cubicBezTo>
                    <a:cubicBezTo>
                      <a:pt x="15142" y="24272"/>
                      <a:pt x="15591" y="25496"/>
                      <a:pt x="16053" y="26719"/>
                    </a:cubicBezTo>
                    <a:cubicBezTo>
                      <a:pt x="16298" y="27317"/>
                      <a:pt x="16529" y="27929"/>
                      <a:pt x="16773" y="28527"/>
                    </a:cubicBezTo>
                    <a:cubicBezTo>
                      <a:pt x="16964" y="28948"/>
                      <a:pt x="17113" y="29424"/>
                      <a:pt x="17344" y="29845"/>
                    </a:cubicBezTo>
                    <a:lnTo>
                      <a:pt x="17317" y="29845"/>
                    </a:lnTo>
                    <a:cubicBezTo>
                      <a:pt x="16583" y="29913"/>
                      <a:pt x="15849" y="30117"/>
                      <a:pt x="15129" y="30267"/>
                    </a:cubicBezTo>
                    <a:cubicBezTo>
                      <a:pt x="14898" y="30321"/>
                      <a:pt x="14639" y="30389"/>
                      <a:pt x="14381" y="30457"/>
                    </a:cubicBezTo>
                    <a:cubicBezTo>
                      <a:pt x="14218" y="29587"/>
                      <a:pt x="13933" y="28744"/>
                      <a:pt x="13688" y="27902"/>
                    </a:cubicBezTo>
                    <a:cubicBezTo>
                      <a:pt x="13430" y="27045"/>
                      <a:pt x="13158" y="26189"/>
                      <a:pt x="12900" y="25346"/>
                    </a:cubicBezTo>
                    <a:cubicBezTo>
                      <a:pt x="12356" y="23593"/>
                      <a:pt x="11799" y="21867"/>
                      <a:pt x="11241" y="20127"/>
                    </a:cubicBezTo>
                    <a:cubicBezTo>
                      <a:pt x="10684" y="18401"/>
                      <a:pt x="10127" y="16674"/>
                      <a:pt x="9556" y="14962"/>
                    </a:cubicBezTo>
                    <a:close/>
                    <a:moveTo>
                      <a:pt x="13688" y="13412"/>
                    </a:moveTo>
                    <a:cubicBezTo>
                      <a:pt x="15047" y="16674"/>
                      <a:pt x="16352" y="19950"/>
                      <a:pt x="17657" y="23239"/>
                    </a:cubicBezTo>
                    <a:cubicBezTo>
                      <a:pt x="18350" y="25006"/>
                      <a:pt x="19030" y="26760"/>
                      <a:pt x="19709" y="28527"/>
                    </a:cubicBezTo>
                    <a:cubicBezTo>
                      <a:pt x="20062" y="29422"/>
                      <a:pt x="20401" y="30317"/>
                      <a:pt x="20740" y="31225"/>
                    </a:cubicBezTo>
                    <a:lnTo>
                      <a:pt x="20740" y="31225"/>
                    </a:lnTo>
                    <a:cubicBezTo>
                      <a:pt x="20702" y="31180"/>
                      <a:pt x="20656" y="31143"/>
                      <a:pt x="20620" y="31096"/>
                    </a:cubicBezTo>
                    <a:cubicBezTo>
                      <a:pt x="19900" y="30375"/>
                      <a:pt x="19002" y="29927"/>
                      <a:pt x="18024" y="29845"/>
                    </a:cubicBezTo>
                    <a:cubicBezTo>
                      <a:pt x="17888" y="29288"/>
                      <a:pt x="17562" y="28758"/>
                      <a:pt x="17331" y="28241"/>
                    </a:cubicBezTo>
                    <a:cubicBezTo>
                      <a:pt x="17059" y="27630"/>
                      <a:pt x="16787" y="27032"/>
                      <a:pt x="16501" y="26420"/>
                    </a:cubicBezTo>
                    <a:cubicBezTo>
                      <a:pt x="15944" y="25183"/>
                      <a:pt x="15414" y="23933"/>
                      <a:pt x="14938" y="22682"/>
                    </a:cubicBezTo>
                    <a:cubicBezTo>
                      <a:pt x="14463" y="21459"/>
                      <a:pt x="14041" y="20222"/>
                      <a:pt x="13634" y="18985"/>
                    </a:cubicBezTo>
                    <a:cubicBezTo>
                      <a:pt x="13267" y="17898"/>
                      <a:pt x="12927" y="16742"/>
                      <a:pt x="12424" y="15709"/>
                    </a:cubicBezTo>
                    <a:cubicBezTo>
                      <a:pt x="12437" y="15696"/>
                      <a:pt x="12451" y="15682"/>
                      <a:pt x="12451" y="15669"/>
                    </a:cubicBezTo>
                    <a:cubicBezTo>
                      <a:pt x="12764" y="15152"/>
                      <a:pt x="13063" y="14636"/>
                      <a:pt x="13334" y="14106"/>
                    </a:cubicBezTo>
                    <a:cubicBezTo>
                      <a:pt x="13443" y="13874"/>
                      <a:pt x="13579" y="13643"/>
                      <a:pt x="13688" y="13412"/>
                    </a:cubicBezTo>
                    <a:close/>
                    <a:moveTo>
                      <a:pt x="20745" y="31232"/>
                    </a:moveTo>
                    <a:lnTo>
                      <a:pt x="20745" y="31232"/>
                    </a:lnTo>
                    <a:cubicBezTo>
                      <a:pt x="20756" y="31234"/>
                      <a:pt x="20756" y="31245"/>
                      <a:pt x="20756" y="31245"/>
                    </a:cubicBezTo>
                    <a:cubicBezTo>
                      <a:pt x="20752" y="31241"/>
                      <a:pt x="20749" y="31236"/>
                      <a:pt x="20745" y="31232"/>
                    </a:cubicBezTo>
                    <a:close/>
                    <a:moveTo>
                      <a:pt x="17892" y="30560"/>
                    </a:moveTo>
                    <a:cubicBezTo>
                      <a:pt x="18484" y="30560"/>
                      <a:pt x="19066" y="30694"/>
                      <a:pt x="19628" y="31069"/>
                    </a:cubicBezTo>
                    <a:cubicBezTo>
                      <a:pt x="19927" y="31259"/>
                      <a:pt x="20199" y="31503"/>
                      <a:pt x="20443" y="31762"/>
                    </a:cubicBezTo>
                    <a:cubicBezTo>
                      <a:pt x="20416" y="32197"/>
                      <a:pt x="20742" y="32672"/>
                      <a:pt x="20973" y="32971"/>
                    </a:cubicBezTo>
                    <a:cubicBezTo>
                      <a:pt x="21340" y="33474"/>
                      <a:pt x="21830" y="33923"/>
                      <a:pt x="22061" y="34521"/>
                    </a:cubicBezTo>
                    <a:cubicBezTo>
                      <a:pt x="22346" y="35255"/>
                      <a:pt x="22129" y="35962"/>
                      <a:pt x="22659" y="36628"/>
                    </a:cubicBezTo>
                    <a:cubicBezTo>
                      <a:pt x="23162" y="37253"/>
                      <a:pt x="23896" y="37892"/>
                      <a:pt x="24548" y="38354"/>
                    </a:cubicBezTo>
                    <a:cubicBezTo>
                      <a:pt x="24567" y="38366"/>
                      <a:pt x="24588" y="38371"/>
                      <a:pt x="24608" y="38371"/>
                    </a:cubicBezTo>
                    <a:cubicBezTo>
                      <a:pt x="24706" y="38371"/>
                      <a:pt x="24806" y="38253"/>
                      <a:pt x="24738" y="38164"/>
                    </a:cubicBezTo>
                    <a:cubicBezTo>
                      <a:pt x="24249" y="37511"/>
                      <a:pt x="23515" y="37022"/>
                      <a:pt x="23080" y="36342"/>
                    </a:cubicBezTo>
                    <a:cubicBezTo>
                      <a:pt x="22672" y="35690"/>
                      <a:pt x="23039" y="34834"/>
                      <a:pt x="22700" y="34127"/>
                    </a:cubicBezTo>
                    <a:cubicBezTo>
                      <a:pt x="22686" y="34072"/>
                      <a:pt x="22659" y="34032"/>
                      <a:pt x="22632" y="33977"/>
                    </a:cubicBezTo>
                    <a:lnTo>
                      <a:pt x="22632" y="33977"/>
                    </a:lnTo>
                    <a:cubicBezTo>
                      <a:pt x="22740" y="33995"/>
                      <a:pt x="22851" y="34004"/>
                      <a:pt x="22961" y="34004"/>
                    </a:cubicBezTo>
                    <a:cubicBezTo>
                      <a:pt x="23183" y="34004"/>
                      <a:pt x="23406" y="33968"/>
                      <a:pt x="23624" y="33896"/>
                    </a:cubicBezTo>
                    <a:cubicBezTo>
                      <a:pt x="24181" y="33705"/>
                      <a:pt x="24630" y="33284"/>
                      <a:pt x="25201" y="33080"/>
                    </a:cubicBezTo>
                    <a:cubicBezTo>
                      <a:pt x="25490" y="32981"/>
                      <a:pt x="25758" y="32935"/>
                      <a:pt x="26008" y="32935"/>
                    </a:cubicBezTo>
                    <a:cubicBezTo>
                      <a:pt x="28214" y="32935"/>
                      <a:pt x="28961" y="36507"/>
                      <a:pt x="29401" y="38204"/>
                    </a:cubicBezTo>
                    <a:cubicBezTo>
                      <a:pt x="29740" y="39523"/>
                      <a:pt x="29971" y="40882"/>
                      <a:pt x="30121" y="42241"/>
                    </a:cubicBezTo>
                    <a:cubicBezTo>
                      <a:pt x="30148" y="42500"/>
                      <a:pt x="30284" y="42880"/>
                      <a:pt x="29958" y="43002"/>
                    </a:cubicBezTo>
                    <a:cubicBezTo>
                      <a:pt x="29859" y="43039"/>
                      <a:pt x="29736" y="43049"/>
                      <a:pt x="29604" y="43049"/>
                    </a:cubicBezTo>
                    <a:cubicBezTo>
                      <a:pt x="29418" y="43049"/>
                      <a:pt x="29217" y="43028"/>
                      <a:pt x="29051" y="43028"/>
                    </a:cubicBezTo>
                    <a:cubicBezTo>
                      <a:pt x="29026" y="43028"/>
                      <a:pt x="29002" y="43029"/>
                      <a:pt x="28979" y="43030"/>
                    </a:cubicBezTo>
                    <a:cubicBezTo>
                      <a:pt x="28680" y="43030"/>
                      <a:pt x="28381" y="43032"/>
                      <a:pt x="28082" y="43032"/>
                    </a:cubicBezTo>
                    <a:cubicBezTo>
                      <a:pt x="27634" y="43032"/>
                      <a:pt x="27185" y="43027"/>
                      <a:pt x="26736" y="43002"/>
                    </a:cubicBezTo>
                    <a:cubicBezTo>
                      <a:pt x="25323" y="42948"/>
                      <a:pt x="23936" y="42731"/>
                      <a:pt x="22536" y="42581"/>
                    </a:cubicBezTo>
                    <a:cubicBezTo>
                      <a:pt x="21594" y="42472"/>
                      <a:pt x="20652" y="42430"/>
                      <a:pt x="19701" y="42430"/>
                    </a:cubicBezTo>
                    <a:cubicBezTo>
                      <a:pt x="19226" y="42430"/>
                      <a:pt x="18749" y="42441"/>
                      <a:pt x="18268" y="42459"/>
                    </a:cubicBezTo>
                    <a:cubicBezTo>
                      <a:pt x="16934" y="42522"/>
                      <a:pt x="15600" y="42610"/>
                      <a:pt x="14255" y="42610"/>
                    </a:cubicBezTo>
                    <a:cubicBezTo>
                      <a:pt x="14161" y="42610"/>
                      <a:pt x="14067" y="42609"/>
                      <a:pt x="13973" y="42608"/>
                    </a:cubicBezTo>
                    <a:cubicBezTo>
                      <a:pt x="12587" y="42595"/>
                      <a:pt x="11200" y="42527"/>
                      <a:pt x="9814" y="42500"/>
                    </a:cubicBezTo>
                    <a:cubicBezTo>
                      <a:pt x="9352" y="42490"/>
                      <a:pt x="8890" y="42484"/>
                      <a:pt x="8428" y="42484"/>
                    </a:cubicBezTo>
                    <a:cubicBezTo>
                      <a:pt x="7503" y="42484"/>
                      <a:pt x="6579" y="42509"/>
                      <a:pt x="5655" y="42581"/>
                    </a:cubicBezTo>
                    <a:cubicBezTo>
                      <a:pt x="4228" y="42690"/>
                      <a:pt x="2814" y="42962"/>
                      <a:pt x="1373" y="42989"/>
                    </a:cubicBezTo>
                    <a:cubicBezTo>
                      <a:pt x="1306" y="42992"/>
                      <a:pt x="1232" y="42995"/>
                      <a:pt x="1159" y="42995"/>
                    </a:cubicBezTo>
                    <a:cubicBezTo>
                      <a:pt x="862" y="42995"/>
                      <a:pt x="586" y="42941"/>
                      <a:pt x="925" y="42581"/>
                    </a:cubicBezTo>
                    <a:cubicBezTo>
                      <a:pt x="1115" y="42391"/>
                      <a:pt x="1414" y="42241"/>
                      <a:pt x="1632" y="42065"/>
                    </a:cubicBezTo>
                    <a:cubicBezTo>
                      <a:pt x="2134" y="41670"/>
                      <a:pt x="2447" y="41208"/>
                      <a:pt x="2705" y="40624"/>
                    </a:cubicBezTo>
                    <a:cubicBezTo>
                      <a:pt x="2936" y="40094"/>
                      <a:pt x="3140" y="39577"/>
                      <a:pt x="3548" y="39156"/>
                    </a:cubicBezTo>
                    <a:cubicBezTo>
                      <a:pt x="4010" y="38707"/>
                      <a:pt x="4567" y="38531"/>
                      <a:pt x="5179" y="38381"/>
                    </a:cubicBezTo>
                    <a:cubicBezTo>
                      <a:pt x="6375" y="38082"/>
                      <a:pt x="7041" y="37457"/>
                      <a:pt x="7517" y="36329"/>
                    </a:cubicBezTo>
                    <a:cubicBezTo>
                      <a:pt x="7748" y="35812"/>
                      <a:pt x="7925" y="35282"/>
                      <a:pt x="7993" y="34711"/>
                    </a:cubicBezTo>
                    <a:cubicBezTo>
                      <a:pt x="8061" y="34032"/>
                      <a:pt x="8061" y="33311"/>
                      <a:pt x="8265" y="32645"/>
                    </a:cubicBezTo>
                    <a:cubicBezTo>
                      <a:pt x="8573" y="31650"/>
                      <a:pt x="9566" y="30982"/>
                      <a:pt x="10594" y="30982"/>
                    </a:cubicBezTo>
                    <a:cubicBezTo>
                      <a:pt x="10787" y="30982"/>
                      <a:pt x="10982" y="31005"/>
                      <a:pt x="11173" y="31055"/>
                    </a:cubicBezTo>
                    <a:cubicBezTo>
                      <a:pt x="11771" y="31218"/>
                      <a:pt x="12220" y="31599"/>
                      <a:pt x="12859" y="31612"/>
                    </a:cubicBezTo>
                    <a:cubicBezTo>
                      <a:pt x="12723" y="31721"/>
                      <a:pt x="12587" y="31843"/>
                      <a:pt x="12465" y="31979"/>
                    </a:cubicBezTo>
                    <a:cubicBezTo>
                      <a:pt x="11785" y="32727"/>
                      <a:pt x="11690" y="33542"/>
                      <a:pt x="11853" y="34507"/>
                    </a:cubicBezTo>
                    <a:cubicBezTo>
                      <a:pt x="11962" y="35105"/>
                      <a:pt x="12166" y="35894"/>
                      <a:pt x="11540" y="36261"/>
                    </a:cubicBezTo>
                    <a:cubicBezTo>
                      <a:pt x="11187" y="36478"/>
                      <a:pt x="10820" y="36641"/>
                      <a:pt x="10480" y="36927"/>
                    </a:cubicBezTo>
                    <a:cubicBezTo>
                      <a:pt x="9814" y="37484"/>
                      <a:pt x="9338" y="38245"/>
                      <a:pt x="9148" y="39101"/>
                    </a:cubicBezTo>
                    <a:cubicBezTo>
                      <a:pt x="9124" y="39223"/>
                      <a:pt x="9220" y="39301"/>
                      <a:pt x="9314" y="39301"/>
                    </a:cubicBezTo>
                    <a:cubicBezTo>
                      <a:pt x="9377" y="39301"/>
                      <a:pt x="9439" y="39265"/>
                      <a:pt x="9461" y="39183"/>
                    </a:cubicBezTo>
                    <a:cubicBezTo>
                      <a:pt x="9746" y="38286"/>
                      <a:pt x="10290" y="37484"/>
                      <a:pt x="11092" y="36968"/>
                    </a:cubicBezTo>
                    <a:cubicBezTo>
                      <a:pt x="11513" y="36696"/>
                      <a:pt x="11907" y="36573"/>
                      <a:pt x="12152" y="36274"/>
                    </a:cubicBezTo>
                    <a:lnTo>
                      <a:pt x="12152" y="36274"/>
                    </a:lnTo>
                    <a:cubicBezTo>
                      <a:pt x="12111" y="36587"/>
                      <a:pt x="12002" y="36900"/>
                      <a:pt x="11867" y="37185"/>
                    </a:cubicBezTo>
                    <a:cubicBezTo>
                      <a:pt x="11649" y="37620"/>
                      <a:pt x="11214" y="37960"/>
                      <a:pt x="11092" y="38435"/>
                    </a:cubicBezTo>
                    <a:cubicBezTo>
                      <a:pt x="10969" y="38925"/>
                      <a:pt x="11268" y="39278"/>
                      <a:pt x="11540" y="39659"/>
                    </a:cubicBezTo>
                    <a:cubicBezTo>
                      <a:pt x="11975" y="40270"/>
                      <a:pt x="12152" y="40950"/>
                      <a:pt x="12193" y="41698"/>
                    </a:cubicBezTo>
                    <a:cubicBezTo>
                      <a:pt x="12199" y="41791"/>
                      <a:pt x="12265" y="41835"/>
                      <a:pt x="12332" y="41835"/>
                    </a:cubicBezTo>
                    <a:cubicBezTo>
                      <a:pt x="12401" y="41835"/>
                      <a:pt x="12471" y="41788"/>
                      <a:pt x="12478" y="41698"/>
                    </a:cubicBezTo>
                    <a:cubicBezTo>
                      <a:pt x="12546" y="41127"/>
                      <a:pt x="12465" y="40583"/>
                      <a:pt x="12234" y="40067"/>
                    </a:cubicBezTo>
                    <a:cubicBezTo>
                      <a:pt x="12084" y="39740"/>
                      <a:pt x="11880" y="39482"/>
                      <a:pt x="11690" y="39183"/>
                    </a:cubicBezTo>
                    <a:cubicBezTo>
                      <a:pt x="11391" y="38721"/>
                      <a:pt x="11500" y="38435"/>
                      <a:pt x="11812" y="38041"/>
                    </a:cubicBezTo>
                    <a:cubicBezTo>
                      <a:pt x="12478" y="37199"/>
                      <a:pt x="12723" y="36288"/>
                      <a:pt x="12465" y="35282"/>
                    </a:cubicBezTo>
                    <a:cubicBezTo>
                      <a:pt x="12478" y="34399"/>
                      <a:pt x="12166" y="33569"/>
                      <a:pt x="12668" y="32740"/>
                    </a:cubicBezTo>
                    <a:cubicBezTo>
                      <a:pt x="13008" y="32156"/>
                      <a:pt x="13579" y="31735"/>
                      <a:pt x="14177" y="31395"/>
                    </a:cubicBezTo>
                    <a:cubicBezTo>
                      <a:pt x="14544" y="31300"/>
                      <a:pt x="14898" y="31177"/>
                      <a:pt x="15251" y="31082"/>
                    </a:cubicBezTo>
                    <a:cubicBezTo>
                      <a:pt x="16132" y="30848"/>
                      <a:pt x="17023" y="30560"/>
                      <a:pt x="17892" y="30560"/>
                    </a:cubicBezTo>
                    <a:close/>
                    <a:moveTo>
                      <a:pt x="6635" y="1"/>
                    </a:moveTo>
                    <a:cubicBezTo>
                      <a:pt x="6253" y="1"/>
                      <a:pt x="5867" y="107"/>
                      <a:pt x="5533" y="323"/>
                    </a:cubicBezTo>
                    <a:cubicBezTo>
                      <a:pt x="4731" y="840"/>
                      <a:pt x="4336" y="1818"/>
                      <a:pt x="4472" y="2756"/>
                    </a:cubicBezTo>
                    <a:cubicBezTo>
                      <a:pt x="4608" y="3653"/>
                      <a:pt x="5166" y="4346"/>
                      <a:pt x="5967" y="4645"/>
                    </a:cubicBezTo>
                    <a:cubicBezTo>
                      <a:pt x="5832" y="4849"/>
                      <a:pt x="5736" y="5094"/>
                      <a:pt x="5750" y="5325"/>
                    </a:cubicBezTo>
                    <a:cubicBezTo>
                      <a:pt x="5777" y="5665"/>
                      <a:pt x="5981" y="6018"/>
                      <a:pt x="6131" y="6317"/>
                    </a:cubicBezTo>
                    <a:cubicBezTo>
                      <a:pt x="6307" y="6698"/>
                      <a:pt x="6498" y="7078"/>
                      <a:pt x="6701" y="7445"/>
                    </a:cubicBezTo>
                    <a:cubicBezTo>
                      <a:pt x="7123" y="8247"/>
                      <a:pt x="7558" y="9036"/>
                      <a:pt x="7938" y="9851"/>
                    </a:cubicBezTo>
                    <a:cubicBezTo>
                      <a:pt x="8278" y="10544"/>
                      <a:pt x="8536" y="11292"/>
                      <a:pt x="8876" y="11985"/>
                    </a:cubicBezTo>
                    <a:cubicBezTo>
                      <a:pt x="8305" y="12203"/>
                      <a:pt x="7734" y="12420"/>
                      <a:pt x="7164" y="12624"/>
                    </a:cubicBezTo>
                    <a:cubicBezTo>
                      <a:pt x="6579" y="12841"/>
                      <a:pt x="5614" y="12977"/>
                      <a:pt x="5220" y="13494"/>
                    </a:cubicBezTo>
                    <a:cubicBezTo>
                      <a:pt x="4812" y="14024"/>
                      <a:pt x="5233" y="14799"/>
                      <a:pt x="5628" y="15206"/>
                    </a:cubicBezTo>
                    <a:cubicBezTo>
                      <a:pt x="5909" y="15482"/>
                      <a:pt x="6199" y="15586"/>
                      <a:pt x="6492" y="15586"/>
                    </a:cubicBezTo>
                    <a:cubicBezTo>
                      <a:pt x="6936" y="15586"/>
                      <a:pt x="7388" y="15349"/>
                      <a:pt x="7830" y="15111"/>
                    </a:cubicBezTo>
                    <a:cubicBezTo>
                      <a:pt x="8101" y="14975"/>
                      <a:pt x="8387" y="14826"/>
                      <a:pt x="8672" y="14690"/>
                    </a:cubicBezTo>
                    <a:cubicBezTo>
                      <a:pt x="8700" y="14840"/>
                      <a:pt x="8767" y="14989"/>
                      <a:pt x="8808" y="15125"/>
                    </a:cubicBezTo>
                    <a:cubicBezTo>
                      <a:pt x="8971" y="15587"/>
                      <a:pt x="9121" y="16049"/>
                      <a:pt x="9270" y="16498"/>
                    </a:cubicBezTo>
                    <a:cubicBezTo>
                      <a:pt x="9597" y="17476"/>
                      <a:pt x="9923" y="18455"/>
                      <a:pt x="10235" y="19447"/>
                    </a:cubicBezTo>
                    <a:cubicBezTo>
                      <a:pt x="10861" y="21337"/>
                      <a:pt x="11472" y="23239"/>
                      <a:pt x="12098" y="25129"/>
                    </a:cubicBezTo>
                    <a:cubicBezTo>
                      <a:pt x="12424" y="26107"/>
                      <a:pt x="12750" y="27100"/>
                      <a:pt x="13076" y="28078"/>
                    </a:cubicBezTo>
                    <a:cubicBezTo>
                      <a:pt x="13348" y="28907"/>
                      <a:pt x="13593" y="29750"/>
                      <a:pt x="13946" y="30552"/>
                    </a:cubicBezTo>
                    <a:cubicBezTo>
                      <a:pt x="13586" y="30639"/>
                      <a:pt x="13225" y="30703"/>
                      <a:pt x="12875" y="30703"/>
                    </a:cubicBezTo>
                    <a:cubicBezTo>
                      <a:pt x="12843" y="30703"/>
                      <a:pt x="12810" y="30703"/>
                      <a:pt x="12777" y="30702"/>
                    </a:cubicBezTo>
                    <a:cubicBezTo>
                      <a:pt x="12166" y="30674"/>
                      <a:pt x="11608" y="30321"/>
                      <a:pt x="10997" y="30280"/>
                    </a:cubicBezTo>
                    <a:cubicBezTo>
                      <a:pt x="10913" y="30273"/>
                      <a:pt x="10829" y="30270"/>
                      <a:pt x="10745" y="30270"/>
                    </a:cubicBezTo>
                    <a:cubicBezTo>
                      <a:pt x="10327" y="30270"/>
                      <a:pt x="9914" y="30355"/>
                      <a:pt x="9529" y="30525"/>
                    </a:cubicBezTo>
                    <a:cubicBezTo>
                      <a:pt x="8523" y="30946"/>
                      <a:pt x="7816" y="31775"/>
                      <a:pt x="7585" y="32849"/>
                    </a:cubicBezTo>
                    <a:cubicBezTo>
                      <a:pt x="7300" y="34222"/>
                      <a:pt x="7191" y="35812"/>
                      <a:pt x="6185" y="36900"/>
                    </a:cubicBezTo>
                    <a:cubicBezTo>
                      <a:pt x="5709" y="37416"/>
                      <a:pt x="5002" y="37430"/>
                      <a:pt x="4377" y="37634"/>
                    </a:cubicBezTo>
                    <a:cubicBezTo>
                      <a:pt x="3833" y="37810"/>
                      <a:pt x="3331" y="38123"/>
                      <a:pt x="2923" y="38544"/>
                    </a:cubicBezTo>
                    <a:cubicBezTo>
                      <a:pt x="2515" y="38979"/>
                      <a:pt x="2270" y="39509"/>
                      <a:pt x="2067" y="40080"/>
                    </a:cubicBezTo>
                    <a:cubicBezTo>
                      <a:pt x="1808" y="40814"/>
                      <a:pt x="1496" y="41317"/>
                      <a:pt x="925" y="41834"/>
                    </a:cubicBezTo>
                    <a:cubicBezTo>
                      <a:pt x="599" y="42133"/>
                      <a:pt x="0" y="42527"/>
                      <a:pt x="164" y="43043"/>
                    </a:cubicBezTo>
                    <a:cubicBezTo>
                      <a:pt x="300" y="43465"/>
                      <a:pt x="802" y="43478"/>
                      <a:pt x="1169" y="43492"/>
                    </a:cubicBezTo>
                    <a:cubicBezTo>
                      <a:pt x="1324" y="43497"/>
                      <a:pt x="1478" y="43500"/>
                      <a:pt x="1632" y="43500"/>
                    </a:cubicBezTo>
                    <a:cubicBezTo>
                      <a:pt x="3041" y="43500"/>
                      <a:pt x="4450" y="43295"/>
                      <a:pt x="5859" y="43234"/>
                    </a:cubicBezTo>
                    <a:cubicBezTo>
                      <a:pt x="6278" y="43217"/>
                      <a:pt x="6697" y="43210"/>
                      <a:pt x="7116" y="43210"/>
                    </a:cubicBezTo>
                    <a:cubicBezTo>
                      <a:pt x="9757" y="43210"/>
                      <a:pt x="12397" y="43492"/>
                      <a:pt x="15038" y="43492"/>
                    </a:cubicBezTo>
                    <a:cubicBezTo>
                      <a:pt x="15091" y="43492"/>
                      <a:pt x="15144" y="43492"/>
                      <a:pt x="15197" y="43492"/>
                    </a:cubicBezTo>
                    <a:cubicBezTo>
                      <a:pt x="16773" y="43478"/>
                      <a:pt x="18336" y="43342"/>
                      <a:pt x="19913" y="43342"/>
                    </a:cubicBezTo>
                    <a:cubicBezTo>
                      <a:pt x="21476" y="43342"/>
                      <a:pt x="22999" y="43573"/>
                      <a:pt x="24535" y="43750"/>
                    </a:cubicBezTo>
                    <a:cubicBezTo>
                      <a:pt x="25804" y="43906"/>
                      <a:pt x="27065" y="43961"/>
                      <a:pt x="28339" y="43961"/>
                    </a:cubicBezTo>
                    <a:cubicBezTo>
                      <a:pt x="28620" y="43961"/>
                      <a:pt x="28901" y="43959"/>
                      <a:pt x="29183" y="43954"/>
                    </a:cubicBezTo>
                    <a:cubicBezTo>
                      <a:pt x="29234" y="43953"/>
                      <a:pt x="29287" y="43952"/>
                      <a:pt x="29340" y="43952"/>
                    </a:cubicBezTo>
                    <a:cubicBezTo>
                      <a:pt x="29409" y="43952"/>
                      <a:pt x="29480" y="43953"/>
                      <a:pt x="29552" y="43953"/>
                    </a:cubicBezTo>
                    <a:cubicBezTo>
                      <a:pt x="30038" y="43953"/>
                      <a:pt x="30556" y="43926"/>
                      <a:pt x="30868" y="43505"/>
                    </a:cubicBezTo>
                    <a:cubicBezTo>
                      <a:pt x="31208" y="43057"/>
                      <a:pt x="31072" y="42445"/>
                      <a:pt x="31004" y="41915"/>
                    </a:cubicBezTo>
                    <a:cubicBezTo>
                      <a:pt x="30760" y="40243"/>
                      <a:pt x="30338" y="38585"/>
                      <a:pt x="29808" y="36968"/>
                    </a:cubicBezTo>
                    <a:cubicBezTo>
                      <a:pt x="29550" y="36179"/>
                      <a:pt x="29278" y="35391"/>
                      <a:pt x="28966" y="34616"/>
                    </a:cubicBezTo>
                    <a:cubicBezTo>
                      <a:pt x="28707" y="33977"/>
                      <a:pt x="28408" y="33338"/>
                      <a:pt x="27892" y="32876"/>
                    </a:cubicBezTo>
                    <a:cubicBezTo>
                      <a:pt x="27335" y="32384"/>
                      <a:pt x="26611" y="32127"/>
                      <a:pt x="25886" y="32127"/>
                    </a:cubicBezTo>
                    <a:cubicBezTo>
                      <a:pt x="25390" y="32127"/>
                      <a:pt x="24895" y="32247"/>
                      <a:pt x="24453" y="32496"/>
                    </a:cubicBezTo>
                    <a:cubicBezTo>
                      <a:pt x="23888" y="32809"/>
                      <a:pt x="23439" y="33239"/>
                      <a:pt x="22786" y="33239"/>
                    </a:cubicBezTo>
                    <a:cubicBezTo>
                      <a:pt x="22731" y="33239"/>
                      <a:pt x="22675" y="33236"/>
                      <a:pt x="22618" y="33230"/>
                    </a:cubicBezTo>
                    <a:cubicBezTo>
                      <a:pt x="22496" y="33230"/>
                      <a:pt x="22373" y="33203"/>
                      <a:pt x="22265" y="33162"/>
                    </a:cubicBezTo>
                    <a:cubicBezTo>
                      <a:pt x="22034" y="32373"/>
                      <a:pt x="21707" y="31599"/>
                      <a:pt x="21422" y="30824"/>
                    </a:cubicBezTo>
                    <a:cubicBezTo>
                      <a:pt x="21068" y="29927"/>
                      <a:pt x="20729" y="29030"/>
                      <a:pt x="20389" y="28133"/>
                    </a:cubicBezTo>
                    <a:cubicBezTo>
                      <a:pt x="19709" y="26393"/>
                      <a:pt x="19043" y="24667"/>
                      <a:pt x="18350" y="22940"/>
                    </a:cubicBezTo>
                    <a:cubicBezTo>
                      <a:pt x="16977" y="19474"/>
                      <a:pt x="15564" y="16036"/>
                      <a:pt x="14123" y="12597"/>
                    </a:cubicBezTo>
                    <a:cubicBezTo>
                      <a:pt x="14286" y="12529"/>
                      <a:pt x="14449" y="12461"/>
                      <a:pt x="14599" y="12393"/>
                    </a:cubicBezTo>
                    <a:cubicBezTo>
                      <a:pt x="15129" y="12175"/>
                      <a:pt x="16298" y="11917"/>
                      <a:pt x="16257" y="11170"/>
                    </a:cubicBezTo>
                    <a:cubicBezTo>
                      <a:pt x="16243" y="10803"/>
                      <a:pt x="15931" y="10395"/>
                      <a:pt x="15754" y="10082"/>
                    </a:cubicBezTo>
                    <a:cubicBezTo>
                      <a:pt x="15577" y="9797"/>
                      <a:pt x="15387" y="9566"/>
                      <a:pt x="15034" y="9498"/>
                    </a:cubicBezTo>
                    <a:cubicBezTo>
                      <a:pt x="14973" y="9487"/>
                      <a:pt x="14911" y="9483"/>
                      <a:pt x="14849" y="9483"/>
                    </a:cubicBezTo>
                    <a:cubicBezTo>
                      <a:pt x="14171" y="9483"/>
                      <a:pt x="13404" y="10053"/>
                      <a:pt x="12832" y="10327"/>
                    </a:cubicBezTo>
                    <a:cubicBezTo>
                      <a:pt x="12465" y="10504"/>
                      <a:pt x="12098" y="10667"/>
                      <a:pt x="11731" y="10830"/>
                    </a:cubicBezTo>
                    <a:cubicBezTo>
                      <a:pt x="11296" y="9076"/>
                      <a:pt x="10725" y="7323"/>
                      <a:pt x="10100" y="5624"/>
                    </a:cubicBezTo>
                    <a:cubicBezTo>
                      <a:pt x="10100" y="5597"/>
                      <a:pt x="10086" y="5570"/>
                      <a:pt x="10072" y="5542"/>
                    </a:cubicBezTo>
                    <a:cubicBezTo>
                      <a:pt x="10032" y="5447"/>
                      <a:pt x="10004" y="5352"/>
                      <a:pt x="9964" y="5257"/>
                    </a:cubicBezTo>
                    <a:cubicBezTo>
                      <a:pt x="9746" y="4686"/>
                      <a:pt x="9488" y="4088"/>
                      <a:pt x="8944" y="3762"/>
                    </a:cubicBezTo>
                    <a:cubicBezTo>
                      <a:pt x="8808" y="3667"/>
                      <a:pt x="8659" y="3599"/>
                      <a:pt x="8496" y="3558"/>
                    </a:cubicBezTo>
                    <a:cubicBezTo>
                      <a:pt x="8686" y="3082"/>
                      <a:pt x="8686" y="2443"/>
                      <a:pt x="8632" y="1995"/>
                    </a:cubicBezTo>
                    <a:cubicBezTo>
                      <a:pt x="8591" y="1546"/>
                      <a:pt x="8441" y="1084"/>
                      <a:pt x="8169" y="731"/>
                    </a:cubicBezTo>
                    <a:cubicBezTo>
                      <a:pt x="7792" y="247"/>
                      <a:pt x="7217" y="1"/>
                      <a:pt x="66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3" name="Google Shape;413;p26"/>
          <p:cNvGrpSpPr/>
          <p:nvPr/>
        </p:nvGrpSpPr>
        <p:grpSpPr>
          <a:xfrm>
            <a:off x="6860084" y="2831232"/>
            <a:ext cx="1563921" cy="1664692"/>
            <a:chOff x="6860084" y="2831232"/>
            <a:chExt cx="1563921" cy="1664692"/>
          </a:xfrm>
        </p:grpSpPr>
        <p:grpSp>
          <p:nvGrpSpPr>
            <p:cNvPr id="414" name="Google Shape;414;p26"/>
            <p:cNvGrpSpPr/>
            <p:nvPr/>
          </p:nvGrpSpPr>
          <p:grpSpPr>
            <a:xfrm>
              <a:off x="6860084" y="2831257"/>
              <a:ext cx="1563919" cy="1664634"/>
              <a:chOff x="6860084" y="2831232"/>
              <a:chExt cx="1563919" cy="1664634"/>
            </a:xfrm>
          </p:grpSpPr>
          <p:sp>
            <p:nvSpPr>
              <p:cNvPr id="415" name="Google Shape;415;p26"/>
              <p:cNvSpPr/>
              <p:nvPr/>
            </p:nvSpPr>
            <p:spPr>
              <a:xfrm>
                <a:off x="8352852" y="4344212"/>
                <a:ext cx="38406" cy="50502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574" extrusionOk="0">
                    <a:moveTo>
                      <a:pt x="952" y="0"/>
                    </a:moveTo>
                    <a:cubicBezTo>
                      <a:pt x="870" y="0"/>
                      <a:pt x="789" y="4"/>
                      <a:pt x="707" y="10"/>
                    </a:cubicBezTo>
                    <a:cubicBezTo>
                      <a:pt x="136" y="65"/>
                      <a:pt x="150" y="473"/>
                      <a:pt x="95" y="948"/>
                    </a:cubicBezTo>
                    <a:cubicBezTo>
                      <a:pt x="95" y="1016"/>
                      <a:pt x="0" y="1478"/>
                      <a:pt x="41" y="1546"/>
                    </a:cubicBezTo>
                    <a:cubicBezTo>
                      <a:pt x="41" y="1529"/>
                      <a:pt x="128" y="1524"/>
                      <a:pt x="231" y="1524"/>
                    </a:cubicBezTo>
                    <a:cubicBezTo>
                      <a:pt x="369" y="1524"/>
                      <a:pt x="534" y="1533"/>
                      <a:pt x="557" y="1533"/>
                    </a:cubicBezTo>
                    <a:cubicBezTo>
                      <a:pt x="748" y="1546"/>
                      <a:pt x="938" y="1560"/>
                      <a:pt x="1128" y="1574"/>
                    </a:cubicBezTo>
                    <a:cubicBezTo>
                      <a:pt x="1156" y="1057"/>
                      <a:pt x="1183" y="527"/>
                      <a:pt x="1196" y="10"/>
                    </a:cubicBezTo>
                    <a:cubicBezTo>
                      <a:pt x="1115" y="4"/>
                      <a:pt x="1033" y="0"/>
                      <a:pt x="9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6"/>
              <p:cNvSpPr/>
              <p:nvPr/>
            </p:nvSpPr>
            <p:spPr>
              <a:xfrm>
                <a:off x="8216784" y="4209541"/>
                <a:ext cx="100330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31" extrusionOk="0">
                    <a:moveTo>
                      <a:pt x="860" y="0"/>
                    </a:moveTo>
                    <a:cubicBezTo>
                      <a:pt x="781" y="0"/>
                      <a:pt x="702" y="2"/>
                      <a:pt x="626" y="7"/>
                    </a:cubicBezTo>
                    <a:cubicBezTo>
                      <a:pt x="558" y="21"/>
                      <a:pt x="503" y="35"/>
                      <a:pt x="449" y="48"/>
                    </a:cubicBezTo>
                    <a:cubicBezTo>
                      <a:pt x="444" y="53"/>
                      <a:pt x="438" y="54"/>
                      <a:pt x="432" y="54"/>
                    </a:cubicBezTo>
                    <a:cubicBezTo>
                      <a:pt x="419" y="54"/>
                      <a:pt x="404" y="48"/>
                      <a:pt x="395" y="48"/>
                    </a:cubicBezTo>
                    <a:cubicBezTo>
                      <a:pt x="218" y="89"/>
                      <a:pt x="82" y="157"/>
                      <a:pt x="0" y="266"/>
                    </a:cubicBezTo>
                    <a:cubicBezTo>
                      <a:pt x="0" y="347"/>
                      <a:pt x="0" y="429"/>
                      <a:pt x="0" y="510"/>
                    </a:cubicBezTo>
                    <a:cubicBezTo>
                      <a:pt x="28" y="646"/>
                      <a:pt x="28" y="782"/>
                      <a:pt x="28" y="905"/>
                    </a:cubicBezTo>
                    <a:cubicBezTo>
                      <a:pt x="109" y="1040"/>
                      <a:pt x="245" y="1149"/>
                      <a:pt x="381" y="1190"/>
                    </a:cubicBezTo>
                    <a:cubicBezTo>
                      <a:pt x="435" y="1204"/>
                      <a:pt x="476" y="1204"/>
                      <a:pt x="531" y="1217"/>
                    </a:cubicBezTo>
                    <a:cubicBezTo>
                      <a:pt x="612" y="1217"/>
                      <a:pt x="721" y="1217"/>
                      <a:pt x="816" y="1231"/>
                    </a:cubicBezTo>
                    <a:cubicBezTo>
                      <a:pt x="965" y="1231"/>
                      <a:pt x="1129" y="1217"/>
                      <a:pt x="1278" y="1217"/>
                    </a:cubicBezTo>
                    <a:cubicBezTo>
                      <a:pt x="1672" y="1204"/>
                      <a:pt x="3127" y="1190"/>
                      <a:pt x="2529" y="483"/>
                    </a:cubicBezTo>
                    <a:cubicBezTo>
                      <a:pt x="2352" y="279"/>
                      <a:pt x="2066" y="157"/>
                      <a:pt x="1754" y="75"/>
                    </a:cubicBezTo>
                    <a:cubicBezTo>
                      <a:pt x="1555" y="42"/>
                      <a:pt x="1203" y="0"/>
                      <a:pt x="8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6"/>
              <p:cNvSpPr/>
              <p:nvPr/>
            </p:nvSpPr>
            <p:spPr>
              <a:xfrm>
                <a:off x="8171867" y="4259918"/>
                <a:ext cx="96415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47" extrusionOk="0">
                    <a:moveTo>
                      <a:pt x="1604" y="1"/>
                    </a:moveTo>
                    <a:cubicBezTo>
                      <a:pt x="1455" y="1"/>
                      <a:pt x="1292" y="1"/>
                      <a:pt x="1142" y="14"/>
                    </a:cubicBezTo>
                    <a:cubicBezTo>
                      <a:pt x="1061" y="14"/>
                      <a:pt x="979" y="14"/>
                      <a:pt x="898" y="28"/>
                    </a:cubicBezTo>
                    <a:cubicBezTo>
                      <a:pt x="571" y="55"/>
                      <a:pt x="286" y="150"/>
                      <a:pt x="150" y="490"/>
                    </a:cubicBezTo>
                    <a:cubicBezTo>
                      <a:pt x="0" y="898"/>
                      <a:pt x="272" y="1142"/>
                      <a:pt x="666" y="1169"/>
                    </a:cubicBezTo>
                    <a:cubicBezTo>
                      <a:pt x="1210" y="1210"/>
                      <a:pt x="1754" y="1237"/>
                      <a:pt x="2311" y="1237"/>
                    </a:cubicBezTo>
                    <a:cubicBezTo>
                      <a:pt x="2365" y="1237"/>
                      <a:pt x="2455" y="1246"/>
                      <a:pt x="2538" y="1246"/>
                    </a:cubicBezTo>
                    <a:cubicBezTo>
                      <a:pt x="2599" y="1246"/>
                      <a:pt x="2657" y="1241"/>
                      <a:pt x="2692" y="1224"/>
                    </a:cubicBezTo>
                    <a:cubicBezTo>
                      <a:pt x="2882" y="1142"/>
                      <a:pt x="2964" y="952"/>
                      <a:pt x="2991" y="762"/>
                    </a:cubicBezTo>
                    <a:cubicBezTo>
                      <a:pt x="2991" y="707"/>
                      <a:pt x="3004" y="653"/>
                      <a:pt x="3004" y="599"/>
                    </a:cubicBezTo>
                    <a:cubicBezTo>
                      <a:pt x="3004" y="490"/>
                      <a:pt x="3004" y="368"/>
                      <a:pt x="2991" y="245"/>
                    </a:cubicBezTo>
                    <a:cubicBezTo>
                      <a:pt x="2950" y="123"/>
                      <a:pt x="2678" y="55"/>
                      <a:pt x="2529" y="28"/>
                    </a:cubicBezTo>
                    <a:cubicBezTo>
                      <a:pt x="2389" y="34"/>
                      <a:pt x="2246" y="40"/>
                      <a:pt x="2106" y="40"/>
                    </a:cubicBezTo>
                    <a:cubicBezTo>
                      <a:pt x="1932" y="40"/>
                      <a:pt x="1762" y="31"/>
                      <a:pt x="16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6"/>
              <p:cNvSpPr/>
              <p:nvPr/>
            </p:nvSpPr>
            <p:spPr>
              <a:xfrm>
                <a:off x="8150948" y="4155891"/>
                <a:ext cx="105977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231" extrusionOk="0">
                    <a:moveTo>
                      <a:pt x="1030" y="0"/>
                    </a:moveTo>
                    <a:cubicBezTo>
                      <a:pt x="952" y="0"/>
                      <a:pt x="876" y="3"/>
                      <a:pt x="802" y="8"/>
                    </a:cubicBezTo>
                    <a:cubicBezTo>
                      <a:pt x="734" y="21"/>
                      <a:pt x="680" y="35"/>
                      <a:pt x="625" y="48"/>
                    </a:cubicBezTo>
                    <a:cubicBezTo>
                      <a:pt x="616" y="53"/>
                      <a:pt x="609" y="54"/>
                      <a:pt x="602" y="54"/>
                    </a:cubicBezTo>
                    <a:cubicBezTo>
                      <a:pt x="589" y="54"/>
                      <a:pt x="580" y="48"/>
                      <a:pt x="571" y="48"/>
                    </a:cubicBezTo>
                    <a:cubicBezTo>
                      <a:pt x="353" y="89"/>
                      <a:pt x="190" y="184"/>
                      <a:pt x="136" y="334"/>
                    </a:cubicBezTo>
                    <a:cubicBezTo>
                      <a:pt x="0" y="687"/>
                      <a:pt x="231" y="1109"/>
                      <a:pt x="557" y="1190"/>
                    </a:cubicBezTo>
                    <a:cubicBezTo>
                      <a:pt x="598" y="1204"/>
                      <a:pt x="652" y="1204"/>
                      <a:pt x="693" y="1217"/>
                    </a:cubicBezTo>
                    <a:cubicBezTo>
                      <a:pt x="788" y="1217"/>
                      <a:pt x="883" y="1217"/>
                      <a:pt x="979" y="1231"/>
                    </a:cubicBezTo>
                    <a:cubicBezTo>
                      <a:pt x="1142" y="1231"/>
                      <a:pt x="1305" y="1217"/>
                      <a:pt x="1441" y="1217"/>
                    </a:cubicBezTo>
                    <a:cubicBezTo>
                      <a:pt x="1835" y="1204"/>
                      <a:pt x="3303" y="1190"/>
                      <a:pt x="2691" y="483"/>
                    </a:cubicBezTo>
                    <a:cubicBezTo>
                      <a:pt x="2528" y="279"/>
                      <a:pt x="2243" y="157"/>
                      <a:pt x="1930" y="76"/>
                    </a:cubicBezTo>
                    <a:cubicBezTo>
                      <a:pt x="1720" y="42"/>
                      <a:pt x="1367" y="0"/>
                      <a:pt x="10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6"/>
              <p:cNvSpPr/>
              <p:nvPr/>
            </p:nvSpPr>
            <p:spPr>
              <a:xfrm>
                <a:off x="8111677" y="4206268"/>
                <a:ext cx="93817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47" extrusionOk="0">
                    <a:moveTo>
                      <a:pt x="1591" y="1"/>
                    </a:moveTo>
                    <a:cubicBezTo>
                      <a:pt x="1441" y="1"/>
                      <a:pt x="1292" y="1"/>
                      <a:pt x="1142" y="14"/>
                    </a:cubicBezTo>
                    <a:cubicBezTo>
                      <a:pt x="748" y="28"/>
                      <a:pt x="313" y="55"/>
                      <a:pt x="150" y="490"/>
                    </a:cubicBezTo>
                    <a:cubicBezTo>
                      <a:pt x="1" y="898"/>
                      <a:pt x="259" y="1142"/>
                      <a:pt x="653" y="1170"/>
                    </a:cubicBezTo>
                    <a:cubicBezTo>
                      <a:pt x="1210" y="1210"/>
                      <a:pt x="1754" y="1238"/>
                      <a:pt x="2298" y="1238"/>
                    </a:cubicBezTo>
                    <a:cubicBezTo>
                      <a:pt x="2352" y="1238"/>
                      <a:pt x="2446" y="1246"/>
                      <a:pt x="2533" y="1246"/>
                    </a:cubicBezTo>
                    <a:cubicBezTo>
                      <a:pt x="2597" y="1246"/>
                      <a:pt x="2657" y="1241"/>
                      <a:pt x="2692" y="1224"/>
                    </a:cubicBezTo>
                    <a:cubicBezTo>
                      <a:pt x="2774" y="1183"/>
                      <a:pt x="2828" y="1129"/>
                      <a:pt x="2869" y="1061"/>
                    </a:cubicBezTo>
                    <a:cubicBezTo>
                      <a:pt x="2855" y="911"/>
                      <a:pt x="2869" y="748"/>
                      <a:pt x="2869" y="612"/>
                    </a:cubicBezTo>
                    <a:cubicBezTo>
                      <a:pt x="2869" y="422"/>
                      <a:pt x="2882" y="286"/>
                      <a:pt x="2923" y="164"/>
                    </a:cubicBezTo>
                    <a:cubicBezTo>
                      <a:pt x="2828" y="96"/>
                      <a:pt x="2638" y="42"/>
                      <a:pt x="2529" y="28"/>
                    </a:cubicBezTo>
                    <a:cubicBezTo>
                      <a:pt x="2389" y="34"/>
                      <a:pt x="2244" y="40"/>
                      <a:pt x="2100" y="40"/>
                    </a:cubicBezTo>
                    <a:cubicBezTo>
                      <a:pt x="1923" y="40"/>
                      <a:pt x="1749" y="31"/>
                      <a:pt x="15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6"/>
              <p:cNvSpPr/>
              <p:nvPr/>
            </p:nvSpPr>
            <p:spPr>
              <a:xfrm>
                <a:off x="7966466" y="4310103"/>
                <a:ext cx="106009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23" extrusionOk="0">
                    <a:moveTo>
                      <a:pt x="1073" y="1"/>
                    </a:moveTo>
                    <a:cubicBezTo>
                      <a:pt x="981" y="1"/>
                      <a:pt x="890" y="4"/>
                      <a:pt x="802" y="13"/>
                    </a:cubicBezTo>
                    <a:cubicBezTo>
                      <a:pt x="734" y="27"/>
                      <a:pt x="680" y="40"/>
                      <a:pt x="626" y="54"/>
                    </a:cubicBezTo>
                    <a:cubicBezTo>
                      <a:pt x="599" y="54"/>
                      <a:pt x="585" y="54"/>
                      <a:pt x="571" y="40"/>
                    </a:cubicBezTo>
                    <a:cubicBezTo>
                      <a:pt x="354" y="95"/>
                      <a:pt x="191" y="176"/>
                      <a:pt x="136" y="339"/>
                    </a:cubicBezTo>
                    <a:cubicBezTo>
                      <a:pt x="0" y="679"/>
                      <a:pt x="245" y="1101"/>
                      <a:pt x="558" y="1196"/>
                    </a:cubicBezTo>
                    <a:cubicBezTo>
                      <a:pt x="599" y="1196"/>
                      <a:pt x="653" y="1209"/>
                      <a:pt x="694" y="1209"/>
                    </a:cubicBezTo>
                    <a:cubicBezTo>
                      <a:pt x="789" y="1223"/>
                      <a:pt x="884" y="1223"/>
                      <a:pt x="979" y="1223"/>
                    </a:cubicBezTo>
                    <a:cubicBezTo>
                      <a:pt x="1142" y="1223"/>
                      <a:pt x="1305" y="1209"/>
                      <a:pt x="1441" y="1209"/>
                    </a:cubicBezTo>
                    <a:cubicBezTo>
                      <a:pt x="1849" y="1209"/>
                      <a:pt x="3303" y="1196"/>
                      <a:pt x="2692" y="475"/>
                    </a:cubicBezTo>
                    <a:cubicBezTo>
                      <a:pt x="2529" y="285"/>
                      <a:pt x="2243" y="149"/>
                      <a:pt x="1931" y="68"/>
                    </a:cubicBezTo>
                    <a:cubicBezTo>
                      <a:pt x="1729" y="46"/>
                      <a:pt x="1396" y="1"/>
                      <a:pt x="10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6"/>
              <p:cNvSpPr/>
              <p:nvPr/>
            </p:nvSpPr>
            <p:spPr>
              <a:xfrm>
                <a:off x="7927227" y="4360223"/>
                <a:ext cx="96415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56" extrusionOk="0">
                    <a:moveTo>
                      <a:pt x="1590" y="1"/>
                    </a:moveTo>
                    <a:cubicBezTo>
                      <a:pt x="1441" y="14"/>
                      <a:pt x="1291" y="14"/>
                      <a:pt x="1142" y="14"/>
                    </a:cubicBezTo>
                    <a:cubicBezTo>
                      <a:pt x="748" y="28"/>
                      <a:pt x="313" y="69"/>
                      <a:pt x="150" y="504"/>
                    </a:cubicBezTo>
                    <a:cubicBezTo>
                      <a:pt x="0" y="911"/>
                      <a:pt x="272" y="1143"/>
                      <a:pt x="666" y="1183"/>
                    </a:cubicBezTo>
                    <a:cubicBezTo>
                      <a:pt x="1210" y="1224"/>
                      <a:pt x="1754" y="1238"/>
                      <a:pt x="2311" y="1238"/>
                    </a:cubicBezTo>
                    <a:cubicBezTo>
                      <a:pt x="2374" y="1238"/>
                      <a:pt x="2486" y="1256"/>
                      <a:pt x="2578" y="1256"/>
                    </a:cubicBezTo>
                    <a:cubicBezTo>
                      <a:pt x="2623" y="1256"/>
                      <a:pt x="2664" y="1251"/>
                      <a:pt x="2691" y="1238"/>
                    </a:cubicBezTo>
                    <a:cubicBezTo>
                      <a:pt x="2882" y="1143"/>
                      <a:pt x="2963" y="952"/>
                      <a:pt x="2990" y="776"/>
                    </a:cubicBezTo>
                    <a:cubicBezTo>
                      <a:pt x="2990" y="721"/>
                      <a:pt x="3004" y="667"/>
                      <a:pt x="3004" y="612"/>
                    </a:cubicBezTo>
                    <a:cubicBezTo>
                      <a:pt x="3004" y="490"/>
                      <a:pt x="2990" y="368"/>
                      <a:pt x="2977" y="259"/>
                    </a:cubicBezTo>
                    <a:cubicBezTo>
                      <a:pt x="2936" y="137"/>
                      <a:pt x="2678" y="69"/>
                      <a:pt x="2528" y="28"/>
                    </a:cubicBezTo>
                    <a:cubicBezTo>
                      <a:pt x="2399" y="39"/>
                      <a:pt x="2267" y="46"/>
                      <a:pt x="2136" y="46"/>
                    </a:cubicBezTo>
                    <a:cubicBezTo>
                      <a:pt x="1950" y="46"/>
                      <a:pt x="1766" y="33"/>
                      <a:pt x="15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6"/>
              <p:cNvSpPr/>
              <p:nvPr/>
            </p:nvSpPr>
            <p:spPr>
              <a:xfrm>
                <a:off x="7895817" y="4150533"/>
                <a:ext cx="92052" cy="41903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1306" extrusionOk="0">
                    <a:moveTo>
                      <a:pt x="756" y="0"/>
                    </a:moveTo>
                    <a:cubicBezTo>
                      <a:pt x="676" y="0"/>
                      <a:pt x="597" y="4"/>
                      <a:pt x="517" y="12"/>
                    </a:cubicBezTo>
                    <a:cubicBezTo>
                      <a:pt x="490" y="12"/>
                      <a:pt x="476" y="25"/>
                      <a:pt x="463" y="25"/>
                    </a:cubicBezTo>
                    <a:cubicBezTo>
                      <a:pt x="1" y="256"/>
                      <a:pt x="109" y="854"/>
                      <a:pt x="435" y="1140"/>
                    </a:cubicBezTo>
                    <a:cubicBezTo>
                      <a:pt x="605" y="1275"/>
                      <a:pt x="859" y="1305"/>
                      <a:pt x="1105" y="1305"/>
                    </a:cubicBezTo>
                    <a:cubicBezTo>
                      <a:pt x="1254" y="1305"/>
                      <a:pt x="1400" y="1294"/>
                      <a:pt x="1523" y="1289"/>
                    </a:cubicBezTo>
                    <a:cubicBezTo>
                      <a:pt x="1594" y="1286"/>
                      <a:pt x="1674" y="1286"/>
                      <a:pt x="1758" y="1286"/>
                    </a:cubicBezTo>
                    <a:cubicBezTo>
                      <a:pt x="2010" y="1286"/>
                      <a:pt x="2298" y="1286"/>
                      <a:pt x="2502" y="1194"/>
                    </a:cubicBezTo>
                    <a:cubicBezTo>
                      <a:pt x="2678" y="1112"/>
                      <a:pt x="2868" y="773"/>
                      <a:pt x="2814" y="542"/>
                    </a:cubicBezTo>
                    <a:cubicBezTo>
                      <a:pt x="2801" y="501"/>
                      <a:pt x="2801" y="474"/>
                      <a:pt x="2787" y="460"/>
                    </a:cubicBezTo>
                    <a:cubicBezTo>
                      <a:pt x="2746" y="446"/>
                      <a:pt x="2719" y="406"/>
                      <a:pt x="2705" y="365"/>
                    </a:cubicBezTo>
                    <a:cubicBezTo>
                      <a:pt x="2692" y="338"/>
                      <a:pt x="2678" y="324"/>
                      <a:pt x="2665" y="297"/>
                    </a:cubicBezTo>
                    <a:cubicBezTo>
                      <a:pt x="2610" y="270"/>
                      <a:pt x="2556" y="256"/>
                      <a:pt x="2461" y="215"/>
                    </a:cubicBezTo>
                    <a:cubicBezTo>
                      <a:pt x="2135" y="93"/>
                      <a:pt x="1672" y="79"/>
                      <a:pt x="1333" y="39"/>
                    </a:cubicBezTo>
                    <a:cubicBezTo>
                      <a:pt x="1140" y="19"/>
                      <a:pt x="948" y="0"/>
                      <a:pt x="7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6"/>
              <p:cNvSpPr/>
              <p:nvPr/>
            </p:nvSpPr>
            <p:spPr>
              <a:xfrm>
                <a:off x="7668599" y="4296562"/>
                <a:ext cx="93817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56" extrusionOk="0">
                    <a:moveTo>
                      <a:pt x="1319" y="0"/>
                    </a:moveTo>
                    <a:cubicBezTo>
                      <a:pt x="1152" y="32"/>
                      <a:pt x="971" y="45"/>
                      <a:pt x="787" y="45"/>
                    </a:cubicBezTo>
                    <a:cubicBezTo>
                      <a:pt x="656" y="45"/>
                      <a:pt x="525" y="39"/>
                      <a:pt x="395" y="27"/>
                    </a:cubicBezTo>
                    <a:cubicBezTo>
                      <a:pt x="273" y="55"/>
                      <a:pt x="96" y="95"/>
                      <a:pt x="1" y="177"/>
                    </a:cubicBezTo>
                    <a:cubicBezTo>
                      <a:pt x="42" y="286"/>
                      <a:pt x="55" y="435"/>
                      <a:pt x="55" y="612"/>
                    </a:cubicBezTo>
                    <a:cubicBezTo>
                      <a:pt x="55" y="748"/>
                      <a:pt x="69" y="911"/>
                      <a:pt x="42" y="1074"/>
                    </a:cubicBezTo>
                    <a:cubicBezTo>
                      <a:pt x="96" y="1142"/>
                      <a:pt x="150" y="1196"/>
                      <a:pt x="232" y="1237"/>
                    </a:cubicBezTo>
                    <a:cubicBezTo>
                      <a:pt x="259" y="1251"/>
                      <a:pt x="300" y="1255"/>
                      <a:pt x="346" y="1255"/>
                    </a:cubicBezTo>
                    <a:cubicBezTo>
                      <a:pt x="437" y="1255"/>
                      <a:pt x="549" y="1237"/>
                      <a:pt x="613" y="1237"/>
                    </a:cubicBezTo>
                    <a:cubicBezTo>
                      <a:pt x="1170" y="1237"/>
                      <a:pt x="1714" y="1224"/>
                      <a:pt x="2257" y="1183"/>
                    </a:cubicBezTo>
                    <a:cubicBezTo>
                      <a:pt x="2651" y="1142"/>
                      <a:pt x="2923" y="911"/>
                      <a:pt x="2774" y="503"/>
                    </a:cubicBezTo>
                    <a:cubicBezTo>
                      <a:pt x="2611" y="68"/>
                      <a:pt x="2176" y="27"/>
                      <a:pt x="1782" y="14"/>
                    </a:cubicBezTo>
                    <a:cubicBezTo>
                      <a:pt x="1632" y="14"/>
                      <a:pt x="1483" y="14"/>
                      <a:pt x="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6"/>
              <p:cNvSpPr/>
              <p:nvPr/>
            </p:nvSpPr>
            <p:spPr>
              <a:xfrm>
                <a:off x="7617168" y="4246442"/>
                <a:ext cx="105977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223" extrusionOk="0">
                    <a:moveTo>
                      <a:pt x="2231" y="0"/>
                    </a:moveTo>
                    <a:cubicBezTo>
                      <a:pt x="1907" y="0"/>
                      <a:pt x="1574" y="46"/>
                      <a:pt x="1373" y="67"/>
                    </a:cubicBezTo>
                    <a:cubicBezTo>
                      <a:pt x="1060" y="149"/>
                      <a:pt x="775" y="285"/>
                      <a:pt x="612" y="475"/>
                    </a:cubicBezTo>
                    <a:cubicBezTo>
                      <a:pt x="0" y="1195"/>
                      <a:pt x="1454" y="1209"/>
                      <a:pt x="1862" y="1209"/>
                    </a:cubicBezTo>
                    <a:cubicBezTo>
                      <a:pt x="1998" y="1209"/>
                      <a:pt x="2161" y="1223"/>
                      <a:pt x="2324" y="1223"/>
                    </a:cubicBezTo>
                    <a:cubicBezTo>
                      <a:pt x="2420" y="1223"/>
                      <a:pt x="2515" y="1223"/>
                      <a:pt x="2596" y="1209"/>
                    </a:cubicBezTo>
                    <a:cubicBezTo>
                      <a:pt x="2651" y="1209"/>
                      <a:pt x="2691" y="1195"/>
                      <a:pt x="2746" y="1182"/>
                    </a:cubicBezTo>
                    <a:cubicBezTo>
                      <a:pt x="3058" y="1100"/>
                      <a:pt x="3303" y="679"/>
                      <a:pt x="3167" y="339"/>
                    </a:cubicBezTo>
                    <a:cubicBezTo>
                      <a:pt x="3113" y="176"/>
                      <a:pt x="2936" y="94"/>
                      <a:pt x="2732" y="40"/>
                    </a:cubicBezTo>
                    <a:cubicBezTo>
                      <a:pt x="2719" y="54"/>
                      <a:pt x="2691" y="54"/>
                      <a:pt x="2678" y="54"/>
                    </a:cubicBezTo>
                    <a:cubicBezTo>
                      <a:pt x="2623" y="40"/>
                      <a:pt x="2569" y="26"/>
                      <a:pt x="2501" y="13"/>
                    </a:cubicBezTo>
                    <a:cubicBezTo>
                      <a:pt x="2414" y="4"/>
                      <a:pt x="2323" y="0"/>
                      <a:pt x="22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6"/>
              <p:cNvSpPr/>
              <p:nvPr/>
            </p:nvSpPr>
            <p:spPr>
              <a:xfrm>
                <a:off x="7605393" y="4350212"/>
                <a:ext cx="96383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1256" extrusionOk="0">
                    <a:moveTo>
                      <a:pt x="1414" y="0"/>
                    </a:moveTo>
                    <a:cubicBezTo>
                      <a:pt x="1246" y="32"/>
                      <a:pt x="1061" y="45"/>
                      <a:pt x="875" y="45"/>
                    </a:cubicBezTo>
                    <a:cubicBezTo>
                      <a:pt x="744" y="45"/>
                      <a:pt x="613" y="39"/>
                      <a:pt x="489" y="27"/>
                    </a:cubicBezTo>
                    <a:cubicBezTo>
                      <a:pt x="326" y="68"/>
                      <a:pt x="68" y="136"/>
                      <a:pt x="27" y="258"/>
                    </a:cubicBezTo>
                    <a:cubicBezTo>
                      <a:pt x="14" y="367"/>
                      <a:pt x="0" y="489"/>
                      <a:pt x="14" y="612"/>
                    </a:cubicBezTo>
                    <a:cubicBezTo>
                      <a:pt x="14" y="666"/>
                      <a:pt x="14" y="721"/>
                      <a:pt x="27" y="775"/>
                    </a:cubicBezTo>
                    <a:cubicBezTo>
                      <a:pt x="54" y="952"/>
                      <a:pt x="136" y="1142"/>
                      <a:pt x="313" y="1237"/>
                    </a:cubicBezTo>
                    <a:cubicBezTo>
                      <a:pt x="340" y="1251"/>
                      <a:pt x="382" y="1255"/>
                      <a:pt x="430" y="1255"/>
                    </a:cubicBezTo>
                    <a:cubicBezTo>
                      <a:pt x="526" y="1255"/>
                      <a:pt x="643" y="1237"/>
                      <a:pt x="707" y="1237"/>
                    </a:cubicBezTo>
                    <a:cubicBezTo>
                      <a:pt x="1251" y="1237"/>
                      <a:pt x="1808" y="1223"/>
                      <a:pt x="2352" y="1183"/>
                    </a:cubicBezTo>
                    <a:cubicBezTo>
                      <a:pt x="2746" y="1142"/>
                      <a:pt x="3004" y="911"/>
                      <a:pt x="2854" y="503"/>
                    </a:cubicBezTo>
                    <a:cubicBezTo>
                      <a:pt x="2732" y="163"/>
                      <a:pt x="2433" y="68"/>
                      <a:pt x="2120" y="27"/>
                    </a:cubicBezTo>
                    <a:cubicBezTo>
                      <a:pt x="2039" y="27"/>
                      <a:pt x="1957" y="27"/>
                      <a:pt x="1862" y="14"/>
                    </a:cubicBezTo>
                    <a:cubicBezTo>
                      <a:pt x="1713" y="14"/>
                      <a:pt x="1563" y="14"/>
                      <a:pt x="14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6"/>
              <p:cNvSpPr/>
              <p:nvPr/>
            </p:nvSpPr>
            <p:spPr>
              <a:xfrm>
                <a:off x="7556979" y="4300059"/>
                <a:ext cx="100330" cy="3927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24" extrusionOk="0">
                    <a:moveTo>
                      <a:pt x="2224" y="1"/>
                    </a:moveTo>
                    <a:cubicBezTo>
                      <a:pt x="1894" y="1"/>
                      <a:pt x="1564" y="47"/>
                      <a:pt x="1373" y="68"/>
                    </a:cubicBezTo>
                    <a:cubicBezTo>
                      <a:pt x="1047" y="150"/>
                      <a:pt x="762" y="285"/>
                      <a:pt x="598" y="476"/>
                    </a:cubicBezTo>
                    <a:cubicBezTo>
                      <a:pt x="0" y="1196"/>
                      <a:pt x="1455" y="1210"/>
                      <a:pt x="1849" y="1210"/>
                    </a:cubicBezTo>
                    <a:cubicBezTo>
                      <a:pt x="1985" y="1210"/>
                      <a:pt x="2148" y="1223"/>
                      <a:pt x="2311" y="1223"/>
                    </a:cubicBezTo>
                    <a:cubicBezTo>
                      <a:pt x="2406" y="1223"/>
                      <a:pt x="2501" y="1223"/>
                      <a:pt x="2596" y="1210"/>
                    </a:cubicBezTo>
                    <a:cubicBezTo>
                      <a:pt x="2651" y="1210"/>
                      <a:pt x="2692" y="1196"/>
                      <a:pt x="2732" y="1183"/>
                    </a:cubicBezTo>
                    <a:cubicBezTo>
                      <a:pt x="2882" y="1155"/>
                      <a:pt x="3004" y="1047"/>
                      <a:pt x="3099" y="911"/>
                    </a:cubicBezTo>
                    <a:cubicBezTo>
                      <a:pt x="3086" y="788"/>
                      <a:pt x="3099" y="652"/>
                      <a:pt x="3127" y="517"/>
                    </a:cubicBezTo>
                    <a:cubicBezTo>
                      <a:pt x="3113" y="435"/>
                      <a:pt x="3113" y="340"/>
                      <a:pt x="3127" y="258"/>
                    </a:cubicBezTo>
                    <a:cubicBezTo>
                      <a:pt x="3045" y="150"/>
                      <a:pt x="2895" y="82"/>
                      <a:pt x="2719" y="41"/>
                    </a:cubicBezTo>
                    <a:cubicBezTo>
                      <a:pt x="2705" y="54"/>
                      <a:pt x="2692" y="54"/>
                      <a:pt x="2664" y="54"/>
                    </a:cubicBezTo>
                    <a:cubicBezTo>
                      <a:pt x="2610" y="41"/>
                      <a:pt x="2556" y="27"/>
                      <a:pt x="2501" y="14"/>
                    </a:cubicBezTo>
                    <a:cubicBezTo>
                      <a:pt x="2411" y="5"/>
                      <a:pt x="2318" y="1"/>
                      <a:pt x="2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6"/>
              <p:cNvSpPr/>
              <p:nvPr/>
            </p:nvSpPr>
            <p:spPr>
              <a:xfrm>
                <a:off x="7295302" y="4150533"/>
                <a:ext cx="92950" cy="41903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306" extrusionOk="0">
                    <a:moveTo>
                      <a:pt x="2141" y="0"/>
                    </a:moveTo>
                    <a:cubicBezTo>
                      <a:pt x="1949" y="0"/>
                      <a:pt x="1756" y="19"/>
                      <a:pt x="1564" y="39"/>
                    </a:cubicBezTo>
                    <a:cubicBezTo>
                      <a:pt x="1184" y="93"/>
                      <a:pt x="599" y="25"/>
                      <a:pt x="300" y="283"/>
                    </a:cubicBezTo>
                    <a:cubicBezTo>
                      <a:pt x="1" y="555"/>
                      <a:pt x="15" y="1017"/>
                      <a:pt x="395" y="1194"/>
                    </a:cubicBezTo>
                    <a:cubicBezTo>
                      <a:pt x="599" y="1286"/>
                      <a:pt x="887" y="1286"/>
                      <a:pt x="1139" y="1286"/>
                    </a:cubicBezTo>
                    <a:cubicBezTo>
                      <a:pt x="1223" y="1286"/>
                      <a:pt x="1302" y="1286"/>
                      <a:pt x="1374" y="1289"/>
                    </a:cubicBezTo>
                    <a:cubicBezTo>
                      <a:pt x="1497" y="1294"/>
                      <a:pt x="1642" y="1305"/>
                      <a:pt x="1790" y="1305"/>
                    </a:cubicBezTo>
                    <a:cubicBezTo>
                      <a:pt x="2036" y="1305"/>
                      <a:pt x="2287" y="1275"/>
                      <a:pt x="2448" y="1140"/>
                    </a:cubicBezTo>
                    <a:cubicBezTo>
                      <a:pt x="2774" y="854"/>
                      <a:pt x="2896" y="256"/>
                      <a:pt x="2434" y="25"/>
                    </a:cubicBezTo>
                    <a:cubicBezTo>
                      <a:pt x="2420" y="25"/>
                      <a:pt x="2393" y="12"/>
                      <a:pt x="2380" y="12"/>
                    </a:cubicBezTo>
                    <a:cubicBezTo>
                      <a:pt x="2300" y="4"/>
                      <a:pt x="2220" y="0"/>
                      <a:pt x="21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6"/>
              <p:cNvSpPr/>
              <p:nvPr/>
            </p:nvSpPr>
            <p:spPr>
              <a:xfrm>
                <a:off x="7260010" y="4360223"/>
                <a:ext cx="96383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1256" extrusionOk="0">
                    <a:moveTo>
                      <a:pt x="1414" y="1"/>
                    </a:moveTo>
                    <a:cubicBezTo>
                      <a:pt x="1246" y="33"/>
                      <a:pt x="1061" y="46"/>
                      <a:pt x="875" y="46"/>
                    </a:cubicBezTo>
                    <a:cubicBezTo>
                      <a:pt x="744" y="46"/>
                      <a:pt x="613" y="39"/>
                      <a:pt x="489" y="28"/>
                    </a:cubicBezTo>
                    <a:cubicBezTo>
                      <a:pt x="326" y="69"/>
                      <a:pt x="68" y="137"/>
                      <a:pt x="27" y="259"/>
                    </a:cubicBezTo>
                    <a:cubicBezTo>
                      <a:pt x="14" y="368"/>
                      <a:pt x="0" y="490"/>
                      <a:pt x="14" y="612"/>
                    </a:cubicBezTo>
                    <a:cubicBezTo>
                      <a:pt x="14" y="667"/>
                      <a:pt x="14" y="721"/>
                      <a:pt x="27" y="776"/>
                    </a:cubicBezTo>
                    <a:cubicBezTo>
                      <a:pt x="54" y="952"/>
                      <a:pt x="136" y="1143"/>
                      <a:pt x="313" y="1238"/>
                    </a:cubicBezTo>
                    <a:cubicBezTo>
                      <a:pt x="344" y="1251"/>
                      <a:pt x="388" y="1256"/>
                      <a:pt x="436" y="1256"/>
                    </a:cubicBezTo>
                    <a:cubicBezTo>
                      <a:pt x="532" y="1256"/>
                      <a:pt x="643" y="1238"/>
                      <a:pt x="707" y="1238"/>
                    </a:cubicBezTo>
                    <a:cubicBezTo>
                      <a:pt x="1251" y="1238"/>
                      <a:pt x="1808" y="1224"/>
                      <a:pt x="2351" y="1183"/>
                    </a:cubicBezTo>
                    <a:cubicBezTo>
                      <a:pt x="2746" y="1143"/>
                      <a:pt x="3004" y="911"/>
                      <a:pt x="2854" y="504"/>
                    </a:cubicBezTo>
                    <a:cubicBezTo>
                      <a:pt x="2705" y="69"/>
                      <a:pt x="2270" y="28"/>
                      <a:pt x="1876" y="14"/>
                    </a:cubicBezTo>
                    <a:cubicBezTo>
                      <a:pt x="1713" y="14"/>
                      <a:pt x="1563" y="14"/>
                      <a:pt x="14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6"/>
              <p:cNvSpPr/>
              <p:nvPr/>
            </p:nvSpPr>
            <p:spPr>
              <a:xfrm>
                <a:off x="7211595" y="4310103"/>
                <a:ext cx="106009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23" extrusionOk="0">
                    <a:moveTo>
                      <a:pt x="2224" y="1"/>
                    </a:moveTo>
                    <a:cubicBezTo>
                      <a:pt x="1894" y="1"/>
                      <a:pt x="1564" y="46"/>
                      <a:pt x="1373" y="68"/>
                    </a:cubicBezTo>
                    <a:cubicBezTo>
                      <a:pt x="1047" y="149"/>
                      <a:pt x="761" y="285"/>
                      <a:pt x="598" y="475"/>
                    </a:cubicBezTo>
                    <a:cubicBezTo>
                      <a:pt x="0" y="1196"/>
                      <a:pt x="1455" y="1209"/>
                      <a:pt x="1849" y="1209"/>
                    </a:cubicBezTo>
                    <a:cubicBezTo>
                      <a:pt x="1998" y="1209"/>
                      <a:pt x="2161" y="1223"/>
                      <a:pt x="2311" y="1223"/>
                    </a:cubicBezTo>
                    <a:cubicBezTo>
                      <a:pt x="2406" y="1223"/>
                      <a:pt x="2501" y="1223"/>
                      <a:pt x="2596" y="1209"/>
                    </a:cubicBezTo>
                    <a:cubicBezTo>
                      <a:pt x="2651" y="1209"/>
                      <a:pt x="2692" y="1196"/>
                      <a:pt x="2732" y="1196"/>
                    </a:cubicBezTo>
                    <a:cubicBezTo>
                      <a:pt x="3059" y="1101"/>
                      <a:pt x="3303" y="679"/>
                      <a:pt x="3167" y="339"/>
                    </a:cubicBezTo>
                    <a:cubicBezTo>
                      <a:pt x="3099" y="176"/>
                      <a:pt x="2936" y="95"/>
                      <a:pt x="2732" y="40"/>
                    </a:cubicBezTo>
                    <a:cubicBezTo>
                      <a:pt x="2705" y="54"/>
                      <a:pt x="2692" y="54"/>
                      <a:pt x="2664" y="54"/>
                    </a:cubicBezTo>
                    <a:cubicBezTo>
                      <a:pt x="2624" y="40"/>
                      <a:pt x="2556" y="27"/>
                      <a:pt x="2501" y="13"/>
                    </a:cubicBezTo>
                    <a:cubicBezTo>
                      <a:pt x="2411" y="4"/>
                      <a:pt x="2318" y="1"/>
                      <a:pt x="2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6"/>
              <p:cNvSpPr/>
              <p:nvPr/>
            </p:nvSpPr>
            <p:spPr>
              <a:xfrm>
                <a:off x="7078576" y="4206268"/>
                <a:ext cx="93784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1247" extrusionOk="0">
                    <a:moveTo>
                      <a:pt x="1319" y="1"/>
                    </a:moveTo>
                    <a:cubicBezTo>
                      <a:pt x="1161" y="31"/>
                      <a:pt x="991" y="40"/>
                      <a:pt x="818" y="40"/>
                    </a:cubicBezTo>
                    <a:cubicBezTo>
                      <a:pt x="677" y="40"/>
                      <a:pt x="535" y="34"/>
                      <a:pt x="395" y="28"/>
                    </a:cubicBezTo>
                    <a:cubicBezTo>
                      <a:pt x="272" y="42"/>
                      <a:pt x="96" y="96"/>
                      <a:pt x="1" y="164"/>
                    </a:cubicBezTo>
                    <a:cubicBezTo>
                      <a:pt x="41" y="286"/>
                      <a:pt x="55" y="422"/>
                      <a:pt x="55" y="612"/>
                    </a:cubicBezTo>
                    <a:cubicBezTo>
                      <a:pt x="55" y="748"/>
                      <a:pt x="55" y="911"/>
                      <a:pt x="41" y="1061"/>
                    </a:cubicBezTo>
                    <a:cubicBezTo>
                      <a:pt x="82" y="1129"/>
                      <a:pt x="150" y="1183"/>
                      <a:pt x="232" y="1224"/>
                    </a:cubicBezTo>
                    <a:cubicBezTo>
                      <a:pt x="267" y="1241"/>
                      <a:pt x="324" y="1246"/>
                      <a:pt x="386" y="1246"/>
                    </a:cubicBezTo>
                    <a:cubicBezTo>
                      <a:pt x="468" y="1246"/>
                      <a:pt x="558" y="1238"/>
                      <a:pt x="612" y="1238"/>
                    </a:cubicBezTo>
                    <a:cubicBezTo>
                      <a:pt x="1170" y="1238"/>
                      <a:pt x="1713" y="1210"/>
                      <a:pt x="2257" y="1170"/>
                    </a:cubicBezTo>
                    <a:cubicBezTo>
                      <a:pt x="2651" y="1142"/>
                      <a:pt x="2923" y="898"/>
                      <a:pt x="2773" y="490"/>
                    </a:cubicBezTo>
                    <a:cubicBezTo>
                      <a:pt x="2610" y="55"/>
                      <a:pt x="2175" y="28"/>
                      <a:pt x="1781" y="14"/>
                    </a:cubicBezTo>
                    <a:cubicBezTo>
                      <a:pt x="1632" y="1"/>
                      <a:pt x="1469" y="1"/>
                      <a:pt x="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6"/>
              <p:cNvSpPr/>
              <p:nvPr/>
            </p:nvSpPr>
            <p:spPr>
              <a:xfrm>
                <a:off x="7027113" y="4155891"/>
                <a:ext cx="106009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31" extrusionOk="0">
                    <a:moveTo>
                      <a:pt x="2268" y="0"/>
                    </a:moveTo>
                    <a:cubicBezTo>
                      <a:pt x="1924" y="0"/>
                      <a:pt x="1572" y="42"/>
                      <a:pt x="1374" y="76"/>
                    </a:cubicBezTo>
                    <a:cubicBezTo>
                      <a:pt x="1061" y="157"/>
                      <a:pt x="776" y="279"/>
                      <a:pt x="599" y="483"/>
                    </a:cubicBezTo>
                    <a:cubicBezTo>
                      <a:pt x="1" y="1190"/>
                      <a:pt x="1455" y="1204"/>
                      <a:pt x="1849" y="1217"/>
                    </a:cubicBezTo>
                    <a:cubicBezTo>
                      <a:pt x="1999" y="1217"/>
                      <a:pt x="2162" y="1231"/>
                      <a:pt x="2311" y="1231"/>
                    </a:cubicBezTo>
                    <a:cubicBezTo>
                      <a:pt x="2407" y="1217"/>
                      <a:pt x="2502" y="1217"/>
                      <a:pt x="2597" y="1217"/>
                    </a:cubicBezTo>
                    <a:cubicBezTo>
                      <a:pt x="2651" y="1204"/>
                      <a:pt x="2692" y="1204"/>
                      <a:pt x="2733" y="1190"/>
                    </a:cubicBezTo>
                    <a:cubicBezTo>
                      <a:pt x="3059" y="1109"/>
                      <a:pt x="3304" y="687"/>
                      <a:pt x="3168" y="334"/>
                    </a:cubicBezTo>
                    <a:cubicBezTo>
                      <a:pt x="3113" y="184"/>
                      <a:pt x="2937" y="89"/>
                      <a:pt x="2733" y="48"/>
                    </a:cubicBezTo>
                    <a:cubicBezTo>
                      <a:pt x="2724" y="48"/>
                      <a:pt x="2709" y="54"/>
                      <a:pt x="2696" y="54"/>
                    </a:cubicBezTo>
                    <a:cubicBezTo>
                      <a:pt x="2689" y="54"/>
                      <a:pt x="2683" y="53"/>
                      <a:pt x="2678" y="48"/>
                    </a:cubicBezTo>
                    <a:cubicBezTo>
                      <a:pt x="2624" y="35"/>
                      <a:pt x="2556" y="21"/>
                      <a:pt x="2502" y="8"/>
                    </a:cubicBezTo>
                    <a:cubicBezTo>
                      <a:pt x="2425" y="3"/>
                      <a:pt x="2347" y="0"/>
                      <a:pt x="22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6"/>
              <p:cNvSpPr/>
              <p:nvPr/>
            </p:nvSpPr>
            <p:spPr>
              <a:xfrm>
                <a:off x="7015338" y="4259918"/>
                <a:ext cx="96415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47" extrusionOk="0">
                    <a:moveTo>
                      <a:pt x="1414" y="1"/>
                    </a:moveTo>
                    <a:cubicBezTo>
                      <a:pt x="1257" y="31"/>
                      <a:pt x="1082" y="40"/>
                      <a:pt x="907" y="40"/>
                    </a:cubicBezTo>
                    <a:cubicBezTo>
                      <a:pt x="766" y="40"/>
                      <a:pt x="624" y="34"/>
                      <a:pt x="490" y="28"/>
                    </a:cubicBezTo>
                    <a:cubicBezTo>
                      <a:pt x="327" y="55"/>
                      <a:pt x="69" y="123"/>
                      <a:pt x="28" y="245"/>
                    </a:cubicBezTo>
                    <a:cubicBezTo>
                      <a:pt x="14" y="368"/>
                      <a:pt x="1" y="490"/>
                      <a:pt x="1" y="599"/>
                    </a:cubicBezTo>
                    <a:cubicBezTo>
                      <a:pt x="14" y="653"/>
                      <a:pt x="14" y="707"/>
                      <a:pt x="28" y="762"/>
                    </a:cubicBezTo>
                    <a:cubicBezTo>
                      <a:pt x="55" y="952"/>
                      <a:pt x="137" y="1142"/>
                      <a:pt x="313" y="1224"/>
                    </a:cubicBezTo>
                    <a:cubicBezTo>
                      <a:pt x="348" y="1241"/>
                      <a:pt x="408" y="1246"/>
                      <a:pt x="473" y="1246"/>
                    </a:cubicBezTo>
                    <a:cubicBezTo>
                      <a:pt x="559" y="1246"/>
                      <a:pt x="653" y="1237"/>
                      <a:pt x="708" y="1237"/>
                    </a:cubicBezTo>
                    <a:cubicBezTo>
                      <a:pt x="1251" y="1237"/>
                      <a:pt x="1795" y="1210"/>
                      <a:pt x="2352" y="1169"/>
                    </a:cubicBezTo>
                    <a:cubicBezTo>
                      <a:pt x="2746" y="1142"/>
                      <a:pt x="3005" y="898"/>
                      <a:pt x="2855" y="490"/>
                    </a:cubicBezTo>
                    <a:cubicBezTo>
                      <a:pt x="2733" y="150"/>
                      <a:pt x="2434" y="55"/>
                      <a:pt x="2121" y="28"/>
                    </a:cubicBezTo>
                    <a:cubicBezTo>
                      <a:pt x="2040" y="14"/>
                      <a:pt x="1944" y="14"/>
                      <a:pt x="1863" y="14"/>
                    </a:cubicBezTo>
                    <a:cubicBezTo>
                      <a:pt x="1713" y="1"/>
                      <a:pt x="1564" y="1"/>
                      <a:pt x="14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6"/>
              <p:cNvSpPr/>
              <p:nvPr/>
            </p:nvSpPr>
            <p:spPr>
              <a:xfrm>
                <a:off x="6890628" y="3999305"/>
                <a:ext cx="1502861" cy="470334"/>
              </a:xfrm>
              <a:custGeom>
                <a:avLst/>
                <a:gdLst/>
                <a:ahLst/>
                <a:cxnLst/>
                <a:rect l="l" t="t" r="r" b="b"/>
                <a:pathLst>
                  <a:path w="46840" h="14659" extrusionOk="0">
                    <a:moveTo>
                      <a:pt x="15040" y="4322"/>
                    </a:moveTo>
                    <a:cubicBezTo>
                      <a:pt x="15192" y="4322"/>
                      <a:pt x="15344" y="4333"/>
                      <a:pt x="15468" y="4385"/>
                    </a:cubicBezTo>
                    <a:cubicBezTo>
                      <a:pt x="15876" y="4575"/>
                      <a:pt x="15822" y="5282"/>
                      <a:pt x="15699" y="5635"/>
                    </a:cubicBezTo>
                    <a:cubicBezTo>
                      <a:pt x="15564" y="6043"/>
                      <a:pt x="15237" y="6328"/>
                      <a:pt x="14816" y="6396"/>
                    </a:cubicBezTo>
                    <a:cubicBezTo>
                      <a:pt x="14604" y="6427"/>
                      <a:pt x="14348" y="6447"/>
                      <a:pt x="14081" y="6447"/>
                    </a:cubicBezTo>
                    <a:cubicBezTo>
                      <a:pt x="13647" y="6447"/>
                      <a:pt x="13187" y="6395"/>
                      <a:pt x="12859" y="6260"/>
                    </a:cubicBezTo>
                    <a:cubicBezTo>
                      <a:pt x="12397" y="6057"/>
                      <a:pt x="12288" y="5594"/>
                      <a:pt x="12356" y="5132"/>
                    </a:cubicBezTo>
                    <a:cubicBezTo>
                      <a:pt x="12383" y="4901"/>
                      <a:pt x="12478" y="4779"/>
                      <a:pt x="12614" y="4697"/>
                    </a:cubicBezTo>
                    <a:cubicBezTo>
                      <a:pt x="12791" y="4439"/>
                      <a:pt x="13158" y="4371"/>
                      <a:pt x="13511" y="4358"/>
                    </a:cubicBezTo>
                    <a:cubicBezTo>
                      <a:pt x="13892" y="4330"/>
                      <a:pt x="14286" y="4330"/>
                      <a:pt x="14666" y="4330"/>
                    </a:cubicBezTo>
                    <a:cubicBezTo>
                      <a:pt x="14779" y="4330"/>
                      <a:pt x="14910" y="4322"/>
                      <a:pt x="15040" y="4322"/>
                    </a:cubicBezTo>
                    <a:close/>
                    <a:moveTo>
                      <a:pt x="31794" y="4322"/>
                    </a:moveTo>
                    <a:cubicBezTo>
                      <a:pt x="31923" y="4322"/>
                      <a:pt x="32054" y="4330"/>
                      <a:pt x="32173" y="4330"/>
                    </a:cubicBezTo>
                    <a:cubicBezTo>
                      <a:pt x="32554" y="4330"/>
                      <a:pt x="32934" y="4330"/>
                      <a:pt x="33315" y="4358"/>
                    </a:cubicBezTo>
                    <a:cubicBezTo>
                      <a:pt x="33668" y="4371"/>
                      <a:pt x="34035" y="4439"/>
                      <a:pt x="34212" y="4697"/>
                    </a:cubicBezTo>
                    <a:cubicBezTo>
                      <a:pt x="34362" y="4779"/>
                      <a:pt x="34457" y="4901"/>
                      <a:pt x="34484" y="5132"/>
                    </a:cubicBezTo>
                    <a:cubicBezTo>
                      <a:pt x="34538" y="5594"/>
                      <a:pt x="34430" y="6057"/>
                      <a:pt x="33967" y="6260"/>
                    </a:cubicBezTo>
                    <a:cubicBezTo>
                      <a:pt x="33647" y="6395"/>
                      <a:pt x="33191" y="6447"/>
                      <a:pt x="32757" y="6447"/>
                    </a:cubicBezTo>
                    <a:cubicBezTo>
                      <a:pt x="32492" y="6447"/>
                      <a:pt x="32235" y="6427"/>
                      <a:pt x="32024" y="6396"/>
                    </a:cubicBezTo>
                    <a:cubicBezTo>
                      <a:pt x="31602" y="6328"/>
                      <a:pt x="31263" y="6043"/>
                      <a:pt x="31127" y="5635"/>
                    </a:cubicBezTo>
                    <a:cubicBezTo>
                      <a:pt x="31018" y="5282"/>
                      <a:pt x="30964" y="4575"/>
                      <a:pt x="31371" y="4385"/>
                    </a:cubicBezTo>
                    <a:cubicBezTo>
                      <a:pt x="31496" y="4333"/>
                      <a:pt x="31644" y="4322"/>
                      <a:pt x="31794" y="4322"/>
                    </a:cubicBezTo>
                    <a:close/>
                    <a:moveTo>
                      <a:pt x="6683" y="4569"/>
                    </a:moveTo>
                    <a:cubicBezTo>
                      <a:pt x="6885" y="4569"/>
                      <a:pt x="7088" y="4590"/>
                      <a:pt x="7286" y="4629"/>
                    </a:cubicBezTo>
                    <a:cubicBezTo>
                      <a:pt x="7734" y="4725"/>
                      <a:pt x="7789" y="4942"/>
                      <a:pt x="7789" y="5391"/>
                    </a:cubicBezTo>
                    <a:cubicBezTo>
                      <a:pt x="7789" y="5608"/>
                      <a:pt x="7802" y="5880"/>
                      <a:pt x="7721" y="6097"/>
                    </a:cubicBezTo>
                    <a:cubicBezTo>
                      <a:pt x="8101" y="6097"/>
                      <a:pt x="8550" y="6097"/>
                      <a:pt x="8781" y="6437"/>
                    </a:cubicBezTo>
                    <a:cubicBezTo>
                      <a:pt x="8971" y="6695"/>
                      <a:pt x="9066" y="7171"/>
                      <a:pt x="9012" y="7484"/>
                    </a:cubicBezTo>
                    <a:cubicBezTo>
                      <a:pt x="8930" y="7864"/>
                      <a:pt x="8645" y="7932"/>
                      <a:pt x="8305" y="7973"/>
                    </a:cubicBezTo>
                    <a:cubicBezTo>
                      <a:pt x="7843" y="8041"/>
                      <a:pt x="7367" y="8068"/>
                      <a:pt x="6878" y="8082"/>
                    </a:cubicBezTo>
                    <a:cubicBezTo>
                      <a:pt x="6892" y="8082"/>
                      <a:pt x="6905" y="8095"/>
                      <a:pt x="6905" y="8109"/>
                    </a:cubicBezTo>
                    <a:cubicBezTo>
                      <a:pt x="7096" y="8367"/>
                      <a:pt x="7191" y="8843"/>
                      <a:pt x="7123" y="9156"/>
                    </a:cubicBezTo>
                    <a:cubicBezTo>
                      <a:pt x="7055" y="9536"/>
                      <a:pt x="6769" y="9604"/>
                      <a:pt x="6430" y="9645"/>
                    </a:cubicBezTo>
                    <a:cubicBezTo>
                      <a:pt x="5925" y="9717"/>
                      <a:pt x="5405" y="9750"/>
                      <a:pt x="4893" y="9750"/>
                    </a:cubicBezTo>
                    <a:cubicBezTo>
                      <a:pt x="4729" y="9750"/>
                      <a:pt x="4566" y="9747"/>
                      <a:pt x="4404" y="9740"/>
                    </a:cubicBezTo>
                    <a:cubicBezTo>
                      <a:pt x="4037" y="9713"/>
                      <a:pt x="3697" y="9686"/>
                      <a:pt x="3616" y="9291"/>
                    </a:cubicBezTo>
                    <a:cubicBezTo>
                      <a:pt x="3575" y="9128"/>
                      <a:pt x="3589" y="8925"/>
                      <a:pt x="3616" y="8734"/>
                    </a:cubicBezTo>
                    <a:cubicBezTo>
                      <a:pt x="3602" y="8585"/>
                      <a:pt x="3616" y="8422"/>
                      <a:pt x="3643" y="8286"/>
                    </a:cubicBezTo>
                    <a:cubicBezTo>
                      <a:pt x="3630" y="8218"/>
                      <a:pt x="3643" y="8163"/>
                      <a:pt x="3670" y="8109"/>
                    </a:cubicBezTo>
                    <a:cubicBezTo>
                      <a:pt x="3018" y="8041"/>
                      <a:pt x="2148" y="7796"/>
                      <a:pt x="2529" y="6967"/>
                    </a:cubicBezTo>
                    <a:cubicBezTo>
                      <a:pt x="2768" y="6444"/>
                      <a:pt x="3398" y="6254"/>
                      <a:pt x="4019" y="6254"/>
                    </a:cubicBezTo>
                    <a:cubicBezTo>
                      <a:pt x="4140" y="6254"/>
                      <a:pt x="4260" y="6261"/>
                      <a:pt x="4377" y="6274"/>
                    </a:cubicBezTo>
                    <a:cubicBezTo>
                      <a:pt x="4499" y="6260"/>
                      <a:pt x="4635" y="6247"/>
                      <a:pt x="4758" y="6247"/>
                    </a:cubicBezTo>
                    <a:cubicBezTo>
                      <a:pt x="4404" y="6084"/>
                      <a:pt x="4187" y="5798"/>
                      <a:pt x="4404" y="5295"/>
                    </a:cubicBezTo>
                    <a:cubicBezTo>
                      <a:pt x="4655" y="4772"/>
                      <a:pt x="5277" y="4582"/>
                      <a:pt x="5896" y="4582"/>
                    </a:cubicBezTo>
                    <a:cubicBezTo>
                      <a:pt x="6016" y="4582"/>
                      <a:pt x="6136" y="4589"/>
                      <a:pt x="6253" y="4602"/>
                    </a:cubicBezTo>
                    <a:cubicBezTo>
                      <a:pt x="6395" y="4580"/>
                      <a:pt x="6539" y="4569"/>
                      <a:pt x="6683" y="4569"/>
                    </a:cubicBezTo>
                    <a:close/>
                    <a:moveTo>
                      <a:pt x="40150" y="4569"/>
                    </a:moveTo>
                    <a:cubicBezTo>
                      <a:pt x="40294" y="4569"/>
                      <a:pt x="40439" y="4580"/>
                      <a:pt x="40587" y="4602"/>
                    </a:cubicBezTo>
                    <a:cubicBezTo>
                      <a:pt x="40702" y="4589"/>
                      <a:pt x="40820" y="4582"/>
                      <a:pt x="40939" y="4582"/>
                    </a:cubicBezTo>
                    <a:cubicBezTo>
                      <a:pt x="41553" y="4582"/>
                      <a:pt x="42183" y="4772"/>
                      <a:pt x="42422" y="5295"/>
                    </a:cubicBezTo>
                    <a:cubicBezTo>
                      <a:pt x="42653" y="5798"/>
                      <a:pt x="42435" y="6084"/>
                      <a:pt x="42068" y="6247"/>
                    </a:cubicBezTo>
                    <a:cubicBezTo>
                      <a:pt x="42204" y="6247"/>
                      <a:pt x="42340" y="6260"/>
                      <a:pt x="42463" y="6274"/>
                    </a:cubicBezTo>
                    <a:cubicBezTo>
                      <a:pt x="42580" y="6261"/>
                      <a:pt x="42700" y="6254"/>
                      <a:pt x="42820" y="6254"/>
                    </a:cubicBezTo>
                    <a:cubicBezTo>
                      <a:pt x="43438" y="6254"/>
                      <a:pt x="44061" y="6444"/>
                      <a:pt x="44311" y="6967"/>
                    </a:cubicBezTo>
                    <a:cubicBezTo>
                      <a:pt x="44692" y="7796"/>
                      <a:pt x="43808" y="8041"/>
                      <a:pt x="43156" y="8109"/>
                    </a:cubicBezTo>
                    <a:cubicBezTo>
                      <a:pt x="43183" y="8163"/>
                      <a:pt x="43197" y="8218"/>
                      <a:pt x="43183" y="8286"/>
                    </a:cubicBezTo>
                    <a:cubicBezTo>
                      <a:pt x="43224" y="8422"/>
                      <a:pt x="43224" y="8585"/>
                      <a:pt x="43210" y="8734"/>
                    </a:cubicBezTo>
                    <a:cubicBezTo>
                      <a:pt x="43251" y="8925"/>
                      <a:pt x="43251" y="9128"/>
                      <a:pt x="43224" y="9291"/>
                    </a:cubicBezTo>
                    <a:cubicBezTo>
                      <a:pt x="43142" y="9686"/>
                      <a:pt x="42789" y="9713"/>
                      <a:pt x="42435" y="9740"/>
                    </a:cubicBezTo>
                    <a:cubicBezTo>
                      <a:pt x="42274" y="9747"/>
                      <a:pt x="42111" y="9750"/>
                      <a:pt x="41947" y="9750"/>
                    </a:cubicBezTo>
                    <a:cubicBezTo>
                      <a:pt x="41435" y="9750"/>
                      <a:pt x="40915" y="9717"/>
                      <a:pt x="40410" y="9645"/>
                    </a:cubicBezTo>
                    <a:cubicBezTo>
                      <a:pt x="40070" y="9604"/>
                      <a:pt x="39771" y="9536"/>
                      <a:pt x="39703" y="9156"/>
                    </a:cubicBezTo>
                    <a:cubicBezTo>
                      <a:pt x="39635" y="8843"/>
                      <a:pt x="39731" y="8367"/>
                      <a:pt x="39921" y="8109"/>
                    </a:cubicBezTo>
                    <a:cubicBezTo>
                      <a:pt x="39934" y="8095"/>
                      <a:pt x="39948" y="8082"/>
                      <a:pt x="39948" y="8082"/>
                    </a:cubicBezTo>
                    <a:cubicBezTo>
                      <a:pt x="39472" y="8068"/>
                      <a:pt x="38997" y="8041"/>
                      <a:pt x="38521" y="7973"/>
                    </a:cubicBezTo>
                    <a:cubicBezTo>
                      <a:pt x="38181" y="7932"/>
                      <a:pt x="37896" y="7864"/>
                      <a:pt x="37828" y="7484"/>
                    </a:cubicBezTo>
                    <a:cubicBezTo>
                      <a:pt x="37760" y="7171"/>
                      <a:pt x="37855" y="6695"/>
                      <a:pt x="38045" y="6437"/>
                    </a:cubicBezTo>
                    <a:cubicBezTo>
                      <a:pt x="38290" y="6097"/>
                      <a:pt x="38738" y="6097"/>
                      <a:pt x="39119" y="6097"/>
                    </a:cubicBezTo>
                    <a:cubicBezTo>
                      <a:pt x="39024" y="5880"/>
                      <a:pt x="39037" y="5608"/>
                      <a:pt x="39037" y="5391"/>
                    </a:cubicBezTo>
                    <a:cubicBezTo>
                      <a:pt x="39051" y="4942"/>
                      <a:pt x="39092" y="4725"/>
                      <a:pt x="39554" y="4629"/>
                    </a:cubicBezTo>
                    <a:cubicBezTo>
                      <a:pt x="39752" y="4590"/>
                      <a:pt x="39950" y="4569"/>
                      <a:pt x="40150" y="4569"/>
                    </a:cubicBezTo>
                    <a:close/>
                    <a:moveTo>
                      <a:pt x="25030" y="7393"/>
                    </a:moveTo>
                    <a:cubicBezTo>
                      <a:pt x="25246" y="7393"/>
                      <a:pt x="25464" y="7414"/>
                      <a:pt x="25676" y="7457"/>
                    </a:cubicBezTo>
                    <a:cubicBezTo>
                      <a:pt x="26125" y="7552"/>
                      <a:pt x="26179" y="7756"/>
                      <a:pt x="26179" y="8204"/>
                    </a:cubicBezTo>
                    <a:cubicBezTo>
                      <a:pt x="26193" y="8422"/>
                      <a:pt x="26206" y="8707"/>
                      <a:pt x="26111" y="8925"/>
                    </a:cubicBezTo>
                    <a:cubicBezTo>
                      <a:pt x="26139" y="8925"/>
                      <a:pt x="26168" y="8924"/>
                      <a:pt x="26197" y="8924"/>
                    </a:cubicBezTo>
                    <a:cubicBezTo>
                      <a:pt x="26557" y="8924"/>
                      <a:pt x="26958" y="8936"/>
                      <a:pt x="27185" y="9251"/>
                    </a:cubicBezTo>
                    <a:cubicBezTo>
                      <a:pt x="27375" y="9523"/>
                      <a:pt x="27470" y="9998"/>
                      <a:pt x="27402" y="10311"/>
                    </a:cubicBezTo>
                    <a:cubicBezTo>
                      <a:pt x="27334" y="10678"/>
                      <a:pt x="27035" y="10759"/>
                      <a:pt x="26709" y="10800"/>
                    </a:cubicBezTo>
                    <a:cubicBezTo>
                      <a:pt x="26233" y="10855"/>
                      <a:pt x="25758" y="10895"/>
                      <a:pt x="25268" y="10895"/>
                    </a:cubicBezTo>
                    <a:cubicBezTo>
                      <a:pt x="25282" y="10909"/>
                      <a:pt x="25296" y="10923"/>
                      <a:pt x="25296" y="10923"/>
                    </a:cubicBezTo>
                    <a:cubicBezTo>
                      <a:pt x="25486" y="11194"/>
                      <a:pt x="25581" y="11670"/>
                      <a:pt x="25527" y="11983"/>
                    </a:cubicBezTo>
                    <a:cubicBezTo>
                      <a:pt x="25445" y="12350"/>
                      <a:pt x="25160" y="12431"/>
                      <a:pt x="24820" y="12472"/>
                    </a:cubicBezTo>
                    <a:cubicBezTo>
                      <a:pt x="24332" y="12532"/>
                      <a:pt x="23830" y="12570"/>
                      <a:pt x="23335" y="12570"/>
                    </a:cubicBezTo>
                    <a:cubicBezTo>
                      <a:pt x="23153" y="12570"/>
                      <a:pt x="22973" y="12565"/>
                      <a:pt x="22795" y="12554"/>
                    </a:cubicBezTo>
                    <a:cubicBezTo>
                      <a:pt x="22441" y="12540"/>
                      <a:pt x="22088" y="12513"/>
                      <a:pt x="22006" y="12105"/>
                    </a:cubicBezTo>
                    <a:cubicBezTo>
                      <a:pt x="21965" y="11942"/>
                      <a:pt x="21979" y="11752"/>
                      <a:pt x="22006" y="11561"/>
                    </a:cubicBezTo>
                    <a:cubicBezTo>
                      <a:pt x="22006" y="11398"/>
                      <a:pt x="22006" y="11249"/>
                      <a:pt x="22047" y="11113"/>
                    </a:cubicBezTo>
                    <a:cubicBezTo>
                      <a:pt x="22033" y="11045"/>
                      <a:pt x="22033" y="10977"/>
                      <a:pt x="22074" y="10923"/>
                    </a:cubicBezTo>
                    <a:cubicBezTo>
                      <a:pt x="21422" y="10868"/>
                      <a:pt x="20538" y="10624"/>
                      <a:pt x="20919" y="9794"/>
                    </a:cubicBezTo>
                    <a:cubicBezTo>
                      <a:pt x="21158" y="9259"/>
                      <a:pt x="21789" y="9067"/>
                      <a:pt x="22411" y="9067"/>
                    </a:cubicBezTo>
                    <a:cubicBezTo>
                      <a:pt x="22531" y="9067"/>
                      <a:pt x="22651" y="9074"/>
                      <a:pt x="22767" y="9088"/>
                    </a:cubicBezTo>
                    <a:cubicBezTo>
                      <a:pt x="22890" y="9074"/>
                      <a:pt x="23026" y="9060"/>
                      <a:pt x="23148" y="9060"/>
                    </a:cubicBezTo>
                    <a:cubicBezTo>
                      <a:pt x="22795" y="8897"/>
                      <a:pt x="22577" y="8612"/>
                      <a:pt x="22795" y="8123"/>
                    </a:cubicBezTo>
                    <a:cubicBezTo>
                      <a:pt x="23045" y="7587"/>
                      <a:pt x="23668" y="7395"/>
                      <a:pt x="24288" y="7395"/>
                    </a:cubicBezTo>
                    <a:cubicBezTo>
                      <a:pt x="24407" y="7395"/>
                      <a:pt x="24527" y="7403"/>
                      <a:pt x="24643" y="7416"/>
                    </a:cubicBezTo>
                    <a:cubicBezTo>
                      <a:pt x="24771" y="7400"/>
                      <a:pt x="24900" y="7393"/>
                      <a:pt x="25030" y="7393"/>
                    </a:cubicBezTo>
                    <a:close/>
                    <a:moveTo>
                      <a:pt x="12389" y="9377"/>
                    </a:moveTo>
                    <a:cubicBezTo>
                      <a:pt x="12605" y="9377"/>
                      <a:pt x="12823" y="9399"/>
                      <a:pt x="13035" y="9441"/>
                    </a:cubicBezTo>
                    <a:cubicBezTo>
                      <a:pt x="13484" y="9536"/>
                      <a:pt x="13525" y="9740"/>
                      <a:pt x="13538" y="10189"/>
                    </a:cubicBezTo>
                    <a:cubicBezTo>
                      <a:pt x="13538" y="10406"/>
                      <a:pt x="13552" y="10691"/>
                      <a:pt x="13470" y="10909"/>
                    </a:cubicBezTo>
                    <a:cubicBezTo>
                      <a:pt x="13851" y="10909"/>
                      <a:pt x="14286" y="10909"/>
                      <a:pt x="14531" y="11235"/>
                    </a:cubicBezTo>
                    <a:cubicBezTo>
                      <a:pt x="14721" y="11507"/>
                      <a:pt x="14816" y="11983"/>
                      <a:pt x="14762" y="12295"/>
                    </a:cubicBezTo>
                    <a:cubicBezTo>
                      <a:pt x="14680" y="12662"/>
                      <a:pt x="14395" y="12744"/>
                      <a:pt x="14055" y="12785"/>
                    </a:cubicBezTo>
                    <a:cubicBezTo>
                      <a:pt x="13567" y="12844"/>
                      <a:pt x="13065" y="12882"/>
                      <a:pt x="12570" y="12882"/>
                    </a:cubicBezTo>
                    <a:cubicBezTo>
                      <a:pt x="12388" y="12882"/>
                      <a:pt x="12208" y="12877"/>
                      <a:pt x="12030" y="12866"/>
                    </a:cubicBezTo>
                    <a:cubicBezTo>
                      <a:pt x="11676" y="12853"/>
                      <a:pt x="11323" y="12825"/>
                      <a:pt x="11241" y="12418"/>
                    </a:cubicBezTo>
                    <a:cubicBezTo>
                      <a:pt x="11200" y="12255"/>
                      <a:pt x="11214" y="12064"/>
                      <a:pt x="11241" y="11874"/>
                    </a:cubicBezTo>
                    <a:cubicBezTo>
                      <a:pt x="11241" y="11724"/>
                      <a:pt x="11241" y="11561"/>
                      <a:pt x="11282" y="11425"/>
                    </a:cubicBezTo>
                    <a:cubicBezTo>
                      <a:pt x="11268" y="11357"/>
                      <a:pt x="11268" y="11290"/>
                      <a:pt x="11309" y="11235"/>
                    </a:cubicBezTo>
                    <a:cubicBezTo>
                      <a:pt x="10657" y="11181"/>
                      <a:pt x="9773" y="10936"/>
                      <a:pt x="10154" y="10107"/>
                    </a:cubicBezTo>
                    <a:cubicBezTo>
                      <a:pt x="10393" y="9572"/>
                      <a:pt x="11024" y="9380"/>
                      <a:pt x="11646" y="9380"/>
                    </a:cubicBezTo>
                    <a:cubicBezTo>
                      <a:pt x="11766" y="9380"/>
                      <a:pt x="11886" y="9387"/>
                      <a:pt x="12002" y="9400"/>
                    </a:cubicBezTo>
                    <a:cubicBezTo>
                      <a:pt x="12130" y="9385"/>
                      <a:pt x="12259" y="9377"/>
                      <a:pt x="12389" y="9377"/>
                    </a:cubicBezTo>
                    <a:close/>
                    <a:moveTo>
                      <a:pt x="34451" y="9377"/>
                    </a:moveTo>
                    <a:cubicBezTo>
                      <a:pt x="34581" y="9377"/>
                      <a:pt x="34710" y="9385"/>
                      <a:pt x="34837" y="9400"/>
                    </a:cubicBezTo>
                    <a:cubicBezTo>
                      <a:pt x="34952" y="9387"/>
                      <a:pt x="35070" y="9380"/>
                      <a:pt x="35188" y="9380"/>
                    </a:cubicBezTo>
                    <a:cubicBezTo>
                      <a:pt x="35802" y="9380"/>
                      <a:pt x="36433" y="9572"/>
                      <a:pt x="36672" y="10107"/>
                    </a:cubicBezTo>
                    <a:cubicBezTo>
                      <a:pt x="37053" y="10936"/>
                      <a:pt x="36183" y="11181"/>
                      <a:pt x="35531" y="11235"/>
                    </a:cubicBezTo>
                    <a:cubicBezTo>
                      <a:pt x="35558" y="11290"/>
                      <a:pt x="35571" y="11357"/>
                      <a:pt x="35558" y="11425"/>
                    </a:cubicBezTo>
                    <a:cubicBezTo>
                      <a:pt x="35585" y="11561"/>
                      <a:pt x="35599" y="11724"/>
                      <a:pt x="35585" y="11874"/>
                    </a:cubicBezTo>
                    <a:cubicBezTo>
                      <a:pt x="35626" y="12064"/>
                      <a:pt x="35626" y="12255"/>
                      <a:pt x="35599" y="12418"/>
                    </a:cubicBezTo>
                    <a:cubicBezTo>
                      <a:pt x="35517" y="12825"/>
                      <a:pt x="35164" y="12853"/>
                      <a:pt x="34810" y="12866"/>
                    </a:cubicBezTo>
                    <a:cubicBezTo>
                      <a:pt x="34628" y="12877"/>
                      <a:pt x="34445" y="12882"/>
                      <a:pt x="34262" y="12882"/>
                    </a:cubicBezTo>
                    <a:cubicBezTo>
                      <a:pt x="33761" y="12882"/>
                      <a:pt x="33259" y="12844"/>
                      <a:pt x="32771" y="12785"/>
                    </a:cubicBezTo>
                    <a:cubicBezTo>
                      <a:pt x="32445" y="12744"/>
                      <a:pt x="32146" y="12662"/>
                      <a:pt x="32078" y="12295"/>
                    </a:cubicBezTo>
                    <a:cubicBezTo>
                      <a:pt x="32010" y="11983"/>
                      <a:pt x="32105" y="11507"/>
                      <a:pt x="32296" y="11235"/>
                    </a:cubicBezTo>
                    <a:cubicBezTo>
                      <a:pt x="32540" y="10909"/>
                      <a:pt x="32989" y="10909"/>
                      <a:pt x="33369" y="10909"/>
                    </a:cubicBezTo>
                    <a:cubicBezTo>
                      <a:pt x="33274" y="10691"/>
                      <a:pt x="33288" y="10406"/>
                      <a:pt x="33301" y="10189"/>
                    </a:cubicBezTo>
                    <a:cubicBezTo>
                      <a:pt x="33301" y="9740"/>
                      <a:pt x="33342" y="9536"/>
                      <a:pt x="33804" y="9441"/>
                    </a:cubicBezTo>
                    <a:cubicBezTo>
                      <a:pt x="34017" y="9399"/>
                      <a:pt x="34234" y="9377"/>
                      <a:pt x="34451" y="9377"/>
                    </a:cubicBezTo>
                    <a:close/>
                    <a:moveTo>
                      <a:pt x="3575" y="0"/>
                    </a:moveTo>
                    <a:cubicBezTo>
                      <a:pt x="3553" y="0"/>
                      <a:pt x="3500" y="23"/>
                      <a:pt x="3385" y="35"/>
                    </a:cubicBezTo>
                    <a:cubicBezTo>
                      <a:pt x="2542" y="117"/>
                      <a:pt x="1672" y="103"/>
                      <a:pt x="843" y="130"/>
                    </a:cubicBezTo>
                    <a:cubicBezTo>
                      <a:pt x="830" y="132"/>
                      <a:pt x="810" y="133"/>
                      <a:pt x="786" y="133"/>
                    </a:cubicBezTo>
                    <a:cubicBezTo>
                      <a:pt x="690" y="133"/>
                      <a:pt x="519" y="123"/>
                      <a:pt x="374" y="123"/>
                    </a:cubicBezTo>
                    <a:cubicBezTo>
                      <a:pt x="250" y="123"/>
                      <a:pt x="145" y="130"/>
                      <a:pt x="123" y="158"/>
                    </a:cubicBezTo>
                    <a:cubicBezTo>
                      <a:pt x="123" y="158"/>
                      <a:pt x="163" y="633"/>
                      <a:pt x="163" y="674"/>
                    </a:cubicBezTo>
                    <a:cubicBezTo>
                      <a:pt x="150" y="1082"/>
                      <a:pt x="136" y="1490"/>
                      <a:pt x="123" y="1897"/>
                    </a:cubicBezTo>
                    <a:cubicBezTo>
                      <a:pt x="109" y="2754"/>
                      <a:pt x="82" y="3624"/>
                      <a:pt x="68" y="4480"/>
                    </a:cubicBezTo>
                    <a:cubicBezTo>
                      <a:pt x="28" y="6492"/>
                      <a:pt x="0" y="8490"/>
                      <a:pt x="55" y="10488"/>
                    </a:cubicBezTo>
                    <a:cubicBezTo>
                      <a:pt x="251" y="10430"/>
                      <a:pt x="452" y="10394"/>
                      <a:pt x="640" y="10394"/>
                    </a:cubicBezTo>
                    <a:cubicBezTo>
                      <a:pt x="1079" y="10394"/>
                      <a:pt x="1451" y="10591"/>
                      <a:pt x="1536" y="11181"/>
                    </a:cubicBezTo>
                    <a:cubicBezTo>
                      <a:pt x="1591" y="11507"/>
                      <a:pt x="1618" y="11833"/>
                      <a:pt x="1659" y="12146"/>
                    </a:cubicBezTo>
                    <a:cubicBezTo>
                      <a:pt x="1672" y="12323"/>
                      <a:pt x="1699" y="12526"/>
                      <a:pt x="1523" y="12635"/>
                    </a:cubicBezTo>
                    <a:cubicBezTo>
                      <a:pt x="1407" y="12718"/>
                      <a:pt x="1211" y="12730"/>
                      <a:pt x="1026" y="12730"/>
                    </a:cubicBezTo>
                    <a:cubicBezTo>
                      <a:pt x="948" y="12730"/>
                      <a:pt x="871" y="12728"/>
                      <a:pt x="804" y="12728"/>
                    </a:cubicBezTo>
                    <a:cubicBezTo>
                      <a:pt x="769" y="12728"/>
                      <a:pt x="736" y="12728"/>
                      <a:pt x="707" y="12730"/>
                    </a:cubicBezTo>
                    <a:cubicBezTo>
                      <a:pt x="530" y="12744"/>
                      <a:pt x="340" y="12771"/>
                      <a:pt x="150" y="12785"/>
                    </a:cubicBezTo>
                    <a:cubicBezTo>
                      <a:pt x="191" y="13356"/>
                      <a:pt x="231" y="13926"/>
                      <a:pt x="286" y="14497"/>
                    </a:cubicBezTo>
                    <a:cubicBezTo>
                      <a:pt x="3156" y="14595"/>
                      <a:pt x="6017" y="14659"/>
                      <a:pt x="8883" y="14659"/>
                    </a:cubicBezTo>
                    <a:cubicBezTo>
                      <a:pt x="9587" y="14659"/>
                      <a:pt x="10291" y="14655"/>
                      <a:pt x="10997" y="14647"/>
                    </a:cubicBezTo>
                    <a:cubicBezTo>
                      <a:pt x="14064" y="14613"/>
                      <a:pt x="17132" y="14477"/>
                      <a:pt x="20200" y="14477"/>
                    </a:cubicBezTo>
                    <a:cubicBezTo>
                      <a:pt x="20843" y="14477"/>
                      <a:pt x="21486" y="14483"/>
                      <a:pt x="22129" y="14497"/>
                    </a:cubicBezTo>
                    <a:cubicBezTo>
                      <a:pt x="22197" y="14511"/>
                      <a:pt x="22251" y="14524"/>
                      <a:pt x="22305" y="14552"/>
                    </a:cubicBezTo>
                    <a:cubicBezTo>
                      <a:pt x="23012" y="14511"/>
                      <a:pt x="23719" y="14484"/>
                      <a:pt x="24439" y="14457"/>
                    </a:cubicBezTo>
                    <a:cubicBezTo>
                      <a:pt x="25180" y="14441"/>
                      <a:pt x="25920" y="14434"/>
                      <a:pt x="26661" y="14434"/>
                    </a:cubicBezTo>
                    <a:cubicBezTo>
                      <a:pt x="27184" y="14434"/>
                      <a:pt x="27708" y="14437"/>
                      <a:pt x="28231" y="14443"/>
                    </a:cubicBezTo>
                    <a:cubicBezTo>
                      <a:pt x="29020" y="14457"/>
                      <a:pt x="29835" y="14457"/>
                      <a:pt x="30637" y="14538"/>
                    </a:cubicBezTo>
                    <a:cubicBezTo>
                      <a:pt x="32364" y="14579"/>
                      <a:pt x="34103" y="14633"/>
                      <a:pt x="35830" y="14647"/>
                    </a:cubicBezTo>
                    <a:cubicBezTo>
                      <a:pt x="36537" y="14655"/>
                      <a:pt x="37244" y="14659"/>
                      <a:pt x="37950" y="14659"/>
                    </a:cubicBezTo>
                    <a:cubicBezTo>
                      <a:pt x="40823" y="14659"/>
                      <a:pt x="43684" y="14595"/>
                      <a:pt x="46554" y="14497"/>
                    </a:cubicBezTo>
                    <a:cubicBezTo>
                      <a:pt x="46608" y="13926"/>
                      <a:pt x="46649" y="13356"/>
                      <a:pt x="46676" y="12785"/>
                    </a:cubicBezTo>
                    <a:cubicBezTo>
                      <a:pt x="46499" y="12771"/>
                      <a:pt x="46309" y="12744"/>
                      <a:pt x="46132" y="12730"/>
                    </a:cubicBezTo>
                    <a:cubicBezTo>
                      <a:pt x="46103" y="12728"/>
                      <a:pt x="46071" y="12728"/>
                      <a:pt x="46036" y="12728"/>
                    </a:cubicBezTo>
                    <a:cubicBezTo>
                      <a:pt x="45968" y="12728"/>
                      <a:pt x="45892" y="12730"/>
                      <a:pt x="45813" y="12730"/>
                    </a:cubicBezTo>
                    <a:cubicBezTo>
                      <a:pt x="45627" y="12730"/>
                      <a:pt x="45427" y="12718"/>
                      <a:pt x="45303" y="12635"/>
                    </a:cubicBezTo>
                    <a:cubicBezTo>
                      <a:pt x="45140" y="12526"/>
                      <a:pt x="45167" y="12323"/>
                      <a:pt x="45181" y="12146"/>
                    </a:cubicBezTo>
                    <a:cubicBezTo>
                      <a:pt x="45208" y="11833"/>
                      <a:pt x="45249" y="11507"/>
                      <a:pt x="45290" y="11181"/>
                    </a:cubicBezTo>
                    <a:cubicBezTo>
                      <a:pt x="45375" y="10591"/>
                      <a:pt x="45747" y="10394"/>
                      <a:pt x="46191" y="10394"/>
                    </a:cubicBezTo>
                    <a:cubicBezTo>
                      <a:pt x="46381" y="10394"/>
                      <a:pt x="46585" y="10430"/>
                      <a:pt x="46785" y="10488"/>
                    </a:cubicBezTo>
                    <a:cubicBezTo>
                      <a:pt x="46839" y="8490"/>
                      <a:pt x="46812" y="6492"/>
                      <a:pt x="46771" y="4480"/>
                    </a:cubicBezTo>
                    <a:cubicBezTo>
                      <a:pt x="46758" y="3624"/>
                      <a:pt x="46731" y="2754"/>
                      <a:pt x="46703" y="1897"/>
                    </a:cubicBezTo>
                    <a:cubicBezTo>
                      <a:pt x="46690" y="1490"/>
                      <a:pt x="46676" y="1082"/>
                      <a:pt x="46663" y="674"/>
                    </a:cubicBezTo>
                    <a:cubicBezTo>
                      <a:pt x="46663" y="633"/>
                      <a:pt x="46703" y="158"/>
                      <a:pt x="46717" y="158"/>
                    </a:cubicBezTo>
                    <a:cubicBezTo>
                      <a:pt x="46695" y="130"/>
                      <a:pt x="46588" y="123"/>
                      <a:pt x="46462" y="123"/>
                    </a:cubicBezTo>
                    <a:cubicBezTo>
                      <a:pt x="46315" y="123"/>
                      <a:pt x="46142" y="133"/>
                      <a:pt x="46050" y="133"/>
                    </a:cubicBezTo>
                    <a:cubicBezTo>
                      <a:pt x="46026" y="133"/>
                      <a:pt x="46008" y="132"/>
                      <a:pt x="45997" y="130"/>
                    </a:cubicBezTo>
                    <a:cubicBezTo>
                      <a:pt x="45154" y="103"/>
                      <a:pt x="44284" y="117"/>
                      <a:pt x="43455" y="35"/>
                    </a:cubicBezTo>
                    <a:cubicBezTo>
                      <a:pt x="43334" y="23"/>
                      <a:pt x="43280" y="0"/>
                      <a:pt x="43258" y="0"/>
                    </a:cubicBezTo>
                    <a:cubicBezTo>
                      <a:pt x="43230" y="0"/>
                      <a:pt x="43251" y="36"/>
                      <a:pt x="43251" y="171"/>
                    </a:cubicBezTo>
                    <a:cubicBezTo>
                      <a:pt x="43251" y="361"/>
                      <a:pt x="43251" y="552"/>
                      <a:pt x="43265" y="742"/>
                    </a:cubicBezTo>
                    <a:cubicBezTo>
                      <a:pt x="43278" y="1218"/>
                      <a:pt x="43319" y="1693"/>
                      <a:pt x="43387" y="2156"/>
                    </a:cubicBezTo>
                    <a:cubicBezTo>
                      <a:pt x="43427" y="2421"/>
                      <a:pt x="43285" y="2700"/>
                      <a:pt x="42987" y="2700"/>
                    </a:cubicBezTo>
                    <a:cubicBezTo>
                      <a:pt x="42980" y="2700"/>
                      <a:pt x="42973" y="2700"/>
                      <a:pt x="42966" y="2699"/>
                    </a:cubicBezTo>
                    <a:cubicBezTo>
                      <a:pt x="42109" y="2686"/>
                      <a:pt x="41239" y="2659"/>
                      <a:pt x="40369" y="2631"/>
                    </a:cubicBezTo>
                    <a:cubicBezTo>
                      <a:pt x="40152" y="2618"/>
                      <a:pt x="39948" y="2441"/>
                      <a:pt x="39948" y="2210"/>
                    </a:cubicBezTo>
                    <a:cubicBezTo>
                      <a:pt x="39962" y="1571"/>
                      <a:pt x="39989" y="932"/>
                      <a:pt x="39921" y="307"/>
                    </a:cubicBezTo>
                    <a:cubicBezTo>
                      <a:pt x="39896" y="87"/>
                      <a:pt x="39813" y="43"/>
                      <a:pt x="39680" y="43"/>
                    </a:cubicBezTo>
                    <a:cubicBezTo>
                      <a:pt x="39591" y="43"/>
                      <a:pt x="39480" y="62"/>
                      <a:pt x="39350" y="62"/>
                    </a:cubicBezTo>
                    <a:cubicBezTo>
                      <a:pt x="39010" y="76"/>
                      <a:pt x="38657" y="76"/>
                      <a:pt x="38317" y="90"/>
                    </a:cubicBezTo>
                    <a:cubicBezTo>
                      <a:pt x="38004" y="103"/>
                      <a:pt x="37705" y="117"/>
                      <a:pt x="37393" y="130"/>
                    </a:cubicBezTo>
                    <a:cubicBezTo>
                      <a:pt x="37338" y="130"/>
                      <a:pt x="37066" y="144"/>
                      <a:pt x="37012" y="144"/>
                    </a:cubicBezTo>
                    <a:cubicBezTo>
                      <a:pt x="37039" y="185"/>
                      <a:pt x="37039" y="470"/>
                      <a:pt x="37053" y="525"/>
                    </a:cubicBezTo>
                    <a:cubicBezTo>
                      <a:pt x="37080" y="1177"/>
                      <a:pt x="37107" y="1829"/>
                      <a:pt x="37134" y="2482"/>
                    </a:cubicBezTo>
                    <a:cubicBezTo>
                      <a:pt x="37148" y="2713"/>
                      <a:pt x="36931" y="2903"/>
                      <a:pt x="36713" y="2903"/>
                    </a:cubicBezTo>
                    <a:cubicBezTo>
                      <a:pt x="35938" y="2917"/>
                      <a:pt x="35164" y="2930"/>
                      <a:pt x="34389" y="2944"/>
                    </a:cubicBezTo>
                    <a:cubicBezTo>
                      <a:pt x="34171" y="2944"/>
                      <a:pt x="33981" y="2754"/>
                      <a:pt x="33981" y="2536"/>
                    </a:cubicBezTo>
                    <a:cubicBezTo>
                      <a:pt x="33981" y="1884"/>
                      <a:pt x="33995" y="1231"/>
                      <a:pt x="33995" y="579"/>
                    </a:cubicBezTo>
                    <a:cubicBezTo>
                      <a:pt x="33995" y="198"/>
                      <a:pt x="33940" y="158"/>
                      <a:pt x="33560" y="144"/>
                    </a:cubicBezTo>
                    <a:lnTo>
                      <a:pt x="32472" y="144"/>
                    </a:lnTo>
                    <a:cubicBezTo>
                      <a:pt x="32146" y="158"/>
                      <a:pt x="31806" y="171"/>
                      <a:pt x="31480" y="185"/>
                    </a:cubicBezTo>
                    <a:cubicBezTo>
                      <a:pt x="31432" y="186"/>
                      <a:pt x="31387" y="187"/>
                      <a:pt x="31346" y="187"/>
                    </a:cubicBezTo>
                    <a:cubicBezTo>
                      <a:pt x="31325" y="187"/>
                      <a:pt x="31305" y="187"/>
                      <a:pt x="31286" y="187"/>
                    </a:cubicBezTo>
                    <a:cubicBezTo>
                      <a:pt x="31028" y="187"/>
                      <a:pt x="30936" y="200"/>
                      <a:pt x="30936" y="579"/>
                    </a:cubicBezTo>
                    <a:cubicBezTo>
                      <a:pt x="30923" y="1245"/>
                      <a:pt x="30923" y="1911"/>
                      <a:pt x="30923" y="2591"/>
                    </a:cubicBezTo>
                    <a:cubicBezTo>
                      <a:pt x="30923" y="2775"/>
                      <a:pt x="30756" y="2985"/>
                      <a:pt x="30548" y="2985"/>
                    </a:cubicBezTo>
                    <a:cubicBezTo>
                      <a:pt x="30542" y="2985"/>
                      <a:pt x="30535" y="2985"/>
                      <a:pt x="30529" y="2985"/>
                    </a:cubicBezTo>
                    <a:cubicBezTo>
                      <a:pt x="29740" y="2917"/>
                      <a:pt x="28965" y="2835"/>
                      <a:pt x="28177" y="2754"/>
                    </a:cubicBezTo>
                    <a:cubicBezTo>
                      <a:pt x="27878" y="2726"/>
                      <a:pt x="27742" y="2509"/>
                      <a:pt x="27769" y="2224"/>
                    </a:cubicBezTo>
                    <a:cubicBezTo>
                      <a:pt x="27824" y="1857"/>
                      <a:pt x="27865" y="1476"/>
                      <a:pt x="27919" y="1109"/>
                    </a:cubicBezTo>
                    <a:cubicBezTo>
                      <a:pt x="27960" y="769"/>
                      <a:pt x="28150" y="280"/>
                      <a:pt x="27769" y="103"/>
                    </a:cubicBezTo>
                    <a:cubicBezTo>
                      <a:pt x="27742" y="90"/>
                      <a:pt x="27715" y="76"/>
                      <a:pt x="27674" y="62"/>
                    </a:cubicBezTo>
                    <a:cubicBezTo>
                      <a:pt x="27144" y="171"/>
                      <a:pt x="26532" y="144"/>
                      <a:pt x="26002" y="158"/>
                    </a:cubicBezTo>
                    <a:cubicBezTo>
                      <a:pt x="25841" y="158"/>
                      <a:pt x="25617" y="130"/>
                      <a:pt x="25407" y="130"/>
                    </a:cubicBezTo>
                    <a:cubicBezTo>
                      <a:pt x="25226" y="130"/>
                      <a:pt x="25055" y="150"/>
                      <a:pt x="24942" y="226"/>
                    </a:cubicBezTo>
                    <a:cubicBezTo>
                      <a:pt x="24698" y="389"/>
                      <a:pt x="24765" y="824"/>
                      <a:pt x="24752" y="1109"/>
                    </a:cubicBezTo>
                    <a:cubicBezTo>
                      <a:pt x="24711" y="1544"/>
                      <a:pt x="24765" y="2101"/>
                      <a:pt x="24507" y="2495"/>
                    </a:cubicBezTo>
                    <a:cubicBezTo>
                      <a:pt x="24263" y="2876"/>
                      <a:pt x="23841" y="2930"/>
                      <a:pt x="23420" y="2930"/>
                    </a:cubicBezTo>
                    <a:cubicBezTo>
                      <a:pt x="23215" y="2930"/>
                      <a:pt x="22941" y="2954"/>
                      <a:pt x="22669" y="2954"/>
                    </a:cubicBezTo>
                    <a:cubicBezTo>
                      <a:pt x="22363" y="2954"/>
                      <a:pt x="22058" y="2924"/>
                      <a:pt x="21857" y="2794"/>
                    </a:cubicBezTo>
                    <a:cubicBezTo>
                      <a:pt x="21463" y="2523"/>
                      <a:pt x="21503" y="1884"/>
                      <a:pt x="21503" y="1462"/>
                    </a:cubicBezTo>
                    <a:cubicBezTo>
                      <a:pt x="21503" y="1136"/>
                      <a:pt x="21571" y="728"/>
                      <a:pt x="21476" y="416"/>
                    </a:cubicBezTo>
                    <a:cubicBezTo>
                      <a:pt x="21370" y="98"/>
                      <a:pt x="21123" y="77"/>
                      <a:pt x="20839" y="77"/>
                    </a:cubicBezTo>
                    <a:cubicBezTo>
                      <a:pt x="20798" y="77"/>
                      <a:pt x="20756" y="78"/>
                      <a:pt x="20713" y="78"/>
                    </a:cubicBezTo>
                    <a:cubicBezTo>
                      <a:pt x="20673" y="78"/>
                      <a:pt x="20633" y="77"/>
                      <a:pt x="20593" y="76"/>
                    </a:cubicBezTo>
                    <a:cubicBezTo>
                      <a:pt x="20477" y="73"/>
                      <a:pt x="20362" y="72"/>
                      <a:pt x="20246" y="72"/>
                    </a:cubicBezTo>
                    <a:cubicBezTo>
                      <a:pt x="20130" y="72"/>
                      <a:pt x="20014" y="73"/>
                      <a:pt x="19898" y="73"/>
                    </a:cubicBezTo>
                    <a:cubicBezTo>
                      <a:pt x="19665" y="73"/>
                      <a:pt x="19431" y="69"/>
                      <a:pt x="19193" y="49"/>
                    </a:cubicBezTo>
                    <a:cubicBezTo>
                      <a:pt x="19152" y="62"/>
                      <a:pt x="19111" y="76"/>
                      <a:pt x="19070" y="103"/>
                    </a:cubicBezTo>
                    <a:cubicBezTo>
                      <a:pt x="18676" y="280"/>
                      <a:pt x="18880" y="769"/>
                      <a:pt x="18921" y="1109"/>
                    </a:cubicBezTo>
                    <a:cubicBezTo>
                      <a:pt x="18962" y="1476"/>
                      <a:pt x="19002" y="1857"/>
                      <a:pt x="19057" y="2224"/>
                    </a:cubicBezTo>
                    <a:cubicBezTo>
                      <a:pt x="19098" y="2509"/>
                      <a:pt x="18948" y="2726"/>
                      <a:pt x="18649" y="2754"/>
                    </a:cubicBezTo>
                    <a:cubicBezTo>
                      <a:pt x="17874" y="2835"/>
                      <a:pt x="17086" y="2917"/>
                      <a:pt x="16311" y="2985"/>
                    </a:cubicBezTo>
                    <a:cubicBezTo>
                      <a:pt x="16305" y="2985"/>
                      <a:pt x="16298" y="2985"/>
                      <a:pt x="16292" y="2985"/>
                    </a:cubicBezTo>
                    <a:cubicBezTo>
                      <a:pt x="16083" y="2985"/>
                      <a:pt x="15917" y="2775"/>
                      <a:pt x="15917" y="2591"/>
                    </a:cubicBezTo>
                    <a:cubicBezTo>
                      <a:pt x="15917" y="1911"/>
                      <a:pt x="15903" y="1245"/>
                      <a:pt x="15903" y="579"/>
                    </a:cubicBezTo>
                    <a:cubicBezTo>
                      <a:pt x="15892" y="200"/>
                      <a:pt x="15799" y="187"/>
                      <a:pt x="15540" y="187"/>
                    </a:cubicBezTo>
                    <a:cubicBezTo>
                      <a:pt x="15521" y="187"/>
                      <a:pt x="15501" y="187"/>
                      <a:pt x="15480" y="187"/>
                    </a:cubicBezTo>
                    <a:cubicBezTo>
                      <a:pt x="15439" y="187"/>
                      <a:pt x="15395" y="186"/>
                      <a:pt x="15346" y="185"/>
                    </a:cubicBezTo>
                    <a:cubicBezTo>
                      <a:pt x="15020" y="171"/>
                      <a:pt x="14694" y="158"/>
                      <a:pt x="14367" y="144"/>
                    </a:cubicBezTo>
                    <a:lnTo>
                      <a:pt x="13280" y="144"/>
                    </a:lnTo>
                    <a:cubicBezTo>
                      <a:pt x="12886" y="158"/>
                      <a:pt x="12845" y="198"/>
                      <a:pt x="12845" y="579"/>
                    </a:cubicBezTo>
                    <a:cubicBezTo>
                      <a:pt x="12831" y="1231"/>
                      <a:pt x="12859" y="1884"/>
                      <a:pt x="12859" y="2536"/>
                    </a:cubicBezTo>
                    <a:cubicBezTo>
                      <a:pt x="12859" y="2754"/>
                      <a:pt x="12668" y="2944"/>
                      <a:pt x="12451" y="2944"/>
                    </a:cubicBezTo>
                    <a:cubicBezTo>
                      <a:pt x="11663" y="2930"/>
                      <a:pt x="10888" y="2917"/>
                      <a:pt x="10113" y="2903"/>
                    </a:cubicBezTo>
                    <a:cubicBezTo>
                      <a:pt x="9896" y="2903"/>
                      <a:pt x="9692" y="2713"/>
                      <a:pt x="9705" y="2482"/>
                    </a:cubicBezTo>
                    <a:cubicBezTo>
                      <a:pt x="9732" y="1829"/>
                      <a:pt x="9760" y="1177"/>
                      <a:pt x="9787" y="525"/>
                    </a:cubicBezTo>
                    <a:cubicBezTo>
                      <a:pt x="9787" y="470"/>
                      <a:pt x="9800" y="185"/>
                      <a:pt x="9814" y="144"/>
                    </a:cubicBezTo>
                    <a:cubicBezTo>
                      <a:pt x="9760" y="144"/>
                      <a:pt x="9501" y="130"/>
                      <a:pt x="9447" y="130"/>
                    </a:cubicBezTo>
                    <a:cubicBezTo>
                      <a:pt x="9134" y="117"/>
                      <a:pt x="8822" y="103"/>
                      <a:pt x="8509" y="90"/>
                    </a:cubicBezTo>
                    <a:cubicBezTo>
                      <a:pt x="8169" y="76"/>
                      <a:pt x="7830" y="76"/>
                      <a:pt x="7476" y="62"/>
                    </a:cubicBezTo>
                    <a:cubicBezTo>
                      <a:pt x="7351" y="62"/>
                      <a:pt x="7241" y="43"/>
                      <a:pt x="7153" y="43"/>
                    </a:cubicBezTo>
                    <a:cubicBezTo>
                      <a:pt x="7020" y="43"/>
                      <a:pt x="6935" y="87"/>
                      <a:pt x="6919" y="307"/>
                    </a:cubicBezTo>
                    <a:cubicBezTo>
                      <a:pt x="6851" y="932"/>
                      <a:pt x="6864" y="1571"/>
                      <a:pt x="6878" y="2210"/>
                    </a:cubicBezTo>
                    <a:cubicBezTo>
                      <a:pt x="6878" y="2441"/>
                      <a:pt x="6688" y="2618"/>
                      <a:pt x="6457" y="2631"/>
                    </a:cubicBezTo>
                    <a:cubicBezTo>
                      <a:pt x="5600" y="2659"/>
                      <a:pt x="4730" y="2686"/>
                      <a:pt x="3861" y="2699"/>
                    </a:cubicBezTo>
                    <a:cubicBezTo>
                      <a:pt x="3853" y="2700"/>
                      <a:pt x="3846" y="2700"/>
                      <a:pt x="3839" y="2700"/>
                    </a:cubicBezTo>
                    <a:cubicBezTo>
                      <a:pt x="3542" y="2700"/>
                      <a:pt x="3413" y="2421"/>
                      <a:pt x="3453" y="2156"/>
                    </a:cubicBezTo>
                    <a:cubicBezTo>
                      <a:pt x="3507" y="1693"/>
                      <a:pt x="3548" y="1218"/>
                      <a:pt x="3575" y="742"/>
                    </a:cubicBezTo>
                    <a:cubicBezTo>
                      <a:pt x="3575" y="552"/>
                      <a:pt x="3575" y="361"/>
                      <a:pt x="3575" y="171"/>
                    </a:cubicBezTo>
                    <a:cubicBezTo>
                      <a:pt x="3583" y="36"/>
                      <a:pt x="3603" y="0"/>
                      <a:pt x="35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6"/>
              <p:cNvSpPr/>
              <p:nvPr/>
            </p:nvSpPr>
            <p:spPr>
              <a:xfrm>
                <a:off x="6966956" y="4209541"/>
                <a:ext cx="100330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31" extrusionOk="0">
                    <a:moveTo>
                      <a:pt x="2267" y="0"/>
                    </a:moveTo>
                    <a:cubicBezTo>
                      <a:pt x="1923" y="0"/>
                      <a:pt x="1572" y="42"/>
                      <a:pt x="1373" y="75"/>
                    </a:cubicBezTo>
                    <a:cubicBezTo>
                      <a:pt x="1047" y="157"/>
                      <a:pt x="761" y="279"/>
                      <a:pt x="598" y="483"/>
                    </a:cubicBezTo>
                    <a:cubicBezTo>
                      <a:pt x="0" y="1190"/>
                      <a:pt x="1454" y="1204"/>
                      <a:pt x="1849" y="1217"/>
                    </a:cubicBezTo>
                    <a:cubicBezTo>
                      <a:pt x="1984" y="1217"/>
                      <a:pt x="2148" y="1231"/>
                      <a:pt x="2311" y="1231"/>
                    </a:cubicBezTo>
                    <a:cubicBezTo>
                      <a:pt x="2406" y="1217"/>
                      <a:pt x="2501" y="1217"/>
                      <a:pt x="2596" y="1217"/>
                    </a:cubicBezTo>
                    <a:cubicBezTo>
                      <a:pt x="2637" y="1204"/>
                      <a:pt x="2691" y="1204"/>
                      <a:pt x="2732" y="1190"/>
                    </a:cubicBezTo>
                    <a:cubicBezTo>
                      <a:pt x="2882" y="1149"/>
                      <a:pt x="3004" y="1040"/>
                      <a:pt x="3099" y="905"/>
                    </a:cubicBezTo>
                    <a:cubicBezTo>
                      <a:pt x="3085" y="782"/>
                      <a:pt x="3099" y="646"/>
                      <a:pt x="3126" y="510"/>
                    </a:cubicBezTo>
                    <a:cubicBezTo>
                      <a:pt x="3113" y="429"/>
                      <a:pt x="3113" y="347"/>
                      <a:pt x="3126" y="266"/>
                    </a:cubicBezTo>
                    <a:cubicBezTo>
                      <a:pt x="3045" y="157"/>
                      <a:pt x="2895" y="89"/>
                      <a:pt x="2718" y="48"/>
                    </a:cubicBezTo>
                    <a:cubicBezTo>
                      <a:pt x="2709" y="48"/>
                      <a:pt x="2700" y="54"/>
                      <a:pt x="2687" y="54"/>
                    </a:cubicBezTo>
                    <a:cubicBezTo>
                      <a:pt x="2681" y="54"/>
                      <a:pt x="2673" y="53"/>
                      <a:pt x="2664" y="48"/>
                    </a:cubicBezTo>
                    <a:cubicBezTo>
                      <a:pt x="2610" y="35"/>
                      <a:pt x="2555" y="21"/>
                      <a:pt x="2501" y="7"/>
                    </a:cubicBezTo>
                    <a:cubicBezTo>
                      <a:pt x="2425" y="2"/>
                      <a:pt x="2346" y="0"/>
                      <a:pt x="22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6"/>
              <p:cNvSpPr/>
              <p:nvPr/>
            </p:nvSpPr>
            <p:spPr>
              <a:xfrm>
                <a:off x="7950777" y="3620355"/>
                <a:ext cx="164885" cy="446784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13925" extrusionOk="0">
                    <a:moveTo>
                      <a:pt x="2017" y="1535"/>
                    </a:moveTo>
                    <a:cubicBezTo>
                      <a:pt x="2569" y="1535"/>
                      <a:pt x="3181" y="1892"/>
                      <a:pt x="3493" y="2304"/>
                    </a:cubicBezTo>
                    <a:cubicBezTo>
                      <a:pt x="3534" y="2372"/>
                      <a:pt x="3589" y="2439"/>
                      <a:pt x="3629" y="2507"/>
                    </a:cubicBezTo>
                    <a:cubicBezTo>
                      <a:pt x="3711" y="2643"/>
                      <a:pt x="3779" y="2779"/>
                      <a:pt x="3833" y="2915"/>
                    </a:cubicBezTo>
                    <a:cubicBezTo>
                      <a:pt x="4227" y="3921"/>
                      <a:pt x="4214" y="5090"/>
                      <a:pt x="4051" y="6137"/>
                    </a:cubicBezTo>
                    <a:cubicBezTo>
                      <a:pt x="4037" y="6245"/>
                      <a:pt x="3928" y="6327"/>
                      <a:pt x="3833" y="6354"/>
                    </a:cubicBezTo>
                    <a:cubicBezTo>
                      <a:pt x="3543" y="6459"/>
                      <a:pt x="3259" y="6491"/>
                      <a:pt x="2975" y="6491"/>
                    </a:cubicBezTo>
                    <a:cubicBezTo>
                      <a:pt x="2631" y="6491"/>
                      <a:pt x="2287" y="6444"/>
                      <a:pt x="1930" y="6422"/>
                    </a:cubicBezTo>
                    <a:cubicBezTo>
                      <a:pt x="1915" y="6421"/>
                      <a:pt x="1899" y="6421"/>
                      <a:pt x="1884" y="6421"/>
                    </a:cubicBezTo>
                    <a:cubicBezTo>
                      <a:pt x="1724" y="6421"/>
                      <a:pt x="1546" y="6444"/>
                      <a:pt x="1379" y="6444"/>
                    </a:cubicBezTo>
                    <a:cubicBezTo>
                      <a:pt x="1109" y="6444"/>
                      <a:pt x="869" y="6384"/>
                      <a:pt x="789" y="6069"/>
                    </a:cubicBezTo>
                    <a:cubicBezTo>
                      <a:pt x="612" y="5416"/>
                      <a:pt x="721" y="4560"/>
                      <a:pt x="775" y="3894"/>
                    </a:cubicBezTo>
                    <a:cubicBezTo>
                      <a:pt x="829" y="3323"/>
                      <a:pt x="829" y="2575"/>
                      <a:pt x="1115" y="2072"/>
                    </a:cubicBezTo>
                    <a:cubicBezTo>
                      <a:pt x="1324" y="1687"/>
                      <a:pt x="1658" y="1535"/>
                      <a:pt x="2017" y="1535"/>
                    </a:cubicBezTo>
                    <a:close/>
                    <a:moveTo>
                      <a:pt x="1369" y="1"/>
                    </a:moveTo>
                    <a:cubicBezTo>
                      <a:pt x="916" y="1"/>
                      <a:pt x="461" y="10"/>
                      <a:pt x="0" y="20"/>
                    </a:cubicBezTo>
                    <a:cubicBezTo>
                      <a:pt x="150" y="863"/>
                      <a:pt x="68" y="1787"/>
                      <a:pt x="68" y="2630"/>
                    </a:cubicBezTo>
                    <a:cubicBezTo>
                      <a:pt x="68" y="3608"/>
                      <a:pt x="55" y="4573"/>
                      <a:pt x="55" y="5552"/>
                    </a:cubicBezTo>
                    <a:cubicBezTo>
                      <a:pt x="55" y="6517"/>
                      <a:pt x="55" y="7496"/>
                      <a:pt x="55" y="8461"/>
                    </a:cubicBezTo>
                    <a:cubicBezTo>
                      <a:pt x="55" y="8950"/>
                      <a:pt x="55" y="9439"/>
                      <a:pt x="55" y="9929"/>
                    </a:cubicBezTo>
                    <a:cubicBezTo>
                      <a:pt x="41" y="10201"/>
                      <a:pt x="55" y="10472"/>
                      <a:pt x="41" y="10758"/>
                    </a:cubicBezTo>
                    <a:cubicBezTo>
                      <a:pt x="41" y="10839"/>
                      <a:pt x="27" y="11043"/>
                      <a:pt x="27" y="11193"/>
                    </a:cubicBezTo>
                    <a:cubicBezTo>
                      <a:pt x="167" y="11183"/>
                      <a:pt x="314" y="11175"/>
                      <a:pt x="460" y="11175"/>
                    </a:cubicBezTo>
                    <a:cubicBezTo>
                      <a:pt x="929" y="11175"/>
                      <a:pt x="1394" y="11258"/>
                      <a:pt x="1590" y="11641"/>
                    </a:cubicBezTo>
                    <a:cubicBezTo>
                      <a:pt x="1767" y="11981"/>
                      <a:pt x="1699" y="12430"/>
                      <a:pt x="1713" y="12783"/>
                    </a:cubicBezTo>
                    <a:cubicBezTo>
                      <a:pt x="1713" y="13164"/>
                      <a:pt x="1726" y="13544"/>
                      <a:pt x="1740" y="13925"/>
                    </a:cubicBezTo>
                    <a:cubicBezTo>
                      <a:pt x="2243" y="13911"/>
                      <a:pt x="2732" y="13898"/>
                      <a:pt x="3235" y="13884"/>
                    </a:cubicBezTo>
                    <a:cubicBezTo>
                      <a:pt x="3222" y="13503"/>
                      <a:pt x="3208" y="13109"/>
                      <a:pt x="3194" y="12729"/>
                    </a:cubicBezTo>
                    <a:cubicBezTo>
                      <a:pt x="3181" y="12375"/>
                      <a:pt x="3086" y="11940"/>
                      <a:pt x="3194" y="11614"/>
                    </a:cubicBezTo>
                    <a:cubicBezTo>
                      <a:pt x="3276" y="11329"/>
                      <a:pt x="3507" y="11193"/>
                      <a:pt x="3779" y="11152"/>
                    </a:cubicBezTo>
                    <a:cubicBezTo>
                      <a:pt x="3980" y="11112"/>
                      <a:pt x="4190" y="11100"/>
                      <a:pt x="4405" y="11100"/>
                    </a:cubicBezTo>
                    <a:cubicBezTo>
                      <a:pt x="4553" y="11100"/>
                      <a:pt x="4703" y="11106"/>
                      <a:pt x="4853" y="11111"/>
                    </a:cubicBezTo>
                    <a:cubicBezTo>
                      <a:pt x="4812" y="10350"/>
                      <a:pt x="4798" y="9589"/>
                      <a:pt x="4812" y="8828"/>
                    </a:cubicBezTo>
                    <a:cubicBezTo>
                      <a:pt x="4513" y="8828"/>
                      <a:pt x="4214" y="8828"/>
                      <a:pt x="3915" y="8787"/>
                    </a:cubicBezTo>
                    <a:lnTo>
                      <a:pt x="3915" y="8787"/>
                    </a:lnTo>
                    <a:cubicBezTo>
                      <a:pt x="4023" y="9276"/>
                      <a:pt x="4051" y="10119"/>
                      <a:pt x="3561" y="10241"/>
                    </a:cubicBezTo>
                    <a:cubicBezTo>
                      <a:pt x="3436" y="10267"/>
                      <a:pt x="3298" y="10277"/>
                      <a:pt x="3155" y="10277"/>
                    </a:cubicBezTo>
                    <a:cubicBezTo>
                      <a:pt x="2771" y="10277"/>
                      <a:pt x="2348" y="10207"/>
                      <a:pt x="2012" y="10187"/>
                    </a:cubicBezTo>
                    <a:cubicBezTo>
                      <a:pt x="1699" y="10173"/>
                      <a:pt x="1291" y="10201"/>
                      <a:pt x="1101" y="9929"/>
                    </a:cubicBezTo>
                    <a:cubicBezTo>
                      <a:pt x="829" y="9562"/>
                      <a:pt x="911" y="8705"/>
                      <a:pt x="1278" y="8434"/>
                    </a:cubicBezTo>
                    <a:cubicBezTo>
                      <a:pt x="1482" y="8273"/>
                      <a:pt x="1753" y="8256"/>
                      <a:pt x="2006" y="8256"/>
                    </a:cubicBezTo>
                    <a:cubicBezTo>
                      <a:pt x="2073" y="8256"/>
                      <a:pt x="2139" y="8257"/>
                      <a:pt x="2202" y="8257"/>
                    </a:cubicBezTo>
                    <a:lnTo>
                      <a:pt x="2229" y="8257"/>
                    </a:lnTo>
                    <a:cubicBezTo>
                      <a:pt x="2175" y="8121"/>
                      <a:pt x="2189" y="7931"/>
                      <a:pt x="2270" y="7700"/>
                    </a:cubicBezTo>
                    <a:cubicBezTo>
                      <a:pt x="2420" y="7224"/>
                      <a:pt x="2705" y="6938"/>
                      <a:pt x="3222" y="6938"/>
                    </a:cubicBezTo>
                    <a:cubicBezTo>
                      <a:pt x="3534" y="6938"/>
                      <a:pt x="3860" y="7006"/>
                      <a:pt x="4159" y="7047"/>
                    </a:cubicBezTo>
                    <a:cubicBezTo>
                      <a:pt x="4390" y="7074"/>
                      <a:pt x="4622" y="7102"/>
                      <a:pt x="4839" y="7156"/>
                    </a:cubicBezTo>
                    <a:cubicBezTo>
                      <a:pt x="4853" y="6571"/>
                      <a:pt x="4880" y="6001"/>
                      <a:pt x="4880" y="5430"/>
                    </a:cubicBezTo>
                    <a:cubicBezTo>
                      <a:pt x="4907" y="4465"/>
                      <a:pt x="4934" y="3500"/>
                      <a:pt x="4975" y="2535"/>
                    </a:cubicBezTo>
                    <a:cubicBezTo>
                      <a:pt x="5016" y="1773"/>
                      <a:pt x="4948" y="836"/>
                      <a:pt x="5138" y="34"/>
                    </a:cubicBezTo>
                    <a:cubicBezTo>
                      <a:pt x="4064" y="20"/>
                      <a:pt x="3004" y="6"/>
                      <a:pt x="1930" y="6"/>
                    </a:cubicBezTo>
                    <a:cubicBezTo>
                      <a:pt x="1743" y="2"/>
                      <a:pt x="1556" y="1"/>
                      <a:pt x="1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6"/>
              <p:cNvSpPr/>
              <p:nvPr/>
            </p:nvSpPr>
            <p:spPr>
              <a:xfrm>
                <a:off x="7546070" y="3452634"/>
                <a:ext cx="205440" cy="617636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19250" extrusionOk="0">
                    <a:moveTo>
                      <a:pt x="3400" y="1152"/>
                    </a:moveTo>
                    <a:cubicBezTo>
                      <a:pt x="3825" y="1152"/>
                      <a:pt x="4222" y="1413"/>
                      <a:pt x="4459" y="1767"/>
                    </a:cubicBezTo>
                    <a:cubicBezTo>
                      <a:pt x="4867" y="2379"/>
                      <a:pt x="4853" y="3263"/>
                      <a:pt x="4867" y="3969"/>
                    </a:cubicBezTo>
                    <a:cubicBezTo>
                      <a:pt x="4867" y="4418"/>
                      <a:pt x="4853" y="4880"/>
                      <a:pt x="4799" y="5342"/>
                    </a:cubicBezTo>
                    <a:cubicBezTo>
                      <a:pt x="4771" y="5573"/>
                      <a:pt x="4731" y="5818"/>
                      <a:pt x="4500" y="5954"/>
                    </a:cubicBezTo>
                    <a:cubicBezTo>
                      <a:pt x="4318" y="6049"/>
                      <a:pt x="4066" y="6065"/>
                      <a:pt x="3821" y="6065"/>
                    </a:cubicBezTo>
                    <a:cubicBezTo>
                      <a:pt x="3689" y="6065"/>
                      <a:pt x="3559" y="6061"/>
                      <a:pt x="3442" y="6061"/>
                    </a:cubicBezTo>
                    <a:cubicBezTo>
                      <a:pt x="3403" y="6061"/>
                      <a:pt x="3366" y="6061"/>
                      <a:pt x="3331" y="6063"/>
                    </a:cubicBezTo>
                    <a:cubicBezTo>
                      <a:pt x="3102" y="6072"/>
                      <a:pt x="2817" y="6118"/>
                      <a:pt x="2556" y="6118"/>
                    </a:cubicBezTo>
                    <a:cubicBezTo>
                      <a:pt x="2430" y="6118"/>
                      <a:pt x="2309" y="6107"/>
                      <a:pt x="2202" y="6076"/>
                    </a:cubicBezTo>
                    <a:cubicBezTo>
                      <a:pt x="1645" y="5886"/>
                      <a:pt x="1808" y="4921"/>
                      <a:pt x="1822" y="4472"/>
                    </a:cubicBezTo>
                    <a:cubicBezTo>
                      <a:pt x="1835" y="3738"/>
                      <a:pt x="1863" y="2882"/>
                      <a:pt x="2148" y="2189"/>
                    </a:cubicBezTo>
                    <a:cubicBezTo>
                      <a:pt x="2216" y="2026"/>
                      <a:pt x="2311" y="1863"/>
                      <a:pt x="2434" y="1713"/>
                    </a:cubicBezTo>
                    <a:cubicBezTo>
                      <a:pt x="2583" y="1482"/>
                      <a:pt x="2787" y="1305"/>
                      <a:pt x="3059" y="1210"/>
                    </a:cubicBezTo>
                    <a:cubicBezTo>
                      <a:pt x="3173" y="1170"/>
                      <a:pt x="3287" y="1152"/>
                      <a:pt x="3400" y="1152"/>
                    </a:cubicBezTo>
                    <a:close/>
                    <a:moveTo>
                      <a:pt x="571" y="0"/>
                    </a:moveTo>
                    <a:cubicBezTo>
                      <a:pt x="259" y="14"/>
                      <a:pt x="150" y="0"/>
                      <a:pt x="55" y="354"/>
                    </a:cubicBezTo>
                    <a:cubicBezTo>
                      <a:pt x="28" y="463"/>
                      <a:pt x="14" y="571"/>
                      <a:pt x="1" y="680"/>
                    </a:cubicBezTo>
                    <a:cubicBezTo>
                      <a:pt x="150" y="1808"/>
                      <a:pt x="69" y="3004"/>
                      <a:pt x="109" y="4119"/>
                    </a:cubicBezTo>
                    <a:cubicBezTo>
                      <a:pt x="136" y="5505"/>
                      <a:pt x="136" y="6892"/>
                      <a:pt x="136" y="8265"/>
                    </a:cubicBezTo>
                    <a:cubicBezTo>
                      <a:pt x="136" y="9284"/>
                      <a:pt x="136" y="10303"/>
                      <a:pt x="150" y="11323"/>
                    </a:cubicBezTo>
                    <a:cubicBezTo>
                      <a:pt x="621" y="11243"/>
                      <a:pt x="1122" y="11170"/>
                      <a:pt x="1597" y="11170"/>
                    </a:cubicBezTo>
                    <a:cubicBezTo>
                      <a:pt x="1767" y="11170"/>
                      <a:pt x="1933" y="11179"/>
                      <a:pt x="2094" y="11200"/>
                    </a:cubicBezTo>
                    <a:cubicBezTo>
                      <a:pt x="2705" y="11282"/>
                      <a:pt x="2896" y="11703"/>
                      <a:pt x="2896" y="12288"/>
                    </a:cubicBezTo>
                    <a:cubicBezTo>
                      <a:pt x="2882" y="12560"/>
                      <a:pt x="2923" y="12872"/>
                      <a:pt x="2855" y="13131"/>
                    </a:cubicBezTo>
                    <a:cubicBezTo>
                      <a:pt x="2991" y="13131"/>
                      <a:pt x="3113" y="13144"/>
                      <a:pt x="3195" y="13144"/>
                    </a:cubicBezTo>
                    <a:cubicBezTo>
                      <a:pt x="3507" y="13171"/>
                      <a:pt x="3820" y="13198"/>
                      <a:pt x="3956" y="13525"/>
                    </a:cubicBezTo>
                    <a:cubicBezTo>
                      <a:pt x="4078" y="13851"/>
                      <a:pt x="4051" y="14340"/>
                      <a:pt x="3929" y="14653"/>
                    </a:cubicBezTo>
                    <a:cubicBezTo>
                      <a:pt x="3793" y="15006"/>
                      <a:pt x="3602" y="15115"/>
                      <a:pt x="3263" y="15156"/>
                    </a:cubicBezTo>
                    <a:cubicBezTo>
                      <a:pt x="2913" y="15204"/>
                      <a:pt x="2480" y="15281"/>
                      <a:pt x="2083" y="15281"/>
                    </a:cubicBezTo>
                    <a:cubicBezTo>
                      <a:pt x="1925" y="15281"/>
                      <a:pt x="1771" y="15268"/>
                      <a:pt x="1632" y="15237"/>
                    </a:cubicBezTo>
                    <a:cubicBezTo>
                      <a:pt x="802" y="15061"/>
                      <a:pt x="1102" y="14164"/>
                      <a:pt x="1224" y="13552"/>
                    </a:cubicBezTo>
                    <a:cubicBezTo>
                      <a:pt x="1169" y="13552"/>
                      <a:pt x="1115" y="13565"/>
                      <a:pt x="1061" y="13565"/>
                    </a:cubicBezTo>
                    <a:cubicBezTo>
                      <a:pt x="904" y="13572"/>
                      <a:pt x="752" y="13579"/>
                      <a:pt x="600" y="13579"/>
                    </a:cubicBezTo>
                    <a:cubicBezTo>
                      <a:pt x="449" y="13579"/>
                      <a:pt x="300" y="13572"/>
                      <a:pt x="150" y="13552"/>
                    </a:cubicBezTo>
                    <a:lnTo>
                      <a:pt x="150" y="13552"/>
                    </a:lnTo>
                    <a:cubicBezTo>
                      <a:pt x="164" y="14530"/>
                      <a:pt x="177" y="15536"/>
                      <a:pt x="136" y="16515"/>
                    </a:cubicBezTo>
                    <a:lnTo>
                      <a:pt x="272" y="16515"/>
                    </a:lnTo>
                    <a:cubicBezTo>
                      <a:pt x="427" y="16506"/>
                      <a:pt x="595" y="16488"/>
                      <a:pt x="761" y="16488"/>
                    </a:cubicBezTo>
                    <a:cubicBezTo>
                      <a:pt x="1078" y="16488"/>
                      <a:pt x="1385" y="16552"/>
                      <a:pt x="1564" y="16855"/>
                    </a:cubicBezTo>
                    <a:cubicBezTo>
                      <a:pt x="1835" y="17330"/>
                      <a:pt x="1768" y="17983"/>
                      <a:pt x="1768" y="18499"/>
                    </a:cubicBezTo>
                    <a:cubicBezTo>
                      <a:pt x="1781" y="18663"/>
                      <a:pt x="1754" y="18880"/>
                      <a:pt x="1808" y="19030"/>
                    </a:cubicBezTo>
                    <a:cubicBezTo>
                      <a:pt x="1890" y="19247"/>
                      <a:pt x="1795" y="19193"/>
                      <a:pt x="2039" y="19220"/>
                    </a:cubicBezTo>
                    <a:cubicBezTo>
                      <a:pt x="2219" y="19244"/>
                      <a:pt x="2418" y="19249"/>
                      <a:pt x="2613" y="19249"/>
                    </a:cubicBezTo>
                    <a:cubicBezTo>
                      <a:pt x="2743" y="19249"/>
                      <a:pt x="2871" y="19247"/>
                      <a:pt x="2991" y="19247"/>
                    </a:cubicBezTo>
                    <a:cubicBezTo>
                      <a:pt x="3371" y="19233"/>
                      <a:pt x="3453" y="19179"/>
                      <a:pt x="3494" y="18798"/>
                    </a:cubicBezTo>
                    <a:cubicBezTo>
                      <a:pt x="3521" y="18459"/>
                      <a:pt x="3535" y="18119"/>
                      <a:pt x="3562" y="17765"/>
                    </a:cubicBezTo>
                    <a:cubicBezTo>
                      <a:pt x="3589" y="17358"/>
                      <a:pt x="3575" y="16868"/>
                      <a:pt x="3942" y="16597"/>
                    </a:cubicBezTo>
                    <a:cubicBezTo>
                      <a:pt x="4180" y="16419"/>
                      <a:pt x="4522" y="16378"/>
                      <a:pt x="4868" y="16378"/>
                    </a:cubicBezTo>
                    <a:cubicBezTo>
                      <a:pt x="5156" y="16378"/>
                      <a:pt x="5447" y="16406"/>
                      <a:pt x="5682" y="16406"/>
                    </a:cubicBezTo>
                    <a:cubicBezTo>
                      <a:pt x="5741" y="16411"/>
                      <a:pt x="5800" y="16412"/>
                      <a:pt x="5859" y="16412"/>
                    </a:cubicBezTo>
                    <a:cubicBezTo>
                      <a:pt x="5978" y="16412"/>
                      <a:pt x="6099" y="16406"/>
                      <a:pt x="6226" y="16406"/>
                    </a:cubicBezTo>
                    <a:cubicBezTo>
                      <a:pt x="6239" y="14585"/>
                      <a:pt x="6253" y="12764"/>
                      <a:pt x="6267" y="10942"/>
                    </a:cubicBezTo>
                    <a:lnTo>
                      <a:pt x="6267" y="10942"/>
                    </a:lnTo>
                    <a:cubicBezTo>
                      <a:pt x="6216" y="10953"/>
                      <a:pt x="6165" y="10957"/>
                      <a:pt x="6113" y="10957"/>
                    </a:cubicBezTo>
                    <a:cubicBezTo>
                      <a:pt x="5970" y="10957"/>
                      <a:pt x="5822" y="10925"/>
                      <a:pt x="5682" y="10915"/>
                    </a:cubicBezTo>
                    <a:cubicBezTo>
                      <a:pt x="5437" y="10874"/>
                      <a:pt x="5166" y="10847"/>
                      <a:pt x="4948" y="10725"/>
                    </a:cubicBezTo>
                    <a:cubicBezTo>
                      <a:pt x="4568" y="10480"/>
                      <a:pt x="4595" y="9896"/>
                      <a:pt x="4690" y="9474"/>
                    </a:cubicBezTo>
                    <a:cubicBezTo>
                      <a:pt x="4336" y="9461"/>
                      <a:pt x="3983" y="9393"/>
                      <a:pt x="3725" y="9284"/>
                    </a:cubicBezTo>
                    <a:cubicBezTo>
                      <a:pt x="3263" y="9094"/>
                      <a:pt x="3140" y="8632"/>
                      <a:pt x="3208" y="8156"/>
                    </a:cubicBezTo>
                    <a:cubicBezTo>
                      <a:pt x="3235" y="7938"/>
                      <a:pt x="3331" y="7802"/>
                      <a:pt x="3480" y="7734"/>
                    </a:cubicBezTo>
                    <a:cubicBezTo>
                      <a:pt x="3657" y="7476"/>
                      <a:pt x="4024" y="7408"/>
                      <a:pt x="4364" y="7395"/>
                    </a:cubicBezTo>
                    <a:cubicBezTo>
                      <a:pt x="4758" y="7367"/>
                      <a:pt x="5138" y="7367"/>
                      <a:pt x="5519" y="7367"/>
                    </a:cubicBezTo>
                    <a:cubicBezTo>
                      <a:pt x="5641" y="7367"/>
                      <a:pt x="5777" y="7357"/>
                      <a:pt x="5911" y="7357"/>
                    </a:cubicBezTo>
                    <a:cubicBezTo>
                      <a:pt x="6046" y="7357"/>
                      <a:pt x="6178" y="7367"/>
                      <a:pt x="6294" y="7408"/>
                    </a:cubicBezTo>
                    <a:cubicBezTo>
                      <a:pt x="6307" y="6348"/>
                      <a:pt x="6307" y="5288"/>
                      <a:pt x="6321" y="4214"/>
                    </a:cubicBezTo>
                    <a:cubicBezTo>
                      <a:pt x="6321" y="3208"/>
                      <a:pt x="6335" y="2202"/>
                      <a:pt x="6335" y="1197"/>
                    </a:cubicBezTo>
                    <a:cubicBezTo>
                      <a:pt x="6348" y="952"/>
                      <a:pt x="6402" y="612"/>
                      <a:pt x="6348" y="367"/>
                    </a:cubicBezTo>
                    <a:cubicBezTo>
                      <a:pt x="6307" y="191"/>
                      <a:pt x="6226" y="136"/>
                      <a:pt x="6117" y="123"/>
                    </a:cubicBezTo>
                    <a:cubicBezTo>
                      <a:pt x="5993" y="126"/>
                      <a:pt x="5869" y="128"/>
                      <a:pt x="5746" y="128"/>
                    </a:cubicBezTo>
                    <a:cubicBezTo>
                      <a:pt x="5407" y="128"/>
                      <a:pt x="5069" y="116"/>
                      <a:pt x="4731" y="96"/>
                    </a:cubicBezTo>
                    <a:lnTo>
                      <a:pt x="4377" y="96"/>
                    </a:lnTo>
                    <a:cubicBezTo>
                      <a:pt x="3331" y="68"/>
                      <a:pt x="2298" y="41"/>
                      <a:pt x="1251" y="14"/>
                    </a:cubicBezTo>
                    <a:cubicBezTo>
                      <a:pt x="1020" y="14"/>
                      <a:pt x="789" y="0"/>
                      <a:pt x="5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6"/>
              <p:cNvSpPr/>
              <p:nvPr/>
            </p:nvSpPr>
            <p:spPr>
              <a:xfrm>
                <a:off x="7168411" y="3620355"/>
                <a:ext cx="164436" cy="446784"/>
              </a:xfrm>
              <a:custGeom>
                <a:avLst/>
                <a:gdLst/>
                <a:ahLst/>
                <a:cxnLst/>
                <a:rect l="l" t="t" r="r" b="b"/>
                <a:pathLst>
                  <a:path w="5125" h="13925" extrusionOk="0">
                    <a:moveTo>
                      <a:pt x="3122" y="1535"/>
                    </a:moveTo>
                    <a:cubicBezTo>
                      <a:pt x="3481" y="1535"/>
                      <a:pt x="3815" y="1687"/>
                      <a:pt x="4024" y="2072"/>
                    </a:cubicBezTo>
                    <a:cubicBezTo>
                      <a:pt x="4296" y="2575"/>
                      <a:pt x="4309" y="3323"/>
                      <a:pt x="4350" y="3894"/>
                    </a:cubicBezTo>
                    <a:cubicBezTo>
                      <a:pt x="4405" y="4560"/>
                      <a:pt x="4527" y="5416"/>
                      <a:pt x="4350" y="6069"/>
                    </a:cubicBezTo>
                    <a:cubicBezTo>
                      <a:pt x="4261" y="6384"/>
                      <a:pt x="4023" y="6444"/>
                      <a:pt x="3756" y="6444"/>
                    </a:cubicBezTo>
                    <a:cubicBezTo>
                      <a:pt x="3590" y="6444"/>
                      <a:pt x="3414" y="6421"/>
                      <a:pt x="3255" y="6421"/>
                    </a:cubicBezTo>
                    <a:cubicBezTo>
                      <a:pt x="3239" y="6421"/>
                      <a:pt x="3224" y="6421"/>
                      <a:pt x="3208" y="6422"/>
                    </a:cubicBezTo>
                    <a:cubicBezTo>
                      <a:pt x="2852" y="6444"/>
                      <a:pt x="2503" y="6491"/>
                      <a:pt x="2159" y="6491"/>
                    </a:cubicBezTo>
                    <a:cubicBezTo>
                      <a:pt x="1873" y="6491"/>
                      <a:pt x="1589" y="6459"/>
                      <a:pt x="1306" y="6354"/>
                    </a:cubicBezTo>
                    <a:cubicBezTo>
                      <a:pt x="1210" y="6327"/>
                      <a:pt x="1102" y="6245"/>
                      <a:pt x="1088" y="6137"/>
                    </a:cubicBezTo>
                    <a:cubicBezTo>
                      <a:pt x="925" y="5090"/>
                      <a:pt x="911" y="3921"/>
                      <a:pt x="1292" y="2915"/>
                    </a:cubicBezTo>
                    <a:cubicBezTo>
                      <a:pt x="1346" y="2779"/>
                      <a:pt x="1428" y="2643"/>
                      <a:pt x="1509" y="2507"/>
                    </a:cubicBezTo>
                    <a:cubicBezTo>
                      <a:pt x="1550" y="2439"/>
                      <a:pt x="1591" y="2372"/>
                      <a:pt x="1645" y="2304"/>
                    </a:cubicBezTo>
                    <a:cubicBezTo>
                      <a:pt x="1958" y="1892"/>
                      <a:pt x="2570" y="1535"/>
                      <a:pt x="3122" y="1535"/>
                    </a:cubicBezTo>
                    <a:close/>
                    <a:moveTo>
                      <a:pt x="3765" y="1"/>
                    </a:moveTo>
                    <a:cubicBezTo>
                      <a:pt x="3576" y="1"/>
                      <a:pt x="3386" y="2"/>
                      <a:pt x="3195" y="6"/>
                    </a:cubicBezTo>
                    <a:cubicBezTo>
                      <a:pt x="2135" y="6"/>
                      <a:pt x="1061" y="20"/>
                      <a:pt x="1" y="34"/>
                    </a:cubicBezTo>
                    <a:cubicBezTo>
                      <a:pt x="177" y="836"/>
                      <a:pt x="123" y="1773"/>
                      <a:pt x="150" y="2535"/>
                    </a:cubicBezTo>
                    <a:cubicBezTo>
                      <a:pt x="205" y="3500"/>
                      <a:pt x="232" y="4465"/>
                      <a:pt x="245" y="5430"/>
                    </a:cubicBezTo>
                    <a:cubicBezTo>
                      <a:pt x="259" y="6001"/>
                      <a:pt x="272" y="6571"/>
                      <a:pt x="286" y="7156"/>
                    </a:cubicBezTo>
                    <a:cubicBezTo>
                      <a:pt x="517" y="7102"/>
                      <a:pt x="748" y="7074"/>
                      <a:pt x="966" y="7047"/>
                    </a:cubicBezTo>
                    <a:cubicBezTo>
                      <a:pt x="1278" y="7006"/>
                      <a:pt x="1605" y="6938"/>
                      <a:pt x="1904" y="6938"/>
                    </a:cubicBezTo>
                    <a:cubicBezTo>
                      <a:pt x="2420" y="6938"/>
                      <a:pt x="2706" y="7224"/>
                      <a:pt x="2869" y="7700"/>
                    </a:cubicBezTo>
                    <a:cubicBezTo>
                      <a:pt x="2937" y="7931"/>
                      <a:pt x="2950" y="8121"/>
                      <a:pt x="2909" y="8257"/>
                    </a:cubicBezTo>
                    <a:lnTo>
                      <a:pt x="2937" y="8257"/>
                    </a:lnTo>
                    <a:cubicBezTo>
                      <a:pt x="3000" y="8257"/>
                      <a:pt x="3065" y="8256"/>
                      <a:pt x="3133" y="8256"/>
                    </a:cubicBezTo>
                    <a:cubicBezTo>
                      <a:pt x="3385" y="8256"/>
                      <a:pt x="3657" y="8273"/>
                      <a:pt x="3861" y="8434"/>
                    </a:cubicBezTo>
                    <a:cubicBezTo>
                      <a:pt x="4214" y="8705"/>
                      <a:pt x="4309" y="9562"/>
                      <a:pt x="4038" y="9929"/>
                    </a:cubicBezTo>
                    <a:cubicBezTo>
                      <a:pt x="3834" y="10201"/>
                      <a:pt x="3426" y="10173"/>
                      <a:pt x="3127" y="10187"/>
                    </a:cubicBezTo>
                    <a:cubicBezTo>
                      <a:pt x="2780" y="10207"/>
                      <a:pt x="2355" y="10277"/>
                      <a:pt x="1976" y="10277"/>
                    </a:cubicBezTo>
                    <a:cubicBezTo>
                      <a:pt x="1834" y="10277"/>
                      <a:pt x="1699" y="10267"/>
                      <a:pt x="1577" y="10241"/>
                    </a:cubicBezTo>
                    <a:cubicBezTo>
                      <a:pt x="1074" y="10119"/>
                      <a:pt x="1115" y="9276"/>
                      <a:pt x="1210" y="8787"/>
                    </a:cubicBezTo>
                    <a:lnTo>
                      <a:pt x="1210" y="8787"/>
                    </a:lnTo>
                    <a:cubicBezTo>
                      <a:pt x="911" y="8828"/>
                      <a:pt x="612" y="8828"/>
                      <a:pt x="327" y="8828"/>
                    </a:cubicBezTo>
                    <a:cubicBezTo>
                      <a:pt x="327" y="9589"/>
                      <a:pt x="327" y="10350"/>
                      <a:pt x="286" y="11111"/>
                    </a:cubicBezTo>
                    <a:cubicBezTo>
                      <a:pt x="430" y="11106"/>
                      <a:pt x="579" y="11100"/>
                      <a:pt x="728" y="11100"/>
                    </a:cubicBezTo>
                    <a:cubicBezTo>
                      <a:pt x="943" y="11100"/>
                      <a:pt x="1159" y="11112"/>
                      <a:pt x="1360" y="11152"/>
                    </a:cubicBezTo>
                    <a:cubicBezTo>
                      <a:pt x="1632" y="11193"/>
                      <a:pt x="1849" y="11329"/>
                      <a:pt x="1944" y="11614"/>
                    </a:cubicBezTo>
                    <a:cubicBezTo>
                      <a:pt x="2053" y="11940"/>
                      <a:pt x="1958" y="12375"/>
                      <a:pt x="1944" y="12729"/>
                    </a:cubicBezTo>
                    <a:cubicBezTo>
                      <a:pt x="1931" y="13109"/>
                      <a:pt x="1917" y="13503"/>
                      <a:pt x="1890" y="13884"/>
                    </a:cubicBezTo>
                    <a:cubicBezTo>
                      <a:pt x="2393" y="13898"/>
                      <a:pt x="2896" y="13911"/>
                      <a:pt x="3385" y="13925"/>
                    </a:cubicBezTo>
                    <a:cubicBezTo>
                      <a:pt x="3399" y="13544"/>
                      <a:pt x="3412" y="13164"/>
                      <a:pt x="3426" y="12783"/>
                    </a:cubicBezTo>
                    <a:cubicBezTo>
                      <a:pt x="3439" y="12430"/>
                      <a:pt x="3372" y="11981"/>
                      <a:pt x="3535" y="11641"/>
                    </a:cubicBezTo>
                    <a:cubicBezTo>
                      <a:pt x="3742" y="11258"/>
                      <a:pt x="4201" y="11175"/>
                      <a:pt x="4672" y="11175"/>
                    </a:cubicBezTo>
                    <a:cubicBezTo>
                      <a:pt x="4820" y="11175"/>
                      <a:pt x="4969" y="11183"/>
                      <a:pt x="5111" y="11193"/>
                    </a:cubicBezTo>
                    <a:cubicBezTo>
                      <a:pt x="5098" y="11043"/>
                      <a:pt x="5084" y="10839"/>
                      <a:pt x="5084" y="10758"/>
                    </a:cubicBezTo>
                    <a:cubicBezTo>
                      <a:pt x="5084" y="10472"/>
                      <a:pt x="5084" y="10201"/>
                      <a:pt x="5084" y="9929"/>
                    </a:cubicBezTo>
                    <a:cubicBezTo>
                      <a:pt x="5084" y="9439"/>
                      <a:pt x="5084" y="8950"/>
                      <a:pt x="5084" y="8461"/>
                    </a:cubicBezTo>
                    <a:cubicBezTo>
                      <a:pt x="5084" y="7496"/>
                      <a:pt x="5084" y="6517"/>
                      <a:pt x="5071" y="5552"/>
                    </a:cubicBezTo>
                    <a:cubicBezTo>
                      <a:pt x="5071" y="4573"/>
                      <a:pt x="5071" y="3608"/>
                      <a:pt x="5071" y="2630"/>
                    </a:cubicBezTo>
                    <a:cubicBezTo>
                      <a:pt x="5071" y="1787"/>
                      <a:pt x="4989" y="863"/>
                      <a:pt x="5125" y="20"/>
                    </a:cubicBezTo>
                    <a:cubicBezTo>
                      <a:pt x="4673" y="10"/>
                      <a:pt x="4221" y="1"/>
                      <a:pt x="3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6"/>
              <p:cNvSpPr/>
              <p:nvPr/>
            </p:nvSpPr>
            <p:spPr>
              <a:xfrm>
                <a:off x="8200197" y="4199723"/>
                <a:ext cx="124329" cy="79860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489" extrusionOk="0">
                    <a:moveTo>
                      <a:pt x="1251" y="1"/>
                    </a:moveTo>
                    <a:cubicBezTo>
                      <a:pt x="1020" y="110"/>
                      <a:pt x="721" y="164"/>
                      <a:pt x="463" y="191"/>
                    </a:cubicBezTo>
                    <a:cubicBezTo>
                      <a:pt x="490" y="246"/>
                      <a:pt x="504" y="300"/>
                      <a:pt x="490" y="368"/>
                    </a:cubicBezTo>
                    <a:cubicBezTo>
                      <a:pt x="504" y="436"/>
                      <a:pt x="517" y="504"/>
                      <a:pt x="517" y="572"/>
                    </a:cubicBezTo>
                    <a:cubicBezTo>
                      <a:pt x="599" y="463"/>
                      <a:pt x="735" y="395"/>
                      <a:pt x="912" y="354"/>
                    </a:cubicBezTo>
                    <a:cubicBezTo>
                      <a:pt x="921" y="354"/>
                      <a:pt x="936" y="360"/>
                      <a:pt x="949" y="360"/>
                    </a:cubicBezTo>
                    <a:cubicBezTo>
                      <a:pt x="955" y="360"/>
                      <a:pt x="961" y="359"/>
                      <a:pt x="966" y="354"/>
                    </a:cubicBezTo>
                    <a:cubicBezTo>
                      <a:pt x="1020" y="341"/>
                      <a:pt x="1075" y="327"/>
                      <a:pt x="1143" y="313"/>
                    </a:cubicBezTo>
                    <a:cubicBezTo>
                      <a:pt x="1219" y="308"/>
                      <a:pt x="1298" y="306"/>
                      <a:pt x="1377" y="306"/>
                    </a:cubicBezTo>
                    <a:cubicBezTo>
                      <a:pt x="1720" y="306"/>
                      <a:pt x="2072" y="348"/>
                      <a:pt x="2271" y="381"/>
                    </a:cubicBezTo>
                    <a:cubicBezTo>
                      <a:pt x="2583" y="463"/>
                      <a:pt x="2869" y="585"/>
                      <a:pt x="3046" y="789"/>
                    </a:cubicBezTo>
                    <a:cubicBezTo>
                      <a:pt x="3644" y="1496"/>
                      <a:pt x="2189" y="1510"/>
                      <a:pt x="1795" y="1523"/>
                    </a:cubicBezTo>
                    <a:cubicBezTo>
                      <a:pt x="1646" y="1523"/>
                      <a:pt x="1482" y="1537"/>
                      <a:pt x="1333" y="1537"/>
                    </a:cubicBezTo>
                    <a:cubicBezTo>
                      <a:pt x="1238" y="1523"/>
                      <a:pt x="1129" y="1523"/>
                      <a:pt x="1048" y="1523"/>
                    </a:cubicBezTo>
                    <a:cubicBezTo>
                      <a:pt x="993" y="1510"/>
                      <a:pt x="952" y="1510"/>
                      <a:pt x="898" y="1496"/>
                    </a:cubicBezTo>
                    <a:cubicBezTo>
                      <a:pt x="762" y="1455"/>
                      <a:pt x="626" y="1346"/>
                      <a:pt x="545" y="1211"/>
                    </a:cubicBezTo>
                    <a:cubicBezTo>
                      <a:pt x="545" y="1265"/>
                      <a:pt x="531" y="1319"/>
                      <a:pt x="531" y="1374"/>
                    </a:cubicBezTo>
                    <a:cubicBezTo>
                      <a:pt x="463" y="1673"/>
                      <a:pt x="246" y="1768"/>
                      <a:pt x="1" y="1795"/>
                    </a:cubicBezTo>
                    <a:lnTo>
                      <a:pt x="15" y="1904"/>
                    </a:lnTo>
                    <a:cubicBezTo>
                      <a:pt x="96" y="1890"/>
                      <a:pt x="178" y="1890"/>
                      <a:pt x="259" y="1890"/>
                    </a:cubicBezTo>
                    <a:cubicBezTo>
                      <a:pt x="409" y="1877"/>
                      <a:pt x="572" y="1877"/>
                      <a:pt x="721" y="1877"/>
                    </a:cubicBezTo>
                    <a:cubicBezTo>
                      <a:pt x="879" y="1907"/>
                      <a:pt x="1049" y="1916"/>
                      <a:pt x="1223" y="1916"/>
                    </a:cubicBezTo>
                    <a:cubicBezTo>
                      <a:pt x="1363" y="1916"/>
                      <a:pt x="1506" y="1910"/>
                      <a:pt x="1646" y="1904"/>
                    </a:cubicBezTo>
                    <a:cubicBezTo>
                      <a:pt x="1795" y="1931"/>
                      <a:pt x="2067" y="1999"/>
                      <a:pt x="2108" y="2121"/>
                    </a:cubicBezTo>
                    <a:cubicBezTo>
                      <a:pt x="2121" y="2244"/>
                      <a:pt x="2121" y="2366"/>
                      <a:pt x="2121" y="2475"/>
                    </a:cubicBezTo>
                    <a:lnTo>
                      <a:pt x="2393" y="2488"/>
                    </a:lnTo>
                    <a:cubicBezTo>
                      <a:pt x="2407" y="2339"/>
                      <a:pt x="2407" y="2176"/>
                      <a:pt x="2366" y="2040"/>
                    </a:cubicBezTo>
                    <a:cubicBezTo>
                      <a:pt x="2380" y="1972"/>
                      <a:pt x="2366" y="1917"/>
                      <a:pt x="2339" y="1863"/>
                    </a:cubicBezTo>
                    <a:cubicBezTo>
                      <a:pt x="2991" y="1795"/>
                      <a:pt x="3875" y="1550"/>
                      <a:pt x="3494" y="721"/>
                    </a:cubicBezTo>
                    <a:cubicBezTo>
                      <a:pt x="3244" y="198"/>
                      <a:pt x="2621" y="8"/>
                      <a:pt x="2003" y="8"/>
                    </a:cubicBezTo>
                    <a:cubicBezTo>
                      <a:pt x="1883" y="8"/>
                      <a:pt x="1763" y="15"/>
                      <a:pt x="1646" y="28"/>
                    </a:cubicBezTo>
                    <a:cubicBezTo>
                      <a:pt x="1523" y="1"/>
                      <a:pt x="1387" y="1"/>
                      <a:pt x="12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6"/>
              <p:cNvSpPr/>
              <p:nvPr/>
            </p:nvSpPr>
            <p:spPr>
              <a:xfrm>
                <a:off x="8162691" y="4257319"/>
                <a:ext cx="115602" cy="5486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710" extrusionOk="0">
                    <a:moveTo>
                      <a:pt x="1170" y="0"/>
                    </a:moveTo>
                    <a:cubicBezTo>
                      <a:pt x="1088" y="14"/>
                      <a:pt x="993" y="14"/>
                      <a:pt x="912" y="27"/>
                    </a:cubicBezTo>
                    <a:cubicBezTo>
                      <a:pt x="776" y="27"/>
                      <a:pt x="640" y="33"/>
                      <a:pt x="504" y="33"/>
                    </a:cubicBezTo>
                    <a:cubicBezTo>
                      <a:pt x="436" y="33"/>
                      <a:pt x="368" y="32"/>
                      <a:pt x="300" y="27"/>
                    </a:cubicBezTo>
                    <a:cubicBezTo>
                      <a:pt x="300" y="41"/>
                      <a:pt x="286" y="54"/>
                      <a:pt x="273" y="68"/>
                    </a:cubicBezTo>
                    <a:cubicBezTo>
                      <a:pt x="83" y="326"/>
                      <a:pt x="1" y="802"/>
                      <a:pt x="55" y="1115"/>
                    </a:cubicBezTo>
                    <a:cubicBezTo>
                      <a:pt x="123" y="1495"/>
                      <a:pt x="422" y="1563"/>
                      <a:pt x="762" y="1604"/>
                    </a:cubicBezTo>
                    <a:cubicBezTo>
                      <a:pt x="1267" y="1676"/>
                      <a:pt x="1787" y="1709"/>
                      <a:pt x="2299" y="1709"/>
                    </a:cubicBezTo>
                    <a:cubicBezTo>
                      <a:pt x="2463" y="1709"/>
                      <a:pt x="2626" y="1706"/>
                      <a:pt x="2787" y="1699"/>
                    </a:cubicBezTo>
                    <a:cubicBezTo>
                      <a:pt x="3141" y="1672"/>
                      <a:pt x="3494" y="1645"/>
                      <a:pt x="3576" y="1250"/>
                    </a:cubicBezTo>
                    <a:cubicBezTo>
                      <a:pt x="3603" y="1087"/>
                      <a:pt x="3603" y="884"/>
                      <a:pt x="3562" y="693"/>
                    </a:cubicBezTo>
                    <a:lnTo>
                      <a:pt x="3290" y="680"/>
                    </a:lnTo>
                    <a:cubicBezTo>
                      <a:pt x="3290" y="734"/>
                      <a:pt x="3277" y="788"/>
                      <a:pt x="3277" y="843"/>
                    </a:cubicBezTo>
                    <a:cubicBezTo>
                      <a:pt x="3250" y="1033"/>
                      <a:pt x="3168" y="1223"/>
                      <a:pt x="2978" y="1305"/>
                    </a:cubicBezTo>
                    <a:cubicBezTo>
                      <a:pt x="2943" y="1322"/>
                      <a:pt x="2885" y="1327"/>
                      <a:pt x="2824" y="1327"/>
                    </a:cubicBezTo>
                    <a:cubicBezTo>
                      <a:pt x="2741" y="1327"/>
                      <a:pt x="2651" y="1318"/>
                      <a:pt x="2597" y="1318"/>
                    </a:cubicBezTo>
                    <a:cubicBezTo>
                      <a:pt x="2040" y="1318"/>
                      <a:pt x="1496" y="1291"/>
                      <a:pt x="952" y="1250"/>
                    </a:cubicBezTo>
                    <a:cubicBezTo>
                      <a:pt x="558" y="1223"/>
                      <a:pt x="286" y="979"/>
                      <a:pt x="436" y="571"/>
                    </a:cubicBezTo>
                    <a:cubicBezTo>
                      <a:pt x="572" y="231"/>
                      <a:pt x="857" y="136"/>
                      <a:pt x="1184" y="109"/>
                    </a:cubicBez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6"/>
              <p:cNvSpPr/>
              <p:nvPr/>
            </p:nvSpPr>
            <p:spPr>
              <a:xfrm>
                <a:off x="8102084" y="4145880"/>
                <a:ext cx="157024" cy="112330"/>
              </a:xfrm>
              <a:custGeom>
                <a:avLst/>
                <a:gdLst/>
                <a:ahLst/>
                <a:cxnLst/>
                <a:rect l="l" t="t" r="r" b="b"/>
                <a:pathLst>
                  <a:path w="4894" h="3501" extrusionOk="0">
                    <a:moveTo>
                      <a:pt x="2553" y="312"/>
                    </a:moveTo>
                    <a:cubicBezTo>
                      <a:pt x="2890" y="312"/>
                      <a:pt x="3243" y="354"/>
                      <a:pt x="3453" y="388"/>
                    </a:cubicBezTo>
                    <a:cubicBezTo>
                      <a:pt x="3766" y="469"/>
                      <a:pt x="4051" y="591"/>
                      <a:pt x="4214" y="795"/>
                    </a:cubicBezTo>
                    <a:cubicBezTo>
                      <a:pt x="4826" y="1502"/>
                      <a:pt x="3358" y="1516"/>
                      <a:pt x="2964" y="1529"/>
                    </a:cubicBezTo>
                    <a:cubicBezTo>
                      <a:pt x="2828" y="1529"/>
                      <a:pt x="2665" y="1543"/>
                      <a:pt x="2502" y="1543"/>
                    </a:cubicBezTo>
                    <a:cubicBezTo>
                      <a:pt x="2406" y="1529"/>
                      <a:pt x="2311" y="1529"/>
                      <a:pt x="2216" y="1529"/>
                    </a:cubicBezTo>
                    <a:cubicBezTo>
                      <a:pt x="2175" y="1516"/>
                      <a:pt x="2121" y="1516"/>
                      <a:pt x="2080" y="1502"/>
                    </a:cubicBezTo>
                    <a:cubicBezTo>
                      <a:pt x="1754" y="1421"/>
                      <a:pt x="1523" y="999"/>
                      <a:pt x="1659" y="646"/>
                    </a:cubicBezTo>
                    <a:cubicBezTo>
                      <a:pt x="1713" y="496"/>
                      <a:pt x="1876" y="401"/>
                      <a:pt x="2094" y="360"/>
                    </a:cubicBezTo>
                    <a:cubicBezTo>
                      <a:pt x="2103" y="360"/>
                      <a:pt x="2112" y="366"/>
                      <a:pt x="2125" y="366"/>
                    </a:cubicBezTo>
                    <a:cubicBezTo>
                      <a:pt x="2132" y="366"/>
                      <a:pt x="2139" y="365"/>
                      <a:pt x="2148" y="360"/>
                    </a:cubicBezTo>
                    <a:cubicBezTo>
                      <a:pt x="2203" y="347"/>
                      <a:pt x="2257" y="333"/>
                      <a:pt x="2325" y="320"/>
                    </a:cubicBezTo>
                    <a:cubicBezTo>
                      <a:pt x="2399" y="315"/>
                      <a:pt x="2475" y="312"/>
                      <a:pt x="2553" y="312"/>
                    </a:cubicBezTo>
                    <a:close/>
                    <a:moveTo>
                      <a:pt x="2391" y="1"/>
                    </a:moveTo>
                    <a:cubicBezTo>
                      <a:pt x="2191" y="1"/>
                      <a:pt x="1993" y="22"/>
                      <a:pt x="1795" y="61"/>
                    </a:cubicBezTo>
                    <a:cubicBezTo>
                      <a:pt x="1333" y="157"/>
                      <a:pt x="1292" y="374"/>
                      <a:pt x="1278" y="823"/>
                    </a:cubicBezTo>
                    <a:cubicBezTo>
                      <a:pt x="1278" y="1040"/>
                      <a:pt x="1265" y="1312"/>
                      <a:pt x="1360" y="1529"/>
                    </a:cubicBezTo>
                    <a:cubicBezTo>
                      <a:pt x="979" y="1529"/>
                      <a:pt x="531" y="1529"/>
                      <a:pt x="286" y="1869"/>
                    </a:cubicBezTo>
                    <a:cubicBezTo>
                      <a:pt x="96" y="2127"/>
                      <a:pt x="1" y="2603"/>
                      <a:pt x="69" y="2916"/>
                    </a:cubicBezTo>
                    <a:cubicBezTo>
                      <a:pt x="137" y="3296"/>
                      <a:pt x="422" y="3364"/>
                      <a:pt x="762" y="3405"/>
                    </a:cubicBezTo>
                    <a:cubicBezTo>
                      <a:pt x="1238" y="3473"/>
                      <a:pt x="1713" y="3500"/>
                      <a:pt x="2189" y="3500"/>
                    </a:cubicBezTo>
                    <a:cubicBezTo>
                      <a:pt x="2434" y="3201"/>
                      <a:pt x="2869" y="3201"/>
                      <a:pt x="3236" y="3201"/>
                    </a:cubicBezTo>
                    <a:cubicBezTo>
                      <a:pt x="3208" y="3120"/>
                      <a:pt x="3181" y="3038"/>
                      <a:pt x="3168" y="2943"/>
                    </a:cubicBezTo>
                    <a:cubicBezTo>
                      <a:pt x="3127" y="3011"/>
                      <a:pt x="3073" y="3065"/>
                      <a:pt x="2991" y="3106"/>
                    </a:cubicBezTo>
                    <a:cubicBezTo>
                      <a:pt x="2956" y="3123"/>
                      <a:pt x="2896" y="3128"/>
                      <a:pt x="2832" y="3128"/>
                    </a:cubicBezTo>
                    <a:cubicBezTo>
                      <a:pt x="2745" y="3128"/>
                      <a:pt x="2651" y="3120"/>
                      <a:pt x="2597" y="3120"/>
                    </a:cubicBezTo>
                    <a:cubicBezTo>
                      <a:pt x="2053" y="3120"/>
                      <a:pt x="1509" y="3092"/>
                      <a:pt x="952" y="3052"/>
                    </a:cubicBezTo>
                    <a:cubicBezTo>
                      <a:pt x="558" y="3024"/>
                      <a:pt x="300" y="2780"/>
                      <a:pt x="449" y="2372"/>
                    </a:cubicBezTo>
                    <a:cubicBezTo>
                      <a:pt x="612" y="1937"/>
                      <a:pt x="1047" y="1910"/>
                      <a:pt x="1441" y="1896"/>
                    </a:cubicBezTo>
                    <a:cubicBezTo>
                      <a:pt x="1591" y="1883"/>
                      <a:pt x="1740" y="1883"/>
                      <a:pt x="1890" y="1883"/>
                    </a:cubicBezTo>
                    <a:cubicBezTo>
                      <a:pt x="2048" y="1913"/>
                      <a:pt x="2222" y="1922"/>
                      <a:pt x="2399" y="1922"/>
                    </a:cubicBezTo>
                    <a:cubicBezTo>
                      <a:pt x="2543" y="1922"/>
                      <a:pt x="2688" y="1916"/>
                      <a:pt x="2828" y="1910"/>
                    </a:cubicBezTo>
                    <a:cubicBezTo>
                      <a:pt x="2937" y="1924"/>
                      <a:pt x="3127" y="1978"/>
                      <a:pt x="3222" y="2046"/>
                    </a:cubicBezTo>
                    <a:cubicBezTo>
                      <a:pt x="3276" y="1883"/>
                      <a:pt x="3399" y="1788"/>
                      <a:pt x="3671" y="1733"/>
                    </a:cubicBezTo>
                    <a:cubicBezTo>
                      <a:pt x="3888" y="1692"/>
                      <a:pt x="4092" y="1679"/>
                      <a:pt x="4309" y="1679"/>
                    </a:cubicBezTo>
                    <a:cubicBezTo>
                      <a:pt x="4676" y="1516"/>
                      <a:pt x="4894" y="1230"/>
                      <a:pt x="4663" y="727"/>
                    </a:cubicBezTo>
                    <a:cubicBezTo>
                      <a:pt x="4424" y="204"/>
                      <a:pt x="3794" y="14"/>
                      <a:pt x="3180" y="14"/>
                    </a:cubicBezTo>
                    <a:cubicBezTo>
                      <a:pt x="3061" y="14"/>
                      <a:pt x="2943" y="21"/>
                      <a:pt x="2828" y="34"/>
                    </a:cubicBezTo>
                    <a:cubicBezTo>
                      <a:pt x="2680" y="12"/>
                      <a:pt x="2535" y="1"/>
                      <a:pt x="23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6"/>
              <p:cNvSpPr/>
              <p:nvPr/>
            </p:nvSpPr>
            <p:spPr>
              <a:xfrm>
                <a:off x="7970380" y="3669609"/>
                <a:ext cx="116051" cy="159013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956" extrusionOk="0">
                    <a:moveTo>
                      <a:pt x="1539" y="588"/>
                    </a:moveTo>
                    <a:cubicBezTo>
                      <a:pt x="1679" y="588"/>
                      <a:pt x="1834" y="633"/>
                      <a:pt x="1999" y="728"/>
                    </a:cubicBezTo>
                    <a:cubicBezTo>
                      <a:pt x="2393" y="959"/>
                      <a:pt x="2611" y="1353"/>
                      <a:pt x="2733" y="1774"/>
                    </a:cubicBezTo>
                    <a:cubicBezTo>
                      <a:pt x="2923" y="2454"/>
                      <a:pt x="2842" y="3161"/>
                      <a:pt x="2910" y="3868"/>
                    </a:cubicBezTo>
                    <a:cubicBezTo>
                      <a:pt x="2896" y="4003"/>
                      <a:pt x="2869" y="4139"/>
                      <a:pt x="2855" y="4275"/>
                    </a:cubicBezTo>
                    <a:cubicBezTo>
                      <a:pt x="2669" y="4320"/>
                      <a:pt x="2485" y="4335"/>
                      <a:pt x="2301" y="4335"/>
                    </a:cubicBezTo>
                    <a:cubicBezTo>
                      <a:pt x="2095" y="4335"/>
                      <a:pt x="1888" y="4317"/>
                      <a:pt x="1673" y="4303"/>
                    </a:cubicBezTo>
                    <a:cubicBezTo>
                      <a:pt x="1469" y="4275"/>
                      <a:pt x="1251" y="4262"/>
                      <a:pt x="1047" y="4262"/>
                    </a:cubicBezTo>
                    <a:cubicBezTo>
                      <a:pt x="939" y="4262"/>
                      <a:pt x="816" y="4275"/>
                      <a:pt x="694" y="4289"/>
                    </a:cubicBezTo>
                    <a:cubicBezTo>
                      <a:pt x="776" y="4275"/>
                      <a:pt x="789" y="4221"/>
                      <a:pt x="748" y="4153"/>
                    </a:cubicBezTo>
                    <a:cubicBezTo>
                      <a:pt x="640" y="3732"/>
                      <a:pt x="708" y="3188"/>
                      <a:pt x="735" y="2753"/>
                    </a:cubicBezTo>
                    <a:cubicBezTo>
                      <a:pt x="748" y="2250"/>
                      <a:pt x="803" y="1747"/>
                      <a:pt x="898" y="1244"/>
                    </a:cubicBezTo>
                    <a:cubicBezTo>
                      <a:pt x="974" y="827"/>
                      <a:pt x="1215" y="588"/>
                      <a:pt x="1539" y="588"/>
                    </a:cubicBezTo>
                    <a:close/>
                    <a:moveTo>
                      <a:pt x="1406" y="0"/>
                    </a:moveTo>
                    <a:cubicBezTo>
                      <a:pt x="1047" y="0"/>
                      <a:pt x="713" y="152"/>
                      <a:pt x="504" y="537"/>
                    </a:cubicBezTo>
                    <a:cubicBezTo>
                      <a:pt x="218" y="1040"/>
                      <a:pt x="218" y="1788"/>
                      <a:pt x="164" y="2359"/>
                    </a:cubicBezTo>
                    <a:cubicBezTo>
                      <a:pt x="110" y="3025"/>
                      <a:pt x="1" y="3881"/>
                      <a:pt x="178" y="4534"/>
                    </a:cubicBezTo>
                    <a:cubicBezTo>
                      <a:pt x="258" y="4849"/>
                      <a:pt x="498" y="4909"/>
                      <a:pt x="768" y="4909"/>
                    </a:cubicBezTo>
                    <a:cubicBezTo>
                      <a:pt x="935" y="4909"/>
                      <a:pt x="1113" y="4886"/>
                      <a:pt x="1273" y="4886"/>
                    </a:cubicBezTo>
                    <a:cubicBezTo>
                      <a:pt x="1288" y="4886"/>
                      <a:pt x="1304" y="4886"/>
                      <a:pt x="1319" y="4887"/>
                    </a:cubicBezTo>
                    <a:cubicBezTo>
                      <a:pt x="1676" y="4909"/>
                      <a:pt x="2020" y="4956"/>
                      <a:pt x="2364" y="4956"/>
                    </a:cubicBezTo>
                    <a:cubicBezTo>
                      <a:pt x="2648" y="4956"/>
                      <a:pt x="2932" y="4924"/>
                      <a:pt x="3222" y="4819"/>
                    </a:cubicBezTo>
                    <a:cubicBezTo>
                      <a:pt x="3317" y="4792"/>
                      <a:pt x="3426" y="4710"/>
                      <a:pt x="3440" y="4602"/>
                    </a:cubicBezTo>
                    <a:cubicBezTo>
                      <a:pt x="3603" y="3555"/>
                      <a:pt x="3616" y="2386"/>
                      <a:pt x="3222" y="1380"/>
                    </a:cubicBezTo>
                    <a:cubicBezTo>
                      <a:pt x="3168" y="1244"/>
                      <a:pt x="3100" y="1108"/>
                      <a:pt x="3018" y="972"/>
                    </a:cubicBezTo>
                    <a:cubicBezTo>
                      <a:pt x="2978" y="904"/>
                      <a:pt x="2923" y="837"/>
                      <a:pt x="2882" y="769"/>
                    </a:cubicBezTo>
                    <a:cubicBezTo>
                      <a:pt x="2570" y="357"/>
                      <a:pt x="1958" y="0"/>
                      <a:pt x="14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6"/>
              <p:cNvSpPr/>
              <p:nvPr/>
            </p:nvSpPr>
            <p:spPr>
              <a:xfrm>
                <a:off x="7917634" y="4300188"/>
                <a:ext cx="161805" cy="112490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3506" extrusionOk="0">
                    <a:moveTo>
                      <a:pt x="2595" y="310"/>
                    </a:moveTo>
                    <a:cubicBezTo>
                      <a:pt x="2918" y="310"/>
                      <a:pt x="3251" y="355"/>
                      <a:pt x="3453" y="377"/>
                    </a:cubicBezTo>
                    <a:cubicBezTo>
                      <a:pt x="3765" y="458"/>
                      <a:pt x="4051" y="594"/>
                      <a:pt x="4214" y="784"/>
                    </a:cubicBezTo>
                    <a:cubicBezTo>
                      <a:pt x="4825" y="1505"/>
                      <a:pt x="3371" y="1518"/>
                      <a:pt x="2963" y="1518"/>
                    </a:cubicBezTo>
                    <a:cubicBezTo>
                      <a:pt x="2827" y="1518"/>
                      <a:pt x="2664" y="1532"/>
                      <a:pt x="2501" y="1532"/>
                    </a:cubicBezTo>
                    <a:cubicBezTo>
                      <a:pt x="2406" y="1532"/>
                      <a:pt x="2311" y="1532"/>
                      <a:pt x="2216" y="1518"/>
                    </a:cubicBezTo>
                    <a:cubicBezTo>
                      <a:pt x="2175" y="1518"/>
                      <a:pt x="2121" y="1505"/>
                      <a:pt x="2080" y="1505"/>
                    </a:cubicBezTo>
                    <a:cubicBezTo>
                      <a:pt x="1767" y="1410"/>
                      <a:pt x="1522" y="988"/>
                      <a:pt x="1658" y="648"/>
                    </a:cubicBezTo>
                    <a:cubicBezTo>
                      <a:pt x="1713" y="485"/>
                      <a:pt x="1876" y="404"/>
                      <a:pt x="2093" y="349"/>
                    </a:cubicBezTo>
                    <a:cubicBezTo>
                      <a:pt x="2107" y="363"/>
                      <a:pt x="2121" y="363"/>
                      <a:pt x="2148" y="363"/>
                    </a:cubicBezTo>
                    <a:cubicBezTo>
                      <a:pt x="2202" y="349"/>
                      <a:pt x="2256" y="336"/>
                      <a:pt x="2324" y="322"/>
                    </a:cubicBezTo>
                    <a:cubicBezTo>
                      <a:pt x="2412" y="313"/>
                      <a:pt x="2503" y="310"/>
                      <a:pt x="2595" y="310"/>
                    </a:cubicBezTo>
                    <a:close/>
                    <a:moveTo>
                      <a:pt x="1889" y="1872"/>
                    </a:moveTo>
                    <a:cubicBezTo>
                      <a:pt x="2065" y="1904"/>
                      <a:pt x="2249" y="1917"/>
                      <a:pt x="2435" y="1917"/>
                    </a:cubicBezTo>
                    <a:cubicBezTo>
                      <a:pt x="2566" y="1917"/>
                      <a:pt x="2698" y="1910"/>
                      <a:pt x="2827" y="1899"/>
                    </a:cubicBezTo>
                    <a:cubicBezTo>
                      <a:pt x="2977" y="1940"/>
                      <a:pt x="3235" y="2008"/>
                      <a:pt x="3276" y="2130"/>
                    </a:cubicBezTo>
                    <a:cubicBezTo>
                      <a:pt x="3289" y="2239"/>
                      <a:pt x="3303" y="2361"/>
                      <a:pt x="3303" y="2483"/>
                    </a:cubicBezTo>
                    <a:cubicBezTo>
                      <a:pt x="3303" y="2538"/>
                      <a:pt x="3289" y="2592"/>
                      <a:pt x="3289" y="2647"/>
                    </a:cubicBezTo>
                    <a:cubicBezTo>
                      <a:pt x="3262" y="2823"/>
                      <a:pt x="3181" y="3014"/>
                      <a:pt x="2990" y="3109"/>
                    </a:cubicBezTo>
                    <a:cubicBezTo>
                      <a:pt x="2963" y="3122"/>
                      <a:pt x="2922" y="3127"/>
                      <a:pt x="2877" y="3127"/>
                    </a:cubicBezTo>
                    <a:cubicBezTo>
                      <a:pt x="2785" y="3127"/>
                      <a:pt x="2673" y="3109"/>
                      <a:pt x="2610" y="3109"/>
                    </a:cubicBezTo>
                    <a:cubicBezTo>
                      <a:pt x="2053" y="3109"/>
                      <a:pt x="1509" y="3095"/>
                      <a:pt x="965" y="3054"/>
                    </a:cubicBezTo>
                    <a:cubicBezTo>
                      <a:pt x="571" y="3014"/>
                      <a:pt x="299" y="2782"/>
                      <a:pt x="449" y="2375"/>
                    </a:cubicBezTo>
                    <a:cubicBezTo>
                      <a:pt x="612" y="1940"/>
                      <a:pt x="1047" y="1899"/>
                      <a:pt x="1441" y="1885"/>
                    </a:cubicBezTo>
                    <a:cubicBezTo>
                      <a:pt x="1590" y="1885"/>
                      <a:pt x="1740" y="1885"/>
                      <a:pt x="1889" y="1872"/>
                    </a:cubicBezTo>
                    <a:close/>
                    <a:moveTo>
                      <a:pt x="2441" y="0"/>
                    </a:moveTo>
                    <a:cubicBezTo>
                      <a:pt x="2224" y="0"/>
                      <a:pt x="2007" y="22"/>
                      <a:pt x="1794" y="64"/>
                    </a:cubicBezTo>
                    <a:cubicBezTo>
                      <a:pt x="1332" y="159"/>
                      <a:pt x="1291" y="363"/>
                      <a:pt x="1291" y="812"/>
                    </a:cubicBezTo>
                    <a:cubicBezTo>
                      <a:pt x="1278" y="1029"/>
                      <a:pt x="1264" y="1314"/>
                      <a:pt x="1359" y="1532"/>
                    </a:cubicBezTo>
                    <a:cubicBezTo>
                      <a:pt x="979" y="1532"/>
                      <a:pt x="530" y="1532"/>
                      <a:pt x="286" y="1858"/>
                    </a:cubicBezTo>
                    <a:cubicBezTo>
                      <a:pt x="95" y="2130"/>
                      <a:pt x="0" y="2606"/>
                      <a:pt x="68" y="2918"/>
                    </a:cubicBezTo>
                    <a:cubicBezTo>
                      <a:pt x="136" y="3285"/>
                      <a:pt x="435" y="3367"/>
                      <a:pt x="761" y="3408"/>
                    </a:cubicBezTo>
                    <a:cubicBezTo>
                      <a:pt x="1249" y="3467"/>
                      <a:pt x="1751" y="3505"/>
                      <a:pt x="2252" y="3505"/>
                    </a:cubicBezTo>
                    <a:cubicBezTo>
                      <a:pt x="2435" y="3505"/>
                      <a:pt x="2618" y="3500"/>
                      <a:pt x="2800" y="3489"/>
                    </a:cubicBezTo>
                    <a:cubicBezTo>
                      <a:pt x="3154" y="3476"/>
                      <a:pt x="3507" y="3448"/>
                      <a:pt x="3589" y="3041"/>
                    </a:cubicBezTo>
                    <a:cubicBezTo>
                      <a:pt x="3616" y="2878"/>
                      <a:pt x="3616" y="2687"/>
                      <a:pt x="3575" y="2497"/>
                    </a:cubicBezTo>
                    <a:cubicBezTo>
                      <a:pt x="3589" y="2347"/>
                      <a:pt x="3575" y="2184"/>
                      <a:pt x="3548" y="2048"/>
                    </a:cubicBezTo>
                    <a:cubicBezTo>
                      <a:pt x="3561" y="1980"/>
                      <a:pt x="3548" y="1913"/>
                      <a:pt x="3521" y="1858"/>
                    </a:cubicBezTo>
                    <a:cubicBezTo>
                      <a:pt x="4173" y="1804"/>
                      <a:pt x="5043" y="1559"/>
                      <a:pt x="4662" y="730"/>
                    </a:cubicBezTo>
                    <a:cubicBezTo>
                      <a:pt x="4423" y="195"/>
                      <a:pt x="3792" y="3"/>
                      <a:pt x="3178" y="3"/>
                    </a:cubicBezTo>
                    <a:cubicBezTo>
                      <a:pt x="3060" y="3"/>
                      <a:pt x="2942" y="10"/>
                      <a:pt x="2827" y="23"/>
                    </a:cubicBezTo>
                    <a:cubicBezTo>
                      <a:pt x="2700" y="8"/>
                      <a:pt x="2571" y="0"/>
                      <a:pt x="24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6"/>
              <p:cNvSpPr/>
              <p:nvPr/>
            </p:nvSpPr>
            <p:spPr>
              <a:xfrm>
                <a:off x="7990881" y="3688476"/>
                <a:ext cx="73314" cy="120222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3747" extrusionOk="0">
                    <a:moveTo>
                      <a:pt x="900" y="0"/>
                    </a:moveTo>
                    <a:cubicBezTo>
                      <a:pt x="576" y="0"/>
                      <a:pt x="335" y="239"/>
                      <a:pt x="259" y="656"/>
                    </a:cubicBezTo>
                    <a:cubicBezTo>
                      <a:pt x="164" y="1159"/>
                      <a:pt x="109" y="1662"/>
                      <a:pt x="96" y="2165"/>
                    </a:cubicBezTo>
                    <a:cubicBezTo>
                      <a:pt x="69" y="2600"/>
                      <a:pt x="1" y="3144"/>
                      <a:pt x="109" y="3565"/>
                    </a:cubicBezTo>
                    <a:cubicBezTo>
                      <a:pt x="150" y="3633"/>
                      <a:pt x="137" y="3687"/>
                      <a:pt x="55" y="3701"/>
                    </a:cubicBezTo>
                    <a:cubicBezTo>
                      <a:pt x="177" y="3687"/>
                      <a:pt x="300" y="3674"/>
                      <a:pt x="408" y="3674"/>
                    </a:cubicBezTo>
                    <a:cubicBezTo>
                      <a:pt x="612" y="3674"/>
                      <a:pt x="830" y="3687"/>
                      <a:pt x="1034" y="3715"/>
                    </a:cubicBezTo>
                    <a:cubicBezTo>
                      <a:pt x="1249" y="3729"/>
                      <a:pt x="1456" y="3747"/>
                      <a:pt x="1662" y="3747"/>
                    </a:cubicBezTo>
                    <a:cubicBezTo>
                      <a:pt x="1846" y="3747"/>
                      <a:pt x="2030" y="3732"/>
                      <a:pt x="2216" y="3687"/>
                    </a:cubicBezTo>
                    <a:cubicBezTo>
                      <a:pt x="2230" y="3551"/>
                      <a:pt x="2257" y="3415"/>
                      <a:pt x="2271" y="3280"/>
                    </a:cubicBezTo>
                    <a:cubicBezTo>
                      <a:pt x="2203" y="2573"/>
                      <a:pt x="2284" y="1866"/>
                      <a:pt x="2094" y="1186"/>
                    </a:cubicBezTo>
                    <a:cubicBezTo>
                      <a:pt x="1972" y="765"/>
                      <a:pt x="1754" y="371"/>
                      <a:pt x="1360" y="140"/>
                    </a:cubicBezTo>
                    <a:cubicBezTo>
                      <a:pt x="1195" y="45"/>
                      <a:pt x="1040" y="0"/>
                      <a:pt x="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6"/>
              <p:cNvSpPr/>
              <p:nvPr/>
            </p:nvSpPr>
            <p:spPr>
              <a:xfrm>
                <a:off x="7884042" y="4137955"/>
                <a:ext cx="114736" cy="68181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2125" extrusionOk="0">
                    <a:moveTo>
                      <a:pt x="1123" y="392"/>
                    </a:moveTo>
                    <a:cubicBezTo>
                      <a:pt x="1315" y="392"/>
                      <a:pt x="1507" y="411"/>
                      <a:pt x="1700" y="431"/>
                    </a:cubicBezTo>
                    <a:cubicBezTo>
                      <a:pt x="2039" y="471"/>
                      <a:pt x="2502" y="485"/>
                      <a:pt x="2828" y="607"/>
                    </a:cubicBezTo>
                    <a:cubicBezTo>
                      <a:pt x="2923" y="648"/>
                      <a:pt x="2977" y="662"/>
                      <a:pt x="3032" y="689"/>
                    </a:cubicBezTo>
                    <a:cubicBezTo>
                      <a:pt x="3045" y="716"/>
                      <a:pt x="3059" y="730"/>
                      <a:pt x="3072" y="757"/>
                    </a:cubicBezTo>
                    <a:cubicBezTo>
                      <a:pt x="3086" y="798"/>
                      <a:pt x="3113" y="838"/>
                      <a:pt x="3154" y="852"/>
                    </a:cubicBezTo>
                    <a:cubicBezTo>
                      <a:pt x="3168" y="866"/>
                      <a:pt x="3168" y="893"/>
                      <a:pt x="3181" y="934"/>
                    </a:cubicBezTo>
                    <a:cubicBezTo>
                      <a:pt x="3235" y="1165"/>
                      <a:pt x="3045" y="1504"/>
                      <a:pt x="2869" y="1586"/>
                    </a:cubicBezTo>
                    <a:cubicBezTo>
                      <a:pt x="2665" y="1678"/>
                      <a:pt x="2377" y="1678"/>
                      <a:pt x="2125" y="1678"/>
                    </a:cubicBezTo>
                    <a:cubicBezTo>
                      <a:pt x="2041" y="1678"/>
                      <a:pt x="1961" y="1678"/>
                      <a:pt x="1890" y="1681"/>
                    </a:cubicBezTo>
                    <a:cubicBezTo>
                      <a:pt x="1767" y="1686"/>
                      <a:pt x="1621" y="1697"/>
                      <a:pt x="1472" y="1697"/>
                    </a:cubicBezTo>
                    <a:cubicBezTo>
                      <a:pt x="1226" y="1697"/>
                      <a:pt x="972" y="1667"/>
                      <a:pt x="802" y="1532"/>
                    </a:cubicBezTo>
                    <a:cubicBezTo>
                      <a:pt x="476" y="1246"/>
                      <a:pt x="368" y="648"/>
                      <a:pt x="830" y="417"/>
                    </a:cubicBezTo>
                    <a:cubicBezTo>
                      <a:pt x="843" y="417"/>
                      <a:pt x="857" y="404"/>
                      <a:pt x="884" y="404"/>
                    </a:cubicBezTo>
                    <a:cubicBezTo>
                      <a:pt x="964" y="396"/>
                      <a:pt x="1043" y="392"/>
                      <a:pt x="1123" y="392"/>
                    </a:cubicBezTo>
                    <a:close/>
                    <a:moveTo>
                      <a:pt x="831" y="1"/>
                    </a:moveTo>
                    <a:cubicBezTo>
                      <a:pt x="681" y="1"/>
                      <a:pt x="533" y="12"/>
                      <a:pt x="408" y="64"/>
                    </a:cubicBezTo>
                    <a:cubicBezTo>
                      <a:pt x="1" y="254"/>
                      <a:pt x="55" y="961"/>
                      <a:pt x="164" y="1314"/>
                    </a:cubicBezTo>
                    <a:cubicBezTo>
                      <a:pt x="300" y="1722"/>
                      <a:pt x="639" y="2007"/>
                      <a:pt x="1061" y="2075"/>
                    </a:cubicBezTo>
                    <a:cubicBezTo>
                      <a:pt x="1268" y="2106"/>
                      <a:pt x="1520" y="2125"/>
                      <a:pt x="1780" y="2125"/>
                    </a:cubicBezTo>
                    <a:cubicBezTo>
                      <a:pt x="2217" y="2125"/>
                      <a:pt x="2680" y="2071"/>
                      <a:pt x="3004" y="1926"/>
                    </a:cubicBezTo>
                    <a:cubicBezTo>
                      <a:pt x="3467" y="1736"/>
                      <a:pt x="3575" y="1273"/>
                      <a:pt x="3521" y="811"/>
                    </a:cubicBezTo>
                    <a:cubicBezTo>
                      <a:pt x="3494" y="580"/>
                      <a:pt x="3399" y="458"/>
                      <a:pt x="3249" y="376"/>
                    </a:cubicBezTo>
                    <a:cubicBezTo>
                      <a:pt x="3072" y="118"/>
                      <a:pt x="2705" y="50"/>
                      <a:pt x="2352" y="37"/>
                    </a:cubicBezTo>
                    <a:cubicBezTo>
                      <a:pt x="1971" y="9"/>
                      <a:pt x="1591" y="9"/>
                      <a:pt x="1210" y="9"/>
                    </a:cubicBezTo>
                    <a:cubicBezTo>
                      <a:pt x="1091" y="9"/>
                      <a:pt x="960" y="1"/>
                      <a:pt x="8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6"/>
              <p:cNvSpPr/>
              <p:nvPr/>
            </p:nvSpPr>
            <p:spPr>
              <a:xfrm>
                <a:off x="7614986" y="4236495"/>
                <a:ext cx="157024" cy="112426"/>
              </a:xfrm>
              <a:custGeom>
                <a:avLst/>
                <a:gdLst/>
                <a:ahLst/>
                <a:cxnLst/>
                <a:rect l="l" t="t" r="r" b="b"/>
                <a:pathLst>
                  <a:path w="4894" h="3504" extrusionOk="0">
                    <a:moveTo>
                      <a:pt x="2299" y="310"/>
                    </a:moveTo>
                    <a:cubicBezTo>
                      <a:pt x="2391" y="310"/>
                      <a:pt x="2482" y="314"/>
                      <a:pt x="2569" y="323"/>
                    </a:cubicBezTo>
                    <a:cubicBezTo>
                      <a:pt x="2637" y="336"/>
                      <a:pt x="2691" y="350"/>
                      <a:pt x="2746" y="364"/>
                    </a:cubicBezTo>
                    <a:cubicBezTo>
                      <a:pt x="2759" y="364"/>
                      <a:pt x="2787" y="364"/>
                      <a:pt x="2800" y="350"/>
                    </a:cubicBezTo>
                    <a:cubicBezTo>
                      <a:pt x="3004" y="404"/>
                      <a:pt x="3181" y="486"/>
                      <a:pt x="3235" y="649"/>
                    </a:cubicBezTo>
                    <a:cubicBezTo>
                      <a:pt x="3371" y="989"/>
                      <a:pt x="3126" y="1410"/>
                      <a:pt x="2814" y="1492"/>
                    </a:cubicBezTo>
                    <a:cubicBezTo>
                      <a:pt x="2759" y="1505"/>
                      <a:pt x="2719" y="1519"/>
                      <a:pt x="2664" y="1519"/>
                    </a:cubicBezTo>
                    <a:cubicBezTo>
                      <a:pt x="2583" y="1533"/>
                      <a:pt x="2488" y="1533"/>
                      <a:pt x="2392" y="1533"/>
                    </a:cubicBezTo>
                    <a:cubicBezTo>
                      <a:pt x="2229" y="1533"/>
                      <a:pt x="2066" y="1519"/>
                      <a:pt x="1930" y="1519"/>
                    </a:cubicBezTo>
                    <a:cubicBezTo>
                      <a:pt x="1522" y="1519"/>
                      <a:pt x="68" y="1505"/>
                      <a:pt x="680" y="785"/>
                    </a:cubicBezTo>
                    <a:cubicBezTo>
                      <a:pt x="843" y="595"/>
                      <a:pt x="1128" y="459"/>
                      <a:pt x="1441" y="377"/>
                    </a:cubicBezTo>
                    <a:cubicBezTo>
                      <a:pt x="1642" y="356"/>
                      <a:pt x="1975" y="310"/>
                      <a:pt x="2299" y="310"/>
                    </a:cubicBezTo>
                    <a:close/>
                    <a:moveTo>
                      <a:pt x="2453" y="1"/>
                    </a:moveTo>
                    <a:cubicBezTo>
                      <a:pt x="2323" y="1"/>
                      <a:pt x="2194" y="8"/>
                      <a:pt x="2066" y="24"/>
                    </a:cubicBezTo>
                    <a:cubicBezTo>
                      <a:pt x="1950" y="11"/>
                      <a:pt x="1830" y="3"/>
                      <a:pt x="1711" y="3"/>
                    </a:cubicBezTo>
                    <a:cubicBezTo>
                      <a:pt x="1091" y="3"/>
                      <a:pt x="468" y="195"/>
                      <a:pt x="218" y="731"/>
                    </a:cubicBezTo>
                    <a:cubicBezTo>
                      <a:pt x="0" y="1220"/>
                      <a:pt x="218" y="1505"/>
                      <a:pt x="571" y="1668"/>
                    </a:cubicBezTo>
                    <a:cubicBezTo>
                      <a:pt x="788" y="1668"/>
                      <a:pt x="1006" y="1696"/>
                      <a:pt x="1223" y="1736"/>
                    </a:cubicBezTo>
                    <a:cubicBezTo>
                      <a:pt x="1482" y="1791"/>
                      <a:pt x="1618" y="1886"/>
                      <a:pt x="1672" y="2049"/>
                    </a:cubicBezTo>
                    <a:cubicBezTo>
                      <a:pt x="1767" y="1967"/>
                      <a:pt x="1944" y="1927"/>
                      <a:pt x="2066" y="1899"/>
                    </a:cubicBezTo>
                    <a:cubicBezTo>
                      <a:pt x="2196" y="1911"/>
                      <a:pt x="2327" y="1917"/>
                      <a:pt x="2458" y="1917"/>
                    </a:cubicBezTo>
                    <a:cubicBezTo>
                      <a:pt x="2642" y="1917"/>
                      <a:pt x="2823" y="1904"/>
                      <a:pt x="2990" y="1872"/>
                    </a:cubicBezTo>
                    <a:cubicBezTo>
                      <a:pt x="3154" y="1886"/>
                      <a:pt x="3303" y="1886"/>
                      <a:pt x="3453" y="1886"/>
                    </a:cubicBezTo>
                    <a:cubicBezTo>
                      <a:pt x="3847" y="1899"/>
                      <a:pt x="4282" y="1940"/>
                      <a:pt x="4445" y="2375"/>
                    </a:cubicBezTo>
                    <a:cubicBezTo>
                      <a:pt x="4594" y="2783"/>
                      <a:pt x="4322" y="3014"/>
                      <a:pt x="3928" y="3055"/>
                    </a:cubicBezTo>
                    <a:cubicBezTo>
                      <a:pt x="3385" y="3096"/>
                      <a:pt x="2841" y="3109"/>
                      <a:pt x="2284" y="3109"/>
                    </a:cubicBezTo>
                    <a:cubicBezTo>
                      <a:pt x="2220" y="3109"/>
                      <a:pt x="2108" y="3127"/>
                      <a:pt x="2017" y="3127"/>
                    </a:cubicBezTo>
                    <a:cubicBezTo>
                      <a:pt x="1971" y="3127"/>
                      <a:pt x="1930" y="3123"/>
                      <a:pt x="1903" y="3109"/>
                    </a:cubicBezTo>
                    <a:cubicBezTo>
                      <a:pt x="1821" y="3068"/>
                      <a:pt x="1754" y="3014"/>
                      <a:pt x="1713" y="2946"/>
                    </a:cubicBezTo>
                    <a:cubicBezTo>
                      <a:pt x="1699" y="3028"/>
                      <a:pt x="1686" y="3123"/>
                      <a:pt x="1658" y="3204"/>
                    </a:cubicBezTo>
                    <a:cubicBezTo>
                      <a:pt x="1688" y="3204"/>
                      <a:pt x="1717" y="3204"/>
                      <a:pt x="1747" y="3204"/>
                    </a:cubicBezTo>
                    <a:cubicBezTo>
                      <a:pt x="2092" y="3204"/>
                      <a:pt x="2466" y="3216"/>
                      <a:pt x="2691" y="3503"/>
                    </a:cubicBezTo>
                    <a:cubicBezTo>
                      <a:pt x="3181" y="3503"/>
                      <a:pt x="3656" y="3463"/>
                      <a:pt x="4132" y="3408"/>
                    </a:cubicBezTo>
                    <a:cubicBezTo>
                      <a:pt x="4458" y="3367"/>
                      <a:pt x="4757" y="3286"/>
                      <a:pt x="4825" y="2919"/>
                    </a:cubicBezTo>
                    <a:cubicBezTo>
                      <a:pt x="4893" y="2606"/>
                      <a:pt x="4798" y="2131"/>
                      <a:pt x="4608" y="1859"/>
                    </a:cubicBezTo>
                    <a:cubicBezTo>
                      <a:pt x="4381" y="1544"/>
                      <a:pt x="3980" y="1532"/>
                      <a:pt x="3620" y="1532"/>
                    </a:cubicBezTo>
                    <a:cubicBezTo>
                      <a:pt x="3591" y="1532"/>
                      <a:pt x="3562" y="1533"/>
                      <a:pt x="3534" y="1533"/>
                    </a:cubicBezTo>
                    <a:cubicBezTo>
                      <a:pt x="3629" y="1315"/>
                      <a:pt x="3616" y="1030"/>
                      <a:pt x="3602" y="812"/>
                    </a:cubicBezTo>
                    <a:cubicBezTo>
                      <a:pt x="3602" y="364"/>
                      <a:pt x="3548" y="160"/>
                      <a:pt x="3099" y="65"/>
                    </a:cubicBezTo>
                    <a:cubicBezTo>
                      <a:pt x="2887" y="22"/>
                      <a:pt x="2669" y="1"/>
                      <a:pt x="24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6"/>
              <p:cNvSpPr/>
              <p:nvPr/>
            </p:nvSpPr>
            <p:spPr>
              <a:xfrm>
                <a:off x="7595351" y="4348030"/>
                <a:ext cx="116019" cy="54609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1702" extrusionOk="0">
                    <a:moveTo>
                      <a:pt x="2447" y="0"/>
                    </a:moveTo>
                    <a:lnTo>
                      <a:pt x="2433" y="95"/>
                    </a:lnTo>
                    <a:cubicBezTo>
                      <a:pt x="2746" y="136"/>
                      <a:pt x="3045" y="231"/>
                      <a:pt x="3167" y="571"/>
                    </a:cubicBezTo>
                    <a:cubicBezTo>
                      <a:pt x="3317" y="979"/>
                      <a:pt x="3059" y="1210"/>
                      <a:pt x="2665" y="1251"/>
                    </a:cubicBezTo>
                    <a:cubicBezTo>
                      <a:pt x="2121" y="1291"/>
                      <a:pt x="1564" y="1305"/>
                      <a:pt x="1020" y="1305"/>
                    </a:cubicBezTo>
                    <a:cubicBezTo>
                      <a:pt x="956" y="1305"/>
                      <a:pt x="839" y="1323"/>
                      <a:pt x="743" y="1323"/>
                    </a:cubicBezTo>
                    <a:cubicBezTo>
                      <a:pt x="695" y="1323"/>
                      <a:pt x="653" y="1319"/>
                      <a:pt x="626" y="1305"/>
                    </a:cubicBezTo>
                    <a:cubicBezTo>
                      <a:pt x="449" y="1210"/>
                      <a:pt x="367" y="1020"/>
                      <a:pt x="340" y="843"/>
                    </a:cubicBezTo>
                    <a:cubicBezTo>
                      <a:pt x="327" y="789"/>
                      <a:pt x="327" y="734"/>
                      <a:pt x="327" y="680"/>
                    </a:cubicBezTo>
                    <a:lnTo>
                      <a:pt x="41" y="693"/>
                    </a:lnTo>
                    <a:cubicBezTo>
                      <a:pt x="14" y="884"/>
                      <a:pt x="0" y="1074"/>
                      <a:pt x="41" y="1237"/>
                    </a:cubicBezTo>
                    <a:cubicBezTo>
                      <a:pt x="123" y="1645"/>
                      <a:pt x="476" y="1672"/>
                      <a:pt x="830" y="1686"/>
                    </a:cubicBezTo>
                    <a:cubicBezTo>
                      <a:pt x="1008" y="1697"/>
                      <a:pt x="1188" y="1702"/>
                      <a:pt x="1370" y="1702"/>
                    </a:cubicBezTo>
                    <a:cubicBezTo>
                      <a:pt x="1865" y="1702"/>
                      <a:pt x="2367" y="1664"/>
                      <a:pt x="2855" y="1604"/>
                    </a:cubicBezTo>
                    <a:cubicBezTo>
                      <a:pt x="3195" y="1563"/>
                      <a:pt x="3480" y="1482"/>
                      <a:pt x="3562" y="1115"/>
                    </a:cubicBezTo>
                    <a:cubicBezTo>
                      <a:pt x="3616" y="802"/>
                      <a:pt x="3521" y="326"/>
                      <a:pt x="3331" y="55"/>
                    </a:cubicBezTo>
                    <a:cubicBezTo>
                      <a:pt x="3331" y="55"/>
                      <a:pt x="3317" y="41"/>
                      <a:pt x="3303" y="27"/>
                    </a:cubicBezTo>
                    <a:cubicBezTo>
                      <a:pt x="3113" y="27"/>
                      <a:pt x="2909" y="27"/>
                      <a:pt x="2705" y="14"/>
                    </a:cubicBezTo>
                    <a:cubicBezTo>
                      <a:pt x="2610" y="14"/>
                      <a:pt x="2529" y="14"/>
                      <a:pt x="24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6"/>
              <p:cNvSpPr/>
              <p:nvPr/>
            </p:nvSpPr>
            <p:spPr>
              <a:xfrm>
                <a:off x="7598848" y="3489567"/>
                <a:ext cx="103378" cy="159366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4967" extrusionOk="0">
                    <a:moveTo>
                      <a:pt x="1775" y="571"/>
                    </a:moveTo>
                    <a:cubicBezTo>
                      <a:pt x="1837" y="571"/>
                      <a:pt x="1903" y="581"/>
                      <a:pt x="1971" y="603"/>
                    </a:cubicBezTo>
                    <a:cubicBezTo>
                      <a:pt x="2148" y="657"/>
                      <a:pt x="2284" y="793"/>
                      <a:pt x="2379" y="956"/>
                    </a:cubicBezTo>
                    <a:cubicBezTo>
                      <a:pt x="2379" y="983"/>
                      <a:pt x="2392" y="1011"/>
                      <a:pt x="2392" y="1038"/>
                    </a:cubicBezTo>
                    <a:cubicBezTo>
                      <a:pt x="2406" y="1079"/>
                      <a:pt x="2433" y="1106"/>
                      <a:pt x="2460" y="1133"/>
                    </a:cubicBezTo>
                    <a:cubicBezTo>
                      <a:pt x="2501" y="1228"/>
                      <a:pt x="2528" y="1337"/>
                      <a:pt x="2556" y="1432"/>
                    </a:cubicBezTo>
                    <a:cubicBezTo>
                      <a:pt x="2678" y="2030"/>
                      <a:pt x="2664" y="2696"/>
                      <a:pt x="2637" y="3308"/>
                    </a:cubicBezTo>
                    <a:cubicBezTo>
                      <a:pt x="2624" y="3580"/>
                      <a:pt x="2678" y="3987"/>
                      <a:pt x="2474" y="4191"/>
                    </a:cubicBezTo>
                    <a:cubicBezTo>
                      <a:pt x="2358" y="4299"/>
                      <a:pt x="2177" y="4320"/>
                      <a:pt x="1990" y="4320"/>
                    </a:cubicBezTo>
                    <a:cubicBezTo>
                      <a:pt x="1875" y="4320"/>
                      <a:pt x="1758" y="4312"/>
                      <a:pt x="1653" y="4312"/>
                    </a:cubicBezTo>
                    <a:cubicBezTo>
                      <a:pt x="1627" y="4312"/>
                      <a:pt x="1601" y="4312"/>
                      <a:pt x="1577" y="4314"/>
                    </a:cubicBezTo>
                    <a:cubicBezTo>
                      <a:pt x="1414" y="4327"/>
                      <a:pt x="1251" y="4327"/>
                      <a:pt x="1088" y="4341"/>
                    </a:cubicBezTo>
                    <a:cubicBezTo>
                      <a:pt x="1023" y="4347"/>
                      <a:pt x="971" y="4355"/>
                      <a:pt x="928" y="4355"/>
                    </a:cubicBezTo>
                    <a:cubicBezTo>
                      <a:pt x="870" y="4355"/>
                      <a:pt x="827" y="4340"/>
                      <a:pt x="789" y="4286"/>
                    </a:cubicBezTo>
                    <a:cubicBezTo>
                      <a:pt x="680" y="4123"/>
                      <a:pt x="761" y="3620"/>
                      <a:pt x="761" y="3416"/>
                    </a:cubicBezTo>
                    <a:cubicBezTo>
                      <a:pt x="748" y="2805"/>
                      <a:pt x="775" y="2166"/>
                      <a:pt x="911" y="1568"/>
                    </a:cubicBezTo>
                    <a:cubicBezTo>
                      <a:pt x="924" y="1459"/>
                      <a:pt x="965" y="1350"/>
                      <a:pt x="1006" y="1242"/>
                    </a:cubicBezTo>
                    <a:cubicBezTo>
                      <a:pt x="1033" y="1174"/>
                      <a:pt x="1060" y="1119"/>
                      <a:pt x="1101" y="1051"/>
                    </a:cubicBezTo>
                    <a:cubicBezTo>
                      <a:pt x="1257" y="784"/>
                      <a:pt x="1487" y="571"/>
                      <a:pt x="1775" y="571"/>
                    </a:cubicBezTo>
                    <a:close/>
                    <a:moveTo>
                      <a:pt x="1755" y="1"/>
                    </a:moveTo>
                    <a:cubicBezTo>
                      <a:pt x="1642" y="1"/>
                      <a:pt x="1528" y="19"/>
                      <a:pt x="1414" y="59"/>
                    </a:cubicBezTo>
                    <a:cubicBezTo>
                      <a:pt x="1142" y="154"/>
                      <a:pt x="938" y="331"/>
                      <a:pt x="789" y="562"/>
                    </a:cubicBezTo>
                    <a:cubicBezTo>
                      <a:pt x="666" y="698"/>
                      <a:pt x="571" y="875"/>
                      <a:pt x="503" y="1038"/>
                    </a:cubicBezTo>
                    <a:cubicBezTo>
                      <a:pt x="218" y="1731"/>
                      <a:pt x="190" y="2587"/>
                      <a:pt x="177" y="3321"/>
                    </a:cubicBezTo>
                    <a:cubicBezTo>
                      <a:pt x="163" y="3770"/>
                      <a:pt x="0" y="4735"/>
                      <a:pt x="557" y="4925"/>
                    </a:cubicBezTo>
                    <a:cubicBezTo>
                      <a:pt x="664" y="4956"/>
                      <a:pt x="785" y="4967"/>
                      <a:pt x="911" y="4967"/>
                    </a:cubicBezTo>
                    <a:cubicBezTo>
                      <a:pt x="1172" y="4967"/>
                      <a:pt x="1457" y="4921"/>
                      <a:pt x="1686" y="4912"/>
                    </a:cubicBezTo>
                    <a:cubicBezTo>
                      <a:pt x="1721" y="4910"/>
                      <a:pt x="1758" y="4910"/>
                      <a:pt x="1797" y="4910"/>
                    </a:cubicBezTo>
                    <a:cubicBezTo>
                      <a:pt x="1914" y="4910"/>
                      <a:pt x="2044" y="4914"/>
                      <a:pt x="2176" y="4914"/>
                    </a:cubicBezTo>
                    <a:cubicBezTo>
                      <a:pt x="2421" y="4914"/>
                      <a:pt x="2673" y="4898"/>
                      <a:pt x="2855" y="4803"/>
                    </a:cubicBezTo>
                    <a:cubicBezTo>
                      <a:pt x="3086" y="4667"/>
                      <a:pt x="3126" y="4422"/>
                      <a:pt x="3154" y="4191"/>
                    </a:cubicBezTo>
                    <a:cubicBezTo>
                      <a:pt x="3208" y="3729"/>
                      <a:pt x="3222" y="3267"/>
                      <a:pt x="3222" y="2818"/>
                    </a:cubicBezTo>
                    <a:cubicBezTo>
                      <a:pt x="3208" y="2112"/>
                      <a:pt x="3222" y="1228"/>
                      <a:pt x="2814" y="616"/>
                    </a:cubicBezTo>
                    <a:cubicBezTo>
                      <a:pt x="2577" y="262"/>
                      <a:pt x="2180" y="1"/>
                      <a:pt x="17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6"/>
              <p:cNvSpPr/>
              <p:nvPr/>
            </p:nvSpPr>
            <p:spPr>
              <a:xfrm>
                <a:off x="7620633" y="3507857"/>
                <a:ext cx="64138" cy="121442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3785" extrusionOk="0">
                    <a:moveTo>
                      <a:pt x="1096" y="1"/>
                    </a:moveTo>
                    <a:cubicBezTo>
                      <a:pt x="808" y="1"/>
                      <a:pt x="578" y="214"/>
                      <a:pt x="422" y="481"/>
                    </a:cubicBezTo>
                    <a:cubicBezTo>
                      <a:pt x="381" y="549"/>
                      <a:pt x="354" y="604"/>
                      <a:pt x="327" y="672"/>
                    </a:cubicBezTo>
                    <a:cubicBezTo>
                      <a:pt x="286" y="780"/>
                      <a:pt x="245" y="889"/>
                      <a:pt x="232" y="998"/>
                    </a:cubicBezTo>
                    <a:cubicBezTo>
                      <a:pt x="96" y="1596"/>
                      <a:pt x="69" y="2235"/>
                      <a:pt x="82" y="2846"/>
                    </a:cubicBezTo>
                    <a:cubicBezTo>
                      <a:pt x="82" y="3050"/>
                      <a:pt x="1" y="3553"/>
                      <a:pt x="110" y="3716"/>
                    </a:cubicBezTo>
                    <a:cubicBezTo>
                      <a:pt x="148" y="3770"/>
                      <a:pt x="191" y="3785"/>
                      <a:pt x="249" y="3785"/>
                    </a:cubicBezTo>
                    <a:cubicBezTo>
                      <a:pt x="292" y="3785"/>
                      <a:pt x="344" y="3777"/>
                      <a:pt x="409" y="3771"/>
                    </a:cubicBezTo>
                    <a:cubicBezTo>
                      <a:pt x="572" y="3757"/>
                      <a:pt x="735" y="3757"/>
                      <a:pt x="898" y="3744"/>
                    </a:cubicBezTo>
                    <a:cubicBezTo>
                      <a:pt x="922" y="3742"/>
                      <a:pt x="948" y="3742"/>
                      <a:pt x="974" y="3742"/>
                    </a:cubicBezTo>
                    <a:cubicBezTo>
                      <a:pt x="1079" y="3742"/>
                      <a:pt x="1196" y="3750"/>
                      <a:pt x="1311" y="3750"/>
                    </a:cubicBezTo>
                    <a:cubicBezTo>
                      <a:pt x="1498" y="3750"/>
                      <a:pt x="1679" y="3729"/>
                      <a:pt x="1795" y="3621"/>
                    </a:cubicBezTo>
                    <a:cubicBezTo>
                      <a:pt x="1999" y="3417"/>
                      <a:pt x="1945" y="3010"/>
                      <a:pt x="1958" y="2738"/>
                    </a:cubicBezTo>
                    <a:cubicBezTo>
                      <a:pt x="1985" y="2126"/>
                      <a:pt x="1999" y="1460"/>
                      <a:pt x="1877" y="862"/>
                    </a:cubicBezTo>
                    <a:cubicBezTo>
                      <a:pt x="1849" y="767"/>
                      <a:pt x="1822" y="658"/>
                      <a:pt x="1781" y="563"/>
                    </a:cubicBezTo>
                    <a:cubicBezTo>
                      <a:pt x="1754" y="536"/>
                      <a:pt x="1727" y="509"/>
                      <a:pt x="1713" y="468"/>
                    </a:cubicBezTo>
                    <a:cubicBezTo>
                      <a:pt x="1713" y="441"/>
                      <a:pt x="1700" y="413"/>
                      <a:pt x="1700" y="386"/>
                    </a:cubicBezTo>
                    <a:cubicBezTo>
                      <a:pt x="1605" y="223"/>
                      <a:pt x="1469" y="87"/>
                      <a:pt x="1292" y="33"/>
                    </a:cubicBezTo>
                    <a:cubicBezTo>
                      <a:pt x="1224" y="11"/>
                      <a:pt x="1158" y="1"/>
                      <a:pt x="10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6"/>
              <p:cNvSpPr/>
              <p:nvPr/>
            </p:nvSpPr>
            <p:spPr>
              <a:xfrm>
                <a:off x="7549567" y="4290016"/>
                <a:ext cx="124329" cy="80277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502" extrusionOk="0">
                    <a:moveTo>
                      <a:pt x="2610" y="0"/>
                    </a:moveTo>
                    <a:cubicBezTo>
                      <a:pt x="2488" y="0"/>
                      <a:pt x="2352" y="14"/>
                      <a:pt x="2229" y="28"/>
                    </a:cubicBezTo>
                    <a:cubicBezTo>
                      <a:pt x="2113" y="14"/>
                      <a:pt x="1993" y="7"/>
                      <a:pt x="1873" y="7"/>
                    </a:cubicBezTo>
                    <a:cubicBezTo>
                      <a:pt x="1251" y="7"/>
                      <a:pt x="620" y="199"/>
                      <a:pt x="381" y="734"/>
                    </a:cubicBezTo>
                    <a:cubicBezTo>
                      <a:pt x="0" y="1564"/>
                      <a:pt x="884" y="1808"/>
                      <a:pt x="1536" y="1863"/>
                    </a:cubicBezTo>
                    <a:cubicBezTo>
                      <a:pt x="1495" y="1917"/>
                      <a:pt x="1495" y="1985"/>
                      <a:pt x="1509" y="2053"/>
                    </a:cubicBezTo>
                    <a:cubicBezTo>
                      <a:pt x="1468" y="2189"/>
                      <a:pt x="1468" y="2338"/>
                      <a:pt x="1468" y="2501"/>
                    </a:cubicBezTo>
                    <a:lnTo>
                      <a:pt x="1754" y="2488"/>
                    </a:lnTo>
                    <a:cubicBezTo>
                      <a:pt x="1740" y="2365"/>
                      <a:pt x="1754" y="2243"/>
                      <a:pt x="1767" y="2134"/>
                    </a:cubicBezTo>
                    <a:cubicBezTo>
                      <a:pt x="1808" y="2012"/>
                      <a:pt x="2066" y="1944"/>
                      <a:pt x="2229" y="1903"/>
                    </a:cubicBezTo>
                    <a:cubicBezTo>
                      <a:pt x="2353" y="1915"/>
                      <a:pt x="2484" y="1921"/>
                      <a:pt x="2615" y="1921"/>
                    </a:cubicBezTo>
                    <a:cubicBezTo>
                      <a:pt x="2801" y="1921"/>
                      <a:pt x="2986" y="1908"/>
                      <a:pt x="3154" y="1876"/>
                    </a:cubicBezTo>
                    <a:cubicBezTo>
                      <a:pt x="3303" y="1890"/>
                      <a:pt x="3453" y="1890"/>
                      <a:pt x="3602" y="1890"/>
                    </a:cubicBezTo>
                    <a:cubicBezTo>
                      <a:pt x="3697" y="1903"/>
                      <a:pt x="3779" y="1903"/>
                      <a:pt x="3860" y="1903"/>
                    </a:cubicBezTo>
                    <a:lnTo>
                      <a:pt x="3874" y="1808"/>
                    </a:lnTo>
                    <a:cubicBezTo>
                      <a:pt x="3616" y="1767"/>
                      <a:pt x="3412" y="1672"/>
                      <a:pt x="3344" y="1373"/>
                    </a:cubicBezTo>
                    <a:cubicBezTo>
                      <a:pt x="3330" y="1332"/>
                      <a:pt x="3330" y="1278"/>
                      <a:pt x="3330" y="1224"/>
                    </a:cubicBezTo>
                    <a:cubicBezTo>
                      <a:pt x="3235" y="1360"/>
                      <a:pt x="3113" y="1468"/>
                      <a:pt x="2963" y="1496"/>
                    </a:cubicBezTo>
                    <a:cubicBezTo>
                      <a:pt x="2923" y="1509"/>
                      <a:pt x="2882" y="1523"/>
                      <a:pt x="2827" y="1523"/>
                    </a:cubicBezTo>
                    <a:cubicBezTo>
                      <a:pt x="2732" y="1536"/>
                      <a:pt x="2637" y="1536"/>
                      <a:pt x="2542" y="1536"/>
                    </a:cubicBezTo>
                    <a:cubicBezTo>
                      <a:pt x="2379" y="1536"/>
                      <a:pt x="2216" y="1523"/>
                      <a:pt x="2080" y="1523"/>
                    </a:cubicBezTo>
                    <a:cubicBezTo>
                      <a:pt x="1686" y="1523"/>
                      <a:pt x="231" y="1509"/>
                      <a:pt x="829" y="789"/>
                    </a:cubicBezTo>
                    <a:cubicBezTo>
                      <a:pt x="993" y="598"/>
                      <a:pt x="1278" y="463"/>
                      <a:pt x="1604" y="381"/>
                    </a:cubicBezTo>
                    <a:cubicBezTo>
                      <a:pt x="1795" y="360"/>
                      <a:pt x="2125" y="314"/>
                      <a:pt x="2455" y="314"/>
                    </a:cubicBezTo>
                    <a:cubicBezTo>
                      <a:pt x="2549" y="314"/>
                      <a:pt x="2642" y="318"/>
                      <a:pt x="2732" y="327"/>
                    </a:cubicBezTo>
                    <a:cubicBezTo>
                      <a:pt x="2787" y="340"/>
                      <a:pt x="2841" y="354"/>
                      <a:pt x="2895" y="367"/>
                    </a:cubicBezTo>
                    <a:cubicBezTo>
                      <a:pt x="2923" y="367"/>
                      <a:pt x="2936" y="367"/>
                      <a:pt x="2950" y="354"/>
                    </a:cubicBezTo>
                    <a:cubicBezTo>
                      <a:pt x="3126" y="395"/>
                      <a:pt x="3276" y="463"/>
                      <a:pt x="3358" y="571"/>
                    </a:cubicBezTo>
                    <a:cubicBezTo>
                      <a:pt x="3358" y="503"/>
                      <a:pt x="3371" y="435"/>
                      <a:pt x="3385" y="381"/>
                    </a:cubicBezTo>
                    <a:cubicBezTo>
                      <a:pt x="3371" y="313"/>
                      <a:pt x="3385" y="245"/>
                      <a:pt x="3412" y="191"/>
                    </a:cubicBezTo>
                    <a:cubicBezTo>
                      <a:pt x="3154" y="164"/>
                      <a:pt x="2855" y="109"/>
                      <a:pt x="26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6"/>
              <p:cNvSpPr/>
              <p:nvPr/>
            </p:nvSpPr>
            <p:spPr>
              <a:xfrm>
                <a:off x="7284843" y="4137955"/>
                <a:ext cx="115185" cy="68181"/>
              </a:xfrm>
              <a:custGeom>
                <a:avLst/>
                <a:gdLst/>
                <a:ahLst/>
                <a:cxnLst/>
                <a:rect l="l" t="t" r="r" b="b"/>
                <a:pathLst>
                  <a:path w="3590" h="2125" extrusionOk="0">
                    <a:moveTo>
                      <a:pt x="2467" y="392"/>
                    </a:moveTo>
                    <a:cubicBezTo>
                      <a:pt x="2546" y="392"/>
                      <a:pt x="2626" y="396"/>
                      <a:pt x="2706" y="404"/>
                    </a:cubicBezTo>
                    <a:cubicBezTo>
                      <a:pt x="2719" y="404"/>
                      <a:pt x="2746" y="417"/>
                      <a:pt x="2760" y="417"/>
                    </a:cubicBezTo>
                    <a:cubicBezTo>
                      <a:pt x="3222" y="648"/>
                      <a:pt x="3100" y="1246"/>
                      <a:pt x="2774" y="1532"/>
                    </a:cubicBezTo>
                    <a:cubicBezTo>
                      <a:pt x="2613" y="1667"/>
                      <a:pt x="2362" y="1697"/>
                      <a:pt x="2116" y="1697"/>
                    </a:cubicBezTo>
                    <a:cubicBezTo>
                      <a:pt x="1968" y="1697"/>
                      <a:pt x="1823" y="1686"/>
                      <a:pt x="1700" y="1681"/>
                    </a:cubicBezTo>
                    <a:cubicBezTo>
                      <a:pt x="1628" y="1678"/>
                      <a:pt x="1549" y="1678"/>
                      <a:pt x="1465" y="1678"/>
                    </a:cubicBezTo>
                    <a:cubicBezTo>
                      <a:pt x="1213" y="1678"/>
                      <a:pt x="925" y="1678"/>
                      <a:pt x="721" y="1586"/>
                    </a:cubicBezTo>
                    <a:cubicBezTo>
                      <a:pt x="341" y="1409"/>
                      <a:pt x="327" y="947"/>
                      <a:pt x="626" y="675"/>
                    </a:cubicBezTo>
                    <a:cubicBezTo>
                      <a:pt x="925" y="417"/>
                      <a:pt x="1510" y="485"/>
                      <a:pt x="1890" y="431"/>
                    </a:cubicBezTo>
                    <a:cubicBezTo>
                      <a:pt x="2082" y="411"/>
                      <a:pt x="2275" y="392"/>
                      <a:pt x="2467" y="392"/>
                    </a:cubicBezTo>
                    <a:close/>
                    <a:moveTo>
                      <a:pt x="2753" y="1"/>
                    </a:moveTo>
                    <a:cubicBezTo>
                      <a:pt x="2623" y="1"/>
                      <a:pt x="2492" y="9"/>
                      <a:pt x="2379" y="9"/>
                    </a:cubicBezTo>
                    <a:cubicBezTo>
                      <a:pt x="1999" y="9"/>
                      <a:pt x="1605" y="9"/>
                      <a:pt x="1224" y="37"/>
                    </a:cubicBezTo>
                    <a:cubicBezTo>
                      <a:pt x="871" y="50"/>
                      <a:pt x="504" y="118"/>
                      <a:pt x="327" y="376"/>
                    </a:cubicBezTo>
                    <a:cubicBezTo>
                      <a:pt x="191" y="458"/>
                      <a:pt x="96" y="580"/>
                      <a:pt x="69" y="811"/>
                    </a:cubicBezTo>
                    <a:cubicBezTo>
                      <a:pt x="1" y="1273"/>
                      <a:pt x="110" y="1736"/>
                      <a:pt x="572" y="1926"/>
                    </a:cubicBezTo>
                    <a:cubicBezTo>
                      <a:pt x="904" y="2071"/>
                      <a:pt x="1370" y="2125"/>
                      <a:pt x="1809" y="2125"/>
                    </a:cubicBezTo>
                    <a:cubicBezTo>
                      <a:pt x="2070" y="2125"/>
                      <a:pt x="2321" y="2106"/>
                      <a:pt x="2529" y="2075"/>
                    </a:cubicBezTo>
                    <a:cubicBezTo>
                      <a:pt x="2950" y="2007"/>
                      <a:pt x="3277" y="1722"/>
                      <a:pt x="3412" y="1314"/>
                    </a:cubicBezTo>
                    <a:cubicBezTo>
                      <a:pt x="3535" y="961"/>
                      <a:pt x="3589" y="254"/>
                      <a:pt x="3181" y="64"/>
                    </a:cubicBezTo>
                    <a:cubicBezTo>
                      <a:pt x="3057" y="12"/>
                      <a:pt x="2905" y="1"/>
                      <a:pt x="27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6"/>
              <p:cNvSpPr/>
              <p:nvPr/>
            </p:nvSpPr>
            <p:spPr>
              <a:xfrm>
                <a:off x="7204184" y="4300188"/>
                <a:ext cx="161805" cy="112490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3506" extrusionOk="0">
                    <a:moveTo>
                      <a:pt x="2455" y="310"/>
                    </a:moveTo>
                    <a:cubicBezTo>
                      <a:pt x="2549" y="310"/>
                      <a:pt x="2642" y="313"/>
                      <a:pt x="2732" y="322"/>
                    </a:cubicBezTo>
                    <a:cubicBezTo>
                      <a:pt x="2787" y="336"/>
                      <a:pt x="2855" y="349"/>
                      <a:pt x="2895" y="363"/>
                    </a:cubicBezTo>
                    <a:cubicBezTo>
                      <a:pt x="2923" y="363"/>
                      <a:pt x="2936" y="363"/>
                      <a:pt x="2963" y="349"/>
                    </a:cubicBezTo>
                    <a:cubicBezTo>
                      <a:pt x="3167" y="404"/>
                      <a:pt x="3330" y="485"/>
                      <a:pt x="3398" y="648"/>
                    </a:cubicBezTo>
                    <a:cubicBezTo>
                      <a:pt x="3534" y="988"/>
                      <a:pt x="3290" y="1410"/>
                      <a:pt x="2963" y="1505"/>
                    </a:cubicBezTo>
                    <a:cubicBezTo>
                      <a:pt x="2923" y="1505"/>
                      <a:pt x="2882" y="1518"/>
                      <a:pt x="2827" y="1518"/>
                    </a:cubicBezTo>
                    <a:cubicBezTo>
                      <a:pt x="2732" y="1532"/>
                      <a:pt x="2637" y="1532"/>
                      <a:pt x="2542" y="1532"/>
                    </a:cubicBezTo>
                    <a:cubicBezTo>
                      <a:pt x="2392" y="1532"/>
                      <a:pt x="2229" y="1518"/>
                      <a:pt x="2080" y="1518"/>
                    </a:cubicBezTo>
                    <a:cubicBezTo>
                      <a:pt x="1686" y="1518"/>
                      <a:pt x="231" y="1505"/>
                      <a:pt x="829" y="784"/>
                    </a:cubicBezTo>
                    <a:cubicBezTo>
                      <a:pt x="992" y="594"/>
                      <a:pt x="1278" y="458"/>
                      <a:pt x="1604" y="377"/>
                    </a:cubicBezTo>
                    <a:cubicBezTo>
                      <a:pt x="1795" y="355"/>
                      <a:pt x="2125" y="310"/>
                      <a:pt x="2455" y="310"/>
                    </a:cubicBezTo>
                    <a:close/>
                    <a:moveTo>
                      <a:pt x="3154" y="1872"/>
                    </a:moveTo>
                    <a:cubicBezTo>
                      <a:pt x="3303" y="1885"/>
                      <a:pt x="3453" y="1885"/>
                      <a:pt x="3616" y="1885"/>
                    </a:cubicBezTo>
                    <a:cubicBezTo>
                      <a:pt x="4010" y="1899"/>
                      <a:pt x="4445" y="1940"/>
                      <a:pt x="4594" y="2375"/>
                    </a:cubicBezTo>
                    <a:cubicBezTo>
                      <a:pt x="4744" y="2782"/>
                      <a:pt x="4486" y="3014"/>
                      <a:pt x="4091" y="3054"/>
                    </a:cubicBezTo>
                    <a:cubicBezTo>
                      <a:pt x="3548" y="3095"/>
                      <a:pt x="2991" y="3109"/>
                      <a:pt x="2447" y="3109"/>
                    </a:cubicBezTo>
                    <a:cubicBezTo>
                      <a:pt x="2383" y="3109"/>
                      <a:pt x="2272" y="3127"/>
                      <a:pt x="2176" y="3127"/>
                    </a:cubicBezTo>
                    <a:cubicBezTo>
                      <a:pt x="2128" y="3127"/>
                      <a:pt x="2084" y="3122"/>
                      <a:pt x="2053" y="3109"/>
                    </a:cubicBezTo>
                    <a:cubicBezTo>
                      <a:pt x="1876" y="3014"/>
                      <a:pt x="1794" y="2823"/>
                      <a:pt x="1767" y="2647"/>
                    </a:cubicBezTo>
                    <a:cubicBezTo>
                      <a:pt x="1754" y="2592"/>
                      <a:pt x="1754" y="2538"/>
                      <a:pt x="1754" y="2483"/>
                    </a:cubicBezTo>
                    <a:cubicBezTo>
                      <a:pt x="1740" y="2361"/>
                      <a:pt x="1754" y="2239"/>
                      <a:pt x="1767" y="2130"/>
                    </a:cubicBezTo>
                    <a:cubicBezTo>
                      <a:pt x="1808" y="2008"/>
                      <a:pt x="2066" y="1940"/>
                      <a:pt x="2229" y="1899"/>
                    </a:cubicBezTo>
                    <a:cubicBezTo>
                      <a:pt x="2353" y="1910"/>
                      <a:pt x="2484" y="1917"/>
                      <a:pt x="2615" y="1917"/>
                    </a:cubicBezTo>
                    <a:cubicBezTo>
                      <a:pt x="2801" y="1917"/>
                      <a:pt x="2986" y="1904"/>
                      <a:pt x="3154" y="1872"/>
                    </a:cubicBezTo>
                    <a:close/>
                    <a:moveTo>
                      <a:pt x="2616" y="0"/>
                    </a:moveTo>
                    <a:cubicBezTo>
                      <a:pt x="2486" y="0"/>
                      <a:pt x="2357" y="8"/>
                      <a:pt x="2229" y="23"/>
                    </a:cubicBezTo>
                    <a:cubicBezTo>
                      <a:pt x="2113" y="10"/>
                      <a:pt x="1993" y="3"/>
                      <a:pt x="1873" y="3"/>
                    </a:cubicBezTo>
                    <a:cubicBezTo>
                      <a:pt x="1251" y="3"/>
                      <a:pt x="620" y="195"/>
                      <a:pt x="381" y="730"/>
                    </a:cubicBezTo>
                    <a:cubicBezTo>
                      <a:pt x="0" y="1559"/>
                      <a:pt x="884" y="1804"/>
                      <a:pt x="1536" y="1858"/>
                    </a:cubicBezTo>
                    <a:cubicBezTo>
                      <a:pt x="1495" y="1913"/>
                      <a:pt x="1495" y="1980"/>
                      <a:pt x="1509" y="2048"/>
                    </a:cubicBezTo>
                    <a:cubicBezTo>
                      <a:pt x="1468" y="2184"/>
                      <a:pt x="1468" y="2347"/>
                      <a:pt x="1468" y="2497"/>
                    </a:cubicBezTo>
                    <a:cubicBezTo>
                      <a:pt x="1441" y="2687"/>
                      <a:pt x="1427" y="2878"/>
                      <a:pt x="1468" y="3041"/>
                    </a:cubicBezTo>
                    <a:cubicBezTo>
                      <a:pt x="1550" y="3448"/>
                      <a:pt x="1903" y="3476"/>
                      <a:pt x="2257" y="3489"/>
                    </a:cubicBezTo>
                    <a:cubicBezTo>
                      <a:pt x="2435" y="3500"/>
                      <a:pt x="2615" y="3505"/>
                      <a:pt x="2797" y="3505"/>
                    </a:cubicBezTo>
                    <a:cubicBezTo>
                      <a:pt x="3292" y="3505"/>
                      <a:pt x="3794" y="3467"/>
                      <a:pt x="4282" y="3408"/>
                    </a:cubicBezTo>
                    <a:cubicBezTo>
                      <a:pt x="4622" y="3367"/>
                      <a:pt x="4907" y="3285"/>
                      <a:pt x="4989" y="2918"/>
                    </a:cubicBezTo>
                    <a:cubicBezTo>
                      <a:pt x="5043" y="2606"/>
                      <a:pt x="4948" y="2130"/>
                      <a:pt x="4758" y="1858"/>
                    </a:cubicBezTo>
                    <a:cubicBezTo>
                      <a:pt x="4513" y="1532"/>
                      <a:pt x="4078" y="1532"/>
                      <a:pt x="3697" y="1532"/>
                    </a:cubicBezTo>
                    <a:cubicBezTo>
                      <a:pt x="3779" y="1314"/>
                      <a:pt x="3765" y="1029"/>
                      <a:pt x="3765" y="812"/>
                    </a:cubicBezTo>
                    <a:cubicBezTo>
                      <a:pt x="3752" y="363"/>
                      <a:pt x="3711" y="159"/>
                      <a:pt x="3262" y="64"/>
                    </a:cubicBezTo>
                    <a:cubicBezTo>
                      <a:pt x="3050" y="22"/>
                      <a:pt x="2832" y="0"/>
                      <a:pt x="26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6"/>
              <p:cNvSpPr/>
              <p:nvPr/>
            </p:nvSpPr>
            <p:spPr>
              <a:xfrm>
                <a:off x="7197639" y="3669609"/>
                <a:ext cx="116019" cy="159013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4956" extrusionOk="0">
                    <a:moveTo>
                      <a:pt x="2067" y="588"/>
                    </a:moveTo>
                    <a:cubicBezTo>
                      <a:pt x="2395" y="588"/>
                      <a:pt x="2643" y="827"/>
                      <a:pt x="2719" y="1244"/>
                    </a:cubicBezTo>
                    <a:cubicBezTo>
                      <a:pt x="2800" y="1747"/>
                      <a:pt x="2855" y="2250"/>
                      <a:pt x="2882" y="2753"/>
                    </a:cubicBezTo>
                    <a:cubicBezTo>
                      <a:pt x="2895" y="3188"/>
                      <a:pt x="2963" y="3732"/>
                      <a:pt x="2855" y="4153"/>
                    </a:cubicBezTo>
                    <a:cubicBezTo>
                      <a:pt x="2828" y="4221"/>
                      <a:pt x="2841" y="4275"/>
                      <a:pt x="2909" y="4289"/>
                    </a:cubicBezTo>
                    <a:cubicBezTo>
                      <a:pt x="2800" y="4275"/>
                      <a:pt x="2678" y="4262"/>
                      <a:pt x="2556" y="4262"/>
                    </a:cubicBezTo>
                    <a:cubicBezTo>
                      <a:pt x="2352" y="4262"/>
                      <a:pt x="2148" y="4275"/>
                      <a:pt x="1944" y="4303"/>
                    </a:cubicBezTo>
                    <a:cubicBezTo>
                      <a:pt x="1729" y="4317"/>
                      <a:pt x="1518" y="4335"/>
                      <a:pt x="1311" y="4335"/>
                    </a:cubicBezTo>
                    <a:cubicBezTo>
                      <a:pt x="1125" y="4335"/>
                      <a:pt x="942" y="4320"/>
                      <a:pt x="761" y="4275"/>
                    </a:cubicBezTo>
                    <a:cubicBezTo>
                      <a:pt x="734" y="4139"/>
                      <a:pt x="721" y="4003"/>
                      <a:pt x="707" y="3868"/>
                    </a:cubicBezTo>
                    <a:cubicBezTo>
                      <a:pt x="775" y="3161"/>
                      <a:pt x="694" y="2454"/>
                      <a:pt x="884" y="1774"/>
                    </a:cubicBezTo>
                    <a:cubicBezTo>
                      <a:pt x="1006" y="1353"/>
                      <a:pt x="1224" y="959"/>
                      <a:pt x="1604" y="728"/>
                    </a:cubicBezTo>
                    <a:cubicBezTo>
                      <a:pt x="1769" y="633"/>
                      <a:pt x="1926" y="588"/>
                      <a:pt x="2067" y="588"/>
                    </a:cubicBezTo>
                    <a:close/>
                    <a:moveTo>
                      <a:pt x="2211" y="0"/>
                    </a:moveTo>
                    <a:cubicBezTo>
                      <a:pt x="1659" y="0"/>
                      <a:pt x="1047" y="357"/>
                      <a:pt x="734" y="769"/>
                    </a:cubicBezTo>
                    <a:cubicBezTo>
                      <a:pt x="680" y="837"/>
                      <a:pt x="639" y="904"/>
                      <a:pt x="598" y="972"/>
                    </a:cubicBezTo>
                    <a:cubicBezTo>
                      <a:pt x="517" y="1108"/>
                      <a:pt x="435" y="1244"/>
                      <a:pt x="381" y="1380"/>
                    </a:cubicBezTo>
                    <a:cubicBezTo>
                      <a:pt x="0" y="2386"/>
                      <a:pt x="14" y="3555"/>
                      <a:pt x="177" y="4602"/>
                    </a:cubicBezTo>
                    <a:cubicBezTo>
                      <a:pt x="191" y="4710"/>
                      <a:pt x="299" y="4792"/>
                      <a:pt x="395" y="4819"/>
                    </a:cubicBezTo>
                    <a:cubicBezTo>
                      <a:pt x="678" y="4924"/>
                      <a:pt x="962" y="4956"/>
                      <a:pt x="1248" y="4956"/>
                    </a:cubicBezTo>
                    <a:cubicBezTo>
                      <a:pt x="1592" y="4956"/>
                      <a:pt x="1941" y="4909"/>
                      <a:pt x="2297" y="4887"/>
                    </a:cubicBezTo>
                    <a:cubicBezTo>
                      <a:pt x="2313" y="4886"/>
                      <a:pt x="2328" y="4886"/>
                      <a:pt x="2344" y="4886"/>
                    </a:cubicBezTo>
                    <a:cubicBezTo>
                      <a:pt x="2503" y="4886"/>
                      <a:pt x="2679" y="4909"/>
                      <a:pt x="2845" y="4909"/>
                    </a:cubicBezTo>
                    <a:cubicBezTo>
                      <a:pt x="3112" y="4909"/>
                      <a:pt x="3350" y="4849"/>
                      <a:pt x="3439" y="4534"/>
                    </a:cubicBezTo>
                    <a:cubicBezTo>
                      <a:pt x="3616" y="3881"/>
                      <a:pt x="3494" y="3025"/>
                      <a:pt x="3439" y="2359"/>
                    </a:cubicBezTo>
                    <a:cubicBezTo>
                      <a:pt x="3398" y="1788"/>
                      <a:pt x="3385" y="1040"/>
                      <a:pt x="3113" y="537"/>
                    </a:cubicBezTo>
                    <a:cubicBezTo>
                      <a:pt x="2904" y="152"/>
                      <a:pt x="2570" y="0"/>
                      <a:pt x="2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6"/>
              <p:cNvSpPr/>
              <p:nvPr/>
            </p:nvSpPr>
            <p:spPr>
              <a:xfrm>
                <a:off x="7219873" y="3688476"/>
                <a:ext cx="72865" cy="120222"/>
              </a:xfrm>
              <a:custGeom>
                <a:avLst/>
                <a:gdLst/>
                <a:ahLst/>
                <a:cxnLst/>
                <a:rect l="l" t="t" r="r" b="b"/>
                <a:pathLst>
                  <a:path w="2271" h="3747" extrusionOk="0">
                    <a:moveTo>
                      <a:pt x="1374" y="0"/>
                    </a:moveTo>
                    <a:cubicBezTo>
                      <a:pt x="1233" y="0"/>
                      <a:pt x="1076" y="45"/>
                      <a:pt x="911" y="140"/>
                    </a:cubicBezTo>
                    <a:cubicBezTo>
                      <a:pt x="531" y="371"/>
                      <a:pt x="300" y="765"/>
                      <a:pt x="191" y="1186"/>
                    </a:cubicBezTo>
                    <a:cubicBezTo>
                      <a:pt x="1" y="1866"/>
                      <a:pt x="82" y="2573"/>
                      <a:pt x="14" y="3280"/>
                    </a:cubicBezTo>
                    <a:cubicBezTo>
                      <a:pt x="28" y="3415"/>
                      <a:pt x="41" y="3551"/>
                      <a:pt x="68" y="3687"/>
                    </a:cubicBezTo>
                    <a:cubicBezTo>
                      <a:pt x="249" y="3732"/>
                      <a:pt x="432" y="3747"/>
                      <a:pt x="618" y="3747"/>
                    </a:cubicBezTo>
                    <a:cubicBezTo>
                      <a:pt x="825" y="3747"/>
                      <a:pt x="1036" y="3729"/>
                      <a:pt x="1251" y="3715"/>
                    </a:cubicBezTo>
                    <a:cubicBezTo>
                      <a:pt x="1455" y="3687"/>
                      <a:pt x="1659" y="3674"/>
                      <a:pt x="1863" y="3674"/>
                    </a:cubicBezTo>
                    <a:cubicBezTo>
                      <a:pt x="1985" y="3674"/>
                      <a:pt x="2107" y="3687"/>
                      <a:pt x="2216" y="3701"/>
                    </a:cubicBezTo>
                    <a:cubicBezTo>
                      <a:pt x="2148" y="3687"/>
                      <a:pt x="2135" y="3633"/>
                      <a:pt x="2162" y="3565"/>
                    </a:cubicBezTo>
                    <a:cubicBezTo>
                      <a:pt x="2270" y="3144"/>
                      <a:pt x="2202" y="2600"/>
                      <a:pt x="2189" y="2165"/>
                    </a:cubicBezTo>
                    <a:cubicBezTo>
                      <a:pt x="2162" y="1662"/>
                      <a:pt x="2107" y="1159"/>
                      <a:pt x="2026" y="656"/>
                    </a:cubicBezTo>
                    <a:cubicBezTo>
                      <a:pt x="1950" y="239"/>
                      <a:pt x="1702" y="0"/>
                      <a:pt x="13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6"/>
              <p:cNvSpPr/>
              <p:nvPr/>
            </p:nvSpPr>
            <p:spPr>
              <a:xfrm>
                <a:off x="7024931" y="4145880"/>
                <a:ext cx="156607" cy="112747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514" extrusionOk="0">
                    <a:moveTo>
                      <a:pt x="2336" y="312"/>
                    </a:moveTo>
                    <a:cubicBezTo>
                      <a:pt x="2415" y="312"/>
                      <a:pt x="2493" y="315"/>
                      <a:pt x="2570" y="320"/>
                    </a:cubicBezTo>
                    <a:cubicBezTo>
                      <a:pt x="2624" y="333"/>
                      <a:pt x="2692" y="347"/>
                      <a:pt x="2746" y="360"/>
                    </a:cubicBezTo>
                    <a:cubicBezTo>
                      <a:pt x="2751" y="365"/>
                      <a:pt x="2757" y="366"/>
                      <a:pt x="2764" y="366"/>
                    </a:cubicBezTo>
                    <a:cubicBezTo>
                      <a:pt x="2777" y="366"/>
                      <a:pt x="2792" y="360"/>
                      <a:pt x="2801" y="360"/>
                    </a:cubicBezTo>
                    <a:cubicBezTo>
                      <a:pt x="3005" y="401"/>
                      <a:pt x="3181" y="496"/>
                      <a:pt x="3236" y="646"/>
                    </a:cubicBezTo>
                    <a:cubicBezTo>
                      <a:pt x="3372" y="999"/>
                      <a:pt x="3127" y="1421"/>
                      <a:pt x="2801" y="1502"/>
                    </a:cubicBezTo>
                    <a:cubicBezTo>
                      <a:pt x="2760" y="1516"/>
                      <a:pt x="2719" y="1516"/>
                      <a:pt x="2665" y="1529"/>
                    </a:cubicBezTo>
                    <a:cubicBezTo>
                      <a:pt x="2583" y="1529"/>
                      <a:pt x="2475" y="1529"/>
                      <a:pt x="2379" y="1543"/>
                    </a:cubicBezTo>
                    <a:cubicBezTo>
                      <a:pt x="2230" y="1543"/>
                      <a:pt x="2067" y="1529"/>
                      <a:pt x="1917" y="1529"/>
                    </a:cubicBezTo>
                    <a:cubicBezTo>
                      <a:pt x="1523" y="1516"/>
                      <a:pt x="69" y="1502"/>
                      <a:pt x="667" y="795"/>
                    </a:cubicBezTo>
                    <a:cubicBezTo>
                      <a:pt x="844" y="591"/>
                      <a:pt x="1129" y="469"/>
                      <a:pt x="1442" y="388"/>
                    </a:cubicBezTo>
                    <a:cubicBezTo>
                      <a:pt x="1640" y="354"/>
                      <a:pt x="1992" y="312"/>
                      <a:pt x="2336" y="312"/>
                    </a:cubicBezTo>
                    <a:close/>
                    <a:moveTo>
                      <a:pt x="2497" y="1"/>
                    </a:moveTo>
                    <a:cubicBezTo>
                      <a:pt x="2353" y="1"/>
                      <a:pt x="2209" y="12"/>
                      <a:pt x="2067" y="34"/>
                    </a:cubicBezTo>
                    <a:cubicBezTo>
                      <a:pt x="1950" y="21"/>
                      <a:pt x="1830" y="14"/>
                      <a:pt x="1710" y="14"/>
                    </a:cubicBezTo>
                    <a:cubicBezTo>
                      <a:pt x="1091" y="14"/>
                      <a:pt x="469" y="204"/>
                      <a:pt x="218" y="727"/>
                    </a:cubicBezTo>
                    <a:cubicBezTo>
                      <a:pt x="1" y="1230"/>
                      <a:pt x="218" y="1516"/>
                      <a:pt x="572" y="1679"/>
                    </a:cubicBezTo>
                    <a:cubicBezTo>
                      <a:pt x="789" y="1679"/>
                      <a:pt x="1007" y="1692"/>
                      <a:pt x="1224" y="1733"/>
                    </a:cubicBezTo>
                    <a:cubicBezTo>
                      <a:pt x="1482" y="1788"/>
                      <a:pt x="1618" y="1883"/>
                      <a:pt x="1673" y="2046"/>
                    </a:cubicBezTo>
                    <a:cubicBezTo>
                      <a:pt x="1768" y="1978"/>
                      <a:pt x="1944" y="1924"/>
                      <a:pt x="2067" y="1910"/>
                    </a:cubicBezTo>
                    <a:cubicBezTo>
                      <a:pt x="2207" y="1916"/>
                      <a:pt x="2349" y="1922"/>
                      <a:pt x="2490" y="1922"/>
                    </a:cubicBezTo>
                    <a:cubicBezTo>
                      <a:pt x="2663" y="1922"/>
                      <a:pt x="2833" y="1913"/>
                      <a:pt x="2991" y="1883"/>
                    </a:cubicBezTo>
                    <a:cubicBezTo>
                      <a:pt x="3141" y="1883"/>
                      <a:pt x="3304" y="1883"/>
                      <a:pt x="3453" y="1896"/>
                    </a:cubicBezTo>
                    <a:cubicBezTo>
                      <a:pt x="3847" y="1910"/>
                      <a:pt x="4282" y="1937"/>
                      <a:pt x="4445" y="2372"/>
                    </a:cubicBezTo>
                    <a:cubicBezTo>
                      <a:pt x="4595" y="2780"/>
                      <a:pt x="4323" y="3024"/>
                      <a:pt x="3929" y="3052"/>
                    </a:cubicBezTo>
                    <a:cubicBezTo>
                      <a:pt x="3385" y="3092"/>
                      <a:pt x="2842" y="3120"/>
                      <a:pt x="2284" y="3120"/>
                    </a:cubicBezTo>
                    <a:cubicBezTo>
                      <a:pt x="2230" y="3120"/>
                      <a:pt x="2140" y="3128"/>
                      <a:pt x="2058" y="3128"/>
                    </a:cubicBezTo>
                    <a:cubicBezTo>
                      <a:pt x="1996" y="3128"/>
                      <a:pt x="1939" y="3123"/>
                      <a:pt x="1904" y="3106"/>
                    </a:cubicBezTo>
                    <a:cubicBezTo>
                      <a:pt x="1822" y="3065"/>
                      <a:pt x="1754" y="3011"/>
                      <a:pt x="1713" y="2943"/>
                    </a:cubicBezTo>
                    <a:cubicBezTo>
                      <a:pt x="1700" y="3038"/>
                      <a:pt x="1686" y="3120"/>
                      <a:pt x="1645" y="3201"/>
                    </a:cubicBezTo>
                    <a:cubicBezTo>
                      <a:pt x="2026" y="3201"/>
                      <a:pt x="2447" y="3201"/>
                      <a:pt x="2692" y="3514"/>
                    </a:cubicBezTo>
                    <a:cubicBezTo>
                      <a:pt x="3181" y="3500"/>
                      <a:pt x="3657" y="3473"/>
                      <a:pt x="4119" y="3405"/>
                    </a:cubicBezTo>
                    <a:cubicBezTo>
                      <a:pt x="4459" y="3364"/>
                      <a:pt x="4758" y="3296"/>
                      <a:pt x="4826" y="2916"/>
                    </a:cubicBezTo>
                    <a:cubicBezTo>
                      <a:pt x="4880" y="2603"/>
                      <a:pt x="4785" y="2127"/>
                      <a:pt x="4609" y="1869"/>
                    </a:cubicBezTo>
                    <a:cubicBezTo>
                      <a:pt x="4364" y="1529"/>
                      <a:pt x="3915" y="1529"/>
                      <a:pt x="3535" y="1529"/>
                    </a:cubicBezTo>
                    <a:cubicBezTo>
                      <a:pt x="3616" y="1312"/>
                      <a:pt x="3603" y="1040"/>
                      <a:pt x="3603" y="823"/>
                    </a:cubicBezTo>
                    <a:cubicBezTo>
                      <a:pt x="3603" y="374"/>
                      <a:pt x="3548" y="157"/>
                      <a:pt x="3100" y="61"/>
                    </a:cubicBezTo>
                    <a:cubicBezTo>
                      <a:pt x="2902" y="22"/>
                      <a:pt x="2699" y="1"/>
                      <a:pt x="24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6"/>
              <p:cNvSpPr/>
              <p:nvPr/>
            </p:nvSpPr>
            <p:spPr>
              <a:xfrm>
                <a:off x="7005328" y="4257319"/>
                <a:ext cx="116019" cy="54865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1710" extrusionOk="0">
                    <a:moveTo>
                      <a:pt x="2447" y="0"/>
                    </a:moveTo>
                    <a:lnTo>
                      <a:pt x="2433" y="109"/>
                    </a:lnTo>
                    <a:cubicBezTo>
                      <a:pt x="2746" y="136"/>
                      <a:pt x="3045" y="231"/>
                      <a:pt x="3167" y="571"/>
                    </a:cubicBezTo>
                    <a:cubicBezTo>
                      <a:pt x="3317" y="979"/>
                      <a:pt x="3058" y="1223"/>
                      <a:pt x="2664" y="1250"/>
                    </a:cubicBezTo>
                    <a:cubicBezTo>
                      <a:pt x="2107" y="1291"/>
                      <a:pt x="1563" y="1318"/>
                      <a:pt x="1020" y="1318"/>
                    </a:cubicBezTo>
                    <a:cubicBezTo>
                      <a:pt x="965" y="1318"/>
                      <a:pt x="871" y="1327"/>
                      <a:pt x="785" y="1327"/>
                    </a:cubicBezTo>
                    <a:cubicBezTo>
                      <a:pt x="720" y="1327"/>
                      <a:pt x="660" y="1322"/>
                      <a:pt x="625" y="1305"/>
                    </a:cubicBezTo>
                    <a:cubicBezTo>
                      <a:pt x="449" y="1223"/>
                      <a:pt x="367" y="1033"/>
                      <a:pt x="340" y="843"/>
                    </a:cubicBezTo>
                    <a:cubicBezTo>
                      <a:pt x="326" y="788"/>
                      <a:pt x="326" y="734"/>
                      <a:pt x="313" y="680"/>
                    </a:cubicBezTo>
                    <a:lnTo>
                      <a:pt x="41" y="693"/>
                    </a:lnTo>
                    <a:cubicBezTo>
                      <a:pt x="14" y="884"/>
                      <a:pt x="0" y="1087"/>
                      <a:pt x="41" y="1250"/>
                    </a:cubicBezTo>
                    <a:cubicBezTo>
                      <a:pt x="122" y="1645"/>
                      <a:pt x="462" y="1672"/>
                      <a:pt x="829" y="1699"/>
                    </a:cubicBezTo>
                    <a:cubicBezTo>
                      <a:pt x="991" y="1706"/>
                      <a:pt x="1154" y="1709"/>
                      <a:pt x="1318" y="1709"/>
                    </a:cubicBezTo>
                    <a:cubicBezTo>
                      <a:pt x="1830" y="1709"/>
                      <a:pt x="2350" y="1676"/>
                      <a:pt x="2855" y="1604"/>
                    </a:cubicBezTo>
                    <a:cubicBezTo>
                      <a:pt x="3194" y="1563"/>
                      <a:pt x="3480" y="1495"/>
                      <a:pt x="3548" y="1115"/>
                    </a:cubicBezTo>
                    <a:cubicBezTo>
                      <a:pt x="3616" y="802"/>
                      <a:pt x="3521" y="326"/>
                      <a:pt x="3330" y="68"/>
                    </a:cubicBezTo>
                    <a:cubicBezTo>
                      <a:pt x="3330" y="54"/>
                      <a:pt x="3317" y="41"/>
                      <a:pt x="3303" y="27"/>
                    </a:cubicBezTo>
                    <a:cubicBezTo>
                      <a:pt x="3240" y="32"/>
                      <a:pt x="3175" y="33"/>
                      <a:pt x="3109" y="33"/>
                    </a:cubicBezTo>
                    <a:cubicBezTo>
                      <a:pt x="2977" y="33"/>
                      <a:pt x="2841" y="27"/>
                      <a:pt x="2705" y="27"/>
                    </a:cubicBezTo>
                    <a:cubicBezTo>
                      <a:pt x="2610" y="14"/>
                      <a:pt x="2528" y="14"/>
                      <a:pt x="24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6"/>
              <p:cNvSpPr/>
              <p:nvPr/>
            </p:nvSpPr>
            <p:spPr>
              <a:xfrm>
                <a:off x="6959512" y="4199723"/>
                <a:ext cx="124329" cy="79860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489" extrusionOk="0">
                    <a:moveTo>
                      <a:pt x="2611" y="1"/>
                    </a:moveTo>
                    <a:cubicBezTo>
                      <a:pt x="2488" y="1"/>
                      <a:pt x="2352" y="14"/>
                      <a:pt x="2230" y="28"/>
                    </a:cubicBezTo>
                    <a:cubicBezTo>
                      <a:pt x="2113" y="15"/>
                      <a:pt x="1993" y="8"/>
                      <a:pt x="1872" y="8"/>
                    </a:cubicBezTo>
                    <a:cubicBezTo>
                      <a:pt x="1251" y="8"/>
                      <a:pt x="621" y="198"/>
                      <a:pt x="382" y="721"/>
                    </a:cubicBezTo>
                    <a:cubicBezTo>
                      <a:pt x="1" y="1550"/>
                      <a:pt x="884" y="1795"/>
                      <a:pt x="1523" y="1863"/>
                    </a:cubicBezTo>
                    <a:cubicBezTo>
                      <a:pt x="1496" y="1917"/>
                      <a:pt x="1483" y="1972"/>
                      <a:pt x="1496" y="2040"/>
                    </a:cubicBezTo>
                    <a:cubicBezTo>
                      <a:pt x="1469" y="2176"/>
                      <a:pt x="1455" y="2339"/>
                      <a:pt x="1469" y="2488"/>
                    </a:cubicBezTo>
                    <a:lnTo>
                      <a:pt x="1741" y="2475"/>
                    </a:lnTo>
                    <a:cubicBezTo>
                      <a:pt x="1741" y="2366"/>
                      <a:pt x="1754" y="2244"/>
                      <a:pt x="1768" y="2121"/>
                    </a:cubicBezTo>
                    <a:cubicBezTo>
                      <a:pt x="1809" y="1999"/>
                      <a:pt x="2067" y="1931"/>
                      <a:pt x="2230" y="1904"/>
                    </a:cubicBezTo>
                    <a:cubicBezTo>
                      <a:pt x="2364" y="1910"/>
                      <a:pt x="2506" y="1916"/>
                      <a:pt x="2647" y="1916"/>
                    </a:cubicBezTo>
                    <a:cubicBezTo>
                      <a:pt x="2822" y="1916"/>
                      <a:pt x="2997" y="1907"/>
                      <a:pt x="3154" y="1877"/>
                    </a:cubicBezTo>
                    <a:cubicBezTo>
                      <a:pt x="3304" y="1877"/>
                      <a:pt x="3453" y="1877"/>
                      <a:pt x="3603" y="1890"/>
                    </a:cubicBezTo>
                    <a:cubicBezTo>
                      <a:pt x="3684" y="1890"/>
                      <a:pt x="3780" y="1890"/>
                      <a:pt x="3861" y="1904"/>
                    </a:cubicBezTo>
                    <a:lnTo>
                      <a:pt x="3875" y="1795"/>
                    </a:lnTo>
                    <a:cubicBezTo>
                      <a:pt x="3616" y="1768"/>
                      <a:pt x="3413" y="1673"/>
                      <a:pt x="3345" y="1374"/>
                    </a:cubicBezTo>
                    <a:cubicBezTo>
                      <a:pt x="3331" y="1319"/>
                      <a:pt x="3331" y="1265"/>
                      <a:pt x="3331" y="1211"/>
                    </a:cubicBezTo>
                    <a:cubicBezTo>
                      <a:pt x="3236" y="1346"/>
                      <a:pt x="3114" y="1455"/>
                      <a:pt x="2964" y="1496"/>
                    </a:cubicBezTo>
                    <a:cubicBezTo>
                      <a:pt x="2923" y="1510"/>
                      <a:pt x="2869" y="1510"/>
                      <a:pt x="2828" y="1523"/>
                    </a:cubicBezTo>
                    <a:cubicBezTo>
                      <a:pt x="2733" y="1523"/>
                      <a:pt x="2638" y="1523"/>
                      <a:pt x="2543" y="1537"/>
                    </a:cubicBezTo>
                    <a:cubicBezTo>
                      <a:pt x="2380" y="1537"/>
                      <a:pt x="2216" y="1523"/>
                      <a:pt x="2081" y="1523"/>
                    </a:cubicBezTo>
                    <a:cubicBezTo>
                      <a:pt x="1686" y="1510"/>
                      <a:pt x="232" y="1496"/>
                      <a:pt x="830" y="789"/>
                    </a:cubicBezTo>
                    <a:cubicBezTo>
                      <a:pt x="993" y="585"/>
                      <a:pt x="1279" y="463"/>
                      <a:pt x="1605" y="381"/>
                    </a:cubicBezTo>
                    <a:cubicBezTo>
                      <a:pt x="1804" y="348"/>
                      <a:pt x="2155" y="306"/>
                      <a:pt x="2499" y="306"/>
                    </a:cubicBezTo>
                    <a:cubicBezTo>
                      <a:pt x="2578" y="306"/>
                      <a:pt x="2657" y="308"/>
                      <a:pt x="2733" y="313"/>
                    </a:cubicBezTo>
                    <a:cubicBezTo>
                      <a:pt x="2787" y="327"/>
                      <a:pt x="2842" y="341"/>
                      <a:pt x="2896" y="354"/>
                    </a:cubicBezTo>
                    <a:cubicBezTo>
                      <a:pt x="2905" y="359"/>
                      <a:pt x="2913" y="360"/>
                      <a:pt x="2919" y="360"/>
                    </a:cubicBezTo>
                    <a:cubicBezTo>
                      <a:pt x="2932" y="360"/>
                      <a:pt x="2941" y="354"/>
                      <a:pt x="2950" y="354"/>
                    </a:cubicBezTo>
                    <a:cubicBezTo>
                      <a:pt x="3127" y="395"/>
                      <a:pt x="3277" y="463"/>
                      <a:pt x="3358" y="572"/>
                    </a:cubicBezTo>
                    <a:cubicBezTo>
                      <a:pt x="3358" y="504"/>
                      <a:pt x="3372" y="436"/>
                      <a:pt x="3385" y="368"/>
                    </a:cubicBezTo>
                    <a:cubicBezTo>
                      <a:pt x="3372" y="300"/>
                      <a:pt x="3385" y="246"/>
                      <a:pt x="3413" y="191"/>
                    </a:cubicBezTo>
                    <a:cubicBezTo>
                      <a:pt x="3154" y="164"/>
                      <a:pt x="2855" y="110"/>
                      <a:pt x="26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6"/>
              <p:cNvSpPr/>
              <p:nvPr/>
            </p:nvSpPr>
            <p:spPr>
              <a:xfrm>
                <a:off x="7928510" y="3551207"/>
                <a:ext cx="213301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1420" extrusionOk="0">
                    <a:moveTo>
                      <a:pt x="6090" y="0"/>
                    </a:moveTo>
                    <a:cubicBezTo>
                      <a:pt x="5180" y="14"/>
                      <a:pt x="4269" y="27"/>
                      <a:pt x="3358" y="27"/>
                    </a:cubicBezTo>
                    <a:cubicBezTo>
                      <a:pt x="2883" y="41"/>
                      <a:pt x="2407" y="41"/>
                      <a:pt x="1931" y="68"/>
                    </a:cubicBezTo>
                    <a:cubicBezTo>
                      <a:pt x="1626" y="78"/>
                      <a:pt x="1309" y="106"/>
                      <a:pt x="992" y="106"/>
                    </a:cubicBezTo>
                    <a:cubicBezTo>
                      <a:pt x="842" y="106"/>
                      <a:pt x="693" y="99"/>
                      <a:pt x="545" y="82"/>
                    </a:cubicBezTo>
                    <a:cubicBezTo>
                      <a:pt x="436" y="340"/>
                      <a:pt x="314" y="585"/>
                      <a:pt x="205" y="843"/>
                    </a:cubicBezTo>
                    <a:cubicBezTo>
                      <a:pt x="164" y="925"/>
                      <a:pt x="1" y="1183"/>
                      <a:pt x="15" y="1251"/>
                    </a:cubicBezTo>
                    <a:cubicBezTo>
                      <a:pt x="39" y="1358"/>
                      <a:pt x="119" y="1375"/>
                      <a:pt x="208" y="1375"/>
                    </a:cubicBezTo>
                    <a:cubicBezTo>
                      <a:pt x="250" y="1375"/>
                      <a:pt x="295" y="1371"/>
                      <a:pt x="337" y="1371"/>
                    </a:cubicBezTo>
                    <a:cubicBezTo>
                      <a:pt x="352" y="1371"/>
                      <a:pt x="367" y="1372"/>
                      <a:pt x="382" y="1373"/>
                    </a:cubicBezTo>
                    <a:lnTo>
                      <a:pt x="1292" y="1387"/>
                    </a:lnTo>
                    <a:cubicBezTo>
                      <a:pt x="1945" y="1400"/>
                      <a:pt x="2597" y="1414"/>
                      <a:pt x="3250" y="1414"/>
                    </a:cubicBezTo>
                    <a:cubicBezTo>
                      <a:pt x="3580" y="1418"/>
                      <a:pt x="3912" y="1420"/>
                      <a:pt x="4244" y="1420"/>
                    </a:cubicBezTo>
                    <a:cubicBezTo>
                      <a:pt x="5045" y="1420"/>
                      <a:pt x="5850" y="1410"/>
                      <a:pt x="6648" y="1400"/>
                    </a:cubicBezTo>
                    <a:cubicBezTo>
                      <a:pt x="6471" y="938"/>
                      <a:pt x="6281" y="462"/>
                      <a:pt x="60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6"/>
              <p:cNvSpPr/>
              <p:nvPr/>
            </p:nvSpPr>
            <p:spPr>
              <a:xfrm>
                <a:off x="8034066" y="3854624"/>
                <a:ext cx="71967" cy="36352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1133" extrusionOk="0">
                    <a:moveTo>
                      <a:pt x="906" y="1"/>
                    </a:moveTo>
                    <a:cubicBezTo>
                      <a:pt x="490" y="1"/>
                      <a:pt x="148" y="92"/>
                      <a:pt x="55" y="426"/>
                    </a:cubicBezTo>
                    <a:cubicBezTo>
                      <a:pt x="0" y="575"/>
                      <a:pt x="14" y="725"/>
                      <a:pt x="109" y="874"/>
                    </a:cubicBezTo>
                    <a:cubicBezTo>
                      <a:pt x="163" y="888"/>
                      <a:pt x="231" y="902"/>
                      <a:pt x="286" y="915"/>
                    </a:cubicBezTo>
                    <a:cubicBezTo>
                      <a:pt x="517" y="1024"/>
                      <a:pt x="952" y="1037"/>
                      <a:pt x="1196" y="1065"/>
                    </a:cubicBezTo>
                    <a:cubicBezTo>
                      <a:pt x="1536" y="1105"/>
                      <a:pt x="1876" y="1119"/>
                      <a:pt x="2216" y="1133"/>
                    </a:cubicBezTo>
                    <a:cubicBezTo>
                      <a:pt x="2229" y="793"/>
                      <a:pt x="2229" y="467"/>
                      <a:pt x="2243" y="127"/>
                    </a:cubicBezTo>
                    <a:cubicBezTo>
                      <a:pt x="1849" y="99"/>
                      <a:pt x="1338" y="1"/>
                      <a:pt x="9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6"/>
              <p:cNvSpPr/>
              <p:nvPr/>
            </p:nvSpPr>
            <p:spPr>
              <a:xfrm>
                <a:off x="7991331" y="3896947"/>
                <a:ext cx="79410" cy="40716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269" extrusionOk="0">
                    <a:moveTo>
                      <a:pt x="944" y="0"/>
                    </a:moveTo>
                    <a:cubicBezTo>
                      <a:pt x="878" y="0"/>
                      <a:pt x="813" y="2"/>
                      <a:pt x="748" y="4"/>
                    </a:cubicBezTo>
                    <a:cubicBezTo>
                      <a:pt x="340" y="4"/>
                      <a:pt x="27" y="113"/>
                      <a:pt x="0" y="588"/>
                    </a:cubicBezTo>
                    <a:cubicBezTo>
                      <a:pt x="0" y="683"/>
                      <a:pt x="0" y="765"/>
                      <a:pt x="14" y="847"/>
                    </a:cubicBezTo>
                    <a:cubicBezTo>
                      <a:pt x="106" y="1067"/>
                      <a:pt x="249" y="1168"/>
                      <a:pt x="440" y="1168"/>
                    </a:cubicBezTo>
                    <a:cubicBezTo>
                      <a:pt x="473" y="1168"/>
                      <a:pt x="508" y="1165"/>
                      <a:pt x="544" y="1159"/>
                    </a:cubicBezTo>
                    <a:cubicBezTo>
                      <a:pt x="707" y="1195"/>
                      <a:pt x="894" y="1195"/>
                      <a:pt x="1078" y="1195"/>
                    </a:cubicBezTo>
                    <a:cubicBezTo>
                      <a:pt x="1169" y="1195"/>
                      <a:pt x="1260" y="1195"/>
                      <a:pt x="1346" y="1200"/>
                    </a:cubicBezTo>
                    <a:cubicBezTo>
                      <a:pt x="1478" y="1200"/>
                      <a:pt x="1794" y="1269"/>
                      <a:pt x="2001" y="1269"/>
                    </a:cubicBezTo>
                    <a:cubicBezTo>
                      <a:pt x="2071" y="1269"/>
                      <a:pt x="2127" y="1261"/>
                      <a:pt x="2161" y="1241"/>
                    </a:cubicBezTo>
                    <a:cubicBezTo>
                      <a:pt x="2433" y="1078"/>
                      <a:pt x="2420" y="534"/>
                      <a:pt x="2474" y="153"/>
                    </a:cubicBezTo>
                    <a:cubicBezTo>
                      <a:pt x="2270" y="126"/>
                      <a:pt x="2066" y="99"/>
                      <a:pt x="1876" y="72"/>
                    </a:cubicBezTo>
                    <a:cubicBezTo>
                      <a:pt x="1572" y="27"/>
                      <a:pt x="1259" y="0"/>
                      <a:pt x="9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6"/>
              <p:cNvSpPr/>
              <p:nvPr/>
            </p:nvSpPr>
            <p:spPr>
              <a:xfrm>
                <a:off x="7954242" y="3368020"/>
                <a:ext cx="164885" cy="170981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5329" extrusionOk="0">
                    <a:moveTo>
                      <a:pt x="2420" y="1"/>
                    </a:moveTo>
                    <a:cubicBezTo>
                      <a:pt x="1999" y="1006"/>
                      <a:pt x="1482" y="1999"/>
                      <a:pt x="1034" y="2991"/>
                    </a:cubicBezTo>
                    <a:cubicBezTo>
                      <a:pt x="681" y="3738"/>
                      <a:pt x="341" y="4486"/>
                      <a:pt x="1" y="5234"/>
                    </a:cubicBezTo>
                    <a:cubicBezTo>
                      <a:pt x="354" y="5168"/>
                      <a:pt x="736" y="5149"/>
                      <a:pt x="1121" y="5149"/>
                    </a:cubicBezTo>
                    <a:cubicBezTo>
                      <a:pt x="1611" y="5149"/>
                      <a:pt x="2107" y="5179"/>
                      <a:pt x="2556" y="5179"/>
                    </a:cubicBezTo>
                    <a:cubicBezTo>
                      <a:pt x="3426" y="5179"/>
                      <a:pt x="4282" y="5234"/>
                      <a:pt x="5139" y="5329"/>
                    </a:cubicBezTo>
                    <a:cubicBezTo>
                      <a:pt x="4473" y="3711"/>
                      <a:pt x="3725" y="2121"/>
                      <a:pt x="2896" y="544"/>
                    </a:cubicBezTo>
                    <a:cubicBezTo>
                      <a:pt x="2760" y="340"/>
                      <a:pt x="2597" y="150"/>
                      <a:pt x="24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6"/>
              <p:cNvSpPr/>
              <p:nvPr/>
            </p:nvSpPr>
            <p:spPr>
              <a:xfrm>
                <a:off x="7908458" y="3142992"/>
                <a:ext cx="115185" cy="105560"/>
              </a:xfrm>
              <a:custGeom>
                <a:avLst/>
                <a:gdLst/>
                <a:ahLst/>
                <a:cxnLst/>
                <a:rect l="l" t="t" r="r" b="b"/>
                <a:pathLst>
                  <a:path w="3590" h="3290" extrusionOk="0">
                    <a:moveTo>
                      <a:pt x="3548" y="0"/>
                    </a:moveTo>
                    <a:cubicBezTo>
                      <a:pt x="2339" y="585"/>
                      <a:pt x="1156" y="1223"/>
                      <a:pt x="1" y="1903"/>
                    </a:cubicBezTo>
                    <a:lnTo>
                      <a:pt x="1659" y="2569"/>
                    </a:lnTo>
                    <a:cubicBezTo>
                      <a:pt x="2243" y="2800"/>
                      <a:pt x="2964" y="2977"/>
                      <a:pt x="3535" y="3289"/>
                    </a:cubicBezTo>
                    <a:cubicBezTo>
                      <a:pt x="3535" y="3235"/>
                      <a:pt x="3535" y="3167"/>
                      <a:pt x="3548" y="3113"/>
                    </a:cubicBezTo>
                    <a:cubicBezTo>
                      <a:pt x="3562" y="2080"/>
                      <a:pt x="3589" y="1033"/>
                      <a:pt x="35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6"/>
              <p:cNvSpPr/>
              <p:nvPr/>
            </p:nvSpPr>
            <p:spPr>
              <a:xfrm>
                <a:off x="7491110" y="3366287"/>
                <a:ext cx="291043" cy="68501"/>
              </a:xfrm>
              <a:custGeom>
                <a:avLst/>
                <a:gdLst/>
                <a:ahLst/>
                <a:cxnLst/>
                <a:rect l="l" t="t" r="r" b="b"/>
                <a:pathLst>
                  <a:path w="9071" h="2135" extrusionOk="0">
                    <a:moveTo>
                      <a:pt x="1129" y="0"/>
                    </a:moveTo>
                    <a:cubicBezTo>
                      <a:pt x="789" y="653"/>
                      <a:pt x="449" y="1291"/>
                      <a:pt x="110" y="1944"/>
                    </a:cubicBezTo>
                    <a:cubicBezTo>
                      <a:pt x="96" y="1958"/>
                      <a:pt x="42" y="2039"/>
                      <a:pt x="1" y="2107"/>
                    </a:cubicBezTo>
                    <a:cubicBezTo>
                      <a:pt x="69" y="2093"/>
                      <a:pt x="150" y="2093"/>
                      <a:pt x="191" y="2080"/>
                    </a:cubicBezTo>
                    <a:cubicBezTo>
                      <a:pt x="251" y="2070"/>
                      <a:pt x="313" y="2067"/>
                      <a:pt x="376" y="2067"/>
                    </a:cubicBezTo>
                    <a:cubicBezTo>
                      <a:pt x="585" y="2067"/>
                      <a:pt x="808" y="2107"/>
                      <a:pt x="1007" y="2107"/>
                    </a:cubicBezTo>
                    <a:cubicBezTo>
                      <a:pt x="1279" y="2107"/>
                      <a:pt x="1550" y="2107"/>
                      <a:pt x="1809" y="2134"/>
                    </a:cubicBezTo>
                    <a:cubicBezTo>
                      <a:pt x="1958" y="2093"/>
                      <a:pt x="2121" y="2080"/>
                      <a:pt x="2284" y="2080"/>
                    </a:cubicBezTo>
                    <a:cubicBezTo>
                      <a:pt x="2449" y="2071"/>
                      <a:pt x="2614" y="2068"/>
                      <a:pt x="2781" y="2068"/>
                    </a:cubicBezTo>
                    <a:cubicBezTo>
                      <a:pt x="3152" y="2068"/>
                      <a:pt x="3527" y="2084"/>
                      <a:pt x="3902" y="2093"/>
                    </a:cubicBezTo>
                    <a:cubicBezTo>
                      <a:pt x="4840" y="2093"/>
                      <a:pt x="5778" y="2107"/>
                      <a:pt x="6715" y="2121"/>
                    </a:cubicBezTo>
                    <a:cubicBezTo>
                      <a:pt x="6946" y="2121"/>
                      <a:pt x="7272" y="2080"/>
                      <a:pt x="7596" y="2080"/>
                    </a:cubicBezTo>
                    <a:cubicBezTo>
                      <a:pt x="7693" y="2080"/>
                      <a:pt x="7790" y="2084"/>
                      <a:pt x="7884" y="2093"/>
                    </a:cubicBezTo>
                    <a:cubicBezTo>
                      <a:pt x="7993" y="2093"/>
                      <a:pt x="8115" y="2080"/>
                      <a:pt x="8238" y="2080"/>
                    </a:cubicBezTo>
                    <a:cubicBezTo>
                      <a:pt x="8253" y="2079"/>
                      <a:pt x="8270" y="2079"/>
                      <a:pt x="8288" y="2079"/>
                    </a:cubicBezTo>
                    <a:cubicBezTo>
                      <a:pt x="8385" y="2079"/>
                      <a:pt x="8507" y="2089"/>
                      <a:pt x="8625" y="2089"/>
                    </a:cubicBezTo>
                    <a:cubicBezTo>
                      <a:pt x="8855" y="2089"/>
                      <a:pt x="9070" y="2050"/>
                      <a:pt x="9053" y="1822"/>
                    </a:cubicBezTo>
                    <a:cubicBezTo>
                      <a:pt x="9026" y="1536"/>
                      <a:pt x="8768" y="1142"/>
                      <a:pt x="8659" y="870"/>
                    </a:cubicBezTo>
                    <a:cubicBezTo>
                      <a:pt x="8550" y="612"/>
                      <a:pt x="8442" y="354"/>
                      <a:pt x="8333" y="95"/>
                    </a:cubicBezTo>
                    <a:cubicBezTo>
                      <a:pt x="7989" y="132"/>
                      <a:pt x="7638" y="132"/>
                      <a:pt x="7290" y="132"/>
                    </a:cubicBezTo>
                    <a:cubicBezTo>
                      <a:pt x="7116" y="132"/>
                      <a:pt x="6942" y="132"/>
                      <a:pt x="6770" y="136"/>
                    </a:cubicBezTo>
                    <a:cubicBezTo>
                      <a:pt x="6090" y="150"/>
                      <a:pt x="5397" y="150"/>
                      <a:pt x="4704" y="150"/>
                    </a:cubicBezTo>
                    <a:cubicBezTo>
                      <a:pt x="3983" y="136"/>
                      <a:pt x="3249" y="136"/>
                      <a:pt x="2529" y="95"/>
                    </a:cubicBezTo>
                    <a:cubicBezTo>
                      <a:pt x="2067" y="82"/>
                      <a:pt x="1591" y="82"/>
                      <a:pt x="11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6"/>
              <p:cNvSpPr/>
              <p:nvPr/>
            </p:nvSpPr>
            <p:spPr>
              <a:xfrm>
                <a:off x="7702640" y="3744853"/>
                <a:ext cx="44951" cy="4536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14" extrusionOk="0">
                    <a:moveTo>
                      <a:pt x="1400" y="0"/>
                    </a:moveTo>
                    <a:lnTo>
                      <a:pt x="1400" y="0"/>
                    </a:lnTo>
                    <a:cubicBezTo>
                      <a:pt x="1237" y="163"/>
                      <a:pt x="1033" y="286"/>
                      <a:pt x="789" y="326"/>
                    </a:cubicBezTo>
                    <a:cubicBezTo>
                      <a:pt x="598" y="354"/>
                      <a:pt x="367" y="367"/>
                      <a:pt x="122" y="367"/>
                    </a:cubicBezTo>
                    <a:cubicBezTo>
                      <a:pt x="122" y="734"/>
                      <a:pt x="0" y="1237"/>
                      <a:pt x="394" y="1346"/>
                    </a:cubicBezTo>
                    <a:cubicBezTo>
                      <a:pt x="612" y="1414"/>
                      <a:pt x="856" y="1414"/>
                      <a:pt x="1074" y="1414"/>
                    </a:cubicBezTo>
                    <a:cubicBezTo>
                      <a:pt x="1183" y="1414"/>
                      <a:pt x="1291" y="1400"/>
                      <a:pt x="1387" y="1400"/>
                    </a:cubicBezTo>
                    <a:cubicBezTo>
                      <a:pt x="1400" y="938"/>
                      <a:pt x="1400" y="476"/>
                      <a:pt x="14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6"/>
              <p:cNvSpPr/>
              <p:nvPr/>
            </p:nvSpPr>
            <p:spPr>
              <a:xfrm>
                <a:off x="7657273" y="3701118"/>
                <a:ext cx="92918" cy="41871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305" extrusionOk="0">
                    <a:moveTo>
                      <a:pt x="2230" y="0"/>
                    </a:moveTo>
                    <a:cubicBezTo>
                      <a:pt x="2008" y="0"/>
                      <a:pt x="1786" y="23"/>
                      <a:pt x="1564" y="45"/>
                    </a:cubicBezTo>
                    <a:cubicBezTo>
                      <a:pt x="1197" y="86"/>
                      <a:pt x="599" y="31"/>
                      <a:pt x="300" y="289"/>
                    </a:cubicBezTo>
                    <a:cubicBezTo>
                      <a:pt x="1" y="548"/>
                      <a:pt x="28" y="1023"/>
                      <a:pt x="395" y="1200"/>
                    </a:cubicBezTo>
                    <a:cubicBezTo>
                      <a:pt x="599" y="1292"/>
                      <a:pt x="887" y="1292"/>
                      <a:pt x="1138" y="1292"/>
                    </a:cubicBezTo>
                    <a:cubicBezTo>
                      <a:pt x="1222" y="1292"/>
                      <a:pt x="1302" y="1292"/>
                      <a:pt x="1373" y="1295"/>
                    </a:cubicBezTo>
                    <a:cubicBezTo>
                      <a:pt x="1494" y="1295"/>
                      <a:pt x="1637" y="1305"/>
                      <a:pt x="1784" y="1305"/>
                    </a:cubicBezTo>
                    <a:cubicBezTo>
                      <a:pt x="2032" y="1305"/>
                      <a:pt x="2290" y="1278"/>
                      <a:pt x="2461" y="1132"/>
                    </a:cubicBezTo>
                    <a:cubicBezTo>
                      <a:pt x="2787" y="860"/>
                      <a:pt x="2896" y="262"/>
                      <a:pt x="2434" y="31"/>
                    </a:cubicBezTo>
                    <a:cubicBezTo>
                      <a:pt x="2420" y="18"/>
                      <a:pt x="2406" y="18"/>
                      <a:pt x="2379" y="4"/>
                    </a:cubicBezTo>
                    <a:cubicBezTo>
                      <a:pt x="2329" y="2"/>
                      <a:pt x="2279" y="0"/>
                      <a:pt x="2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6"/>
              <p:cNvSpPr/>
              <p:nvPr/>
            </p:nvSpPr>
            <p:spPr>
              <a:xfrm>
                <a:off x="7533846" y="3161282"/>
                <a:ext cx="217665" cy="195590"/>
              </a:xfrm>
              <a:custGeom>
                <a:avLst/>
                <a:gdLst/>
                <a:ahLst/>
                <a:cxnLst/>
                <a:rect l="l" t="t" r="r" b="b"/>
                <a:pathLst>
                  <a:path w="6784" h="6096" extrusionOk="0">
                    <a:moveTo>
                      <a:pt x="3453" y="1"/>
                    </a:moveTo>
                    <a:cubicBezTo>
                      <a:pt x="3277" y="137"/>
                      <a:pt x="3114" y="463"/>
                      <a:pt x="3005" y="613"/>
                    </a:cubicBezTo>
                    <a:cubicBezTo>
                      <a:pt x="2869" y="803"/>
                      <a:pt x="2747" y="1020"/>
                      <a:pt x="2611" y="1224"/>
                    </a:cubicBezTo>
                    <a:cubicBezTo>
                      <a:pt x="2352" y="1646"/>
                      <a:pt x="2121" y="2067"/>
                      <a:pt x="1890" y="2502"/>
                    </a:cubicBezTo>
                    <a:cubicBezTo>
                      <a:pt x="1374" y="3453"/>
                      <a:pt x="857" y="4405"/>
                      <a:pt x="354" y="5356"/>
                    </a:cubicBezTo>
                    <a:cubicBezTo>
                      <a:pt x="232" y="5574"/>
                      <a:pt x="110" y="5805"/>
                      <a:pt x="1" y="6022"/>
                    </a:cubicBezTo>
                    <a:cubicBezTo>
                      <a:pt x="62" y="6020"/>
                      <a:pt x="122" y="6020"/>
                      <a:pt x="183" y="6020"/>
                    </a:cubicBezTo>
                    <a:cubicBezTo>
                      <a:pt x="557" y="6020"/>
                      <a:pt x="930" y="6051"/>
                      <a:pt x="1292" y="6063"/>
                    </a:cubicBezTo>
                    <a:cubicBezTo>
                      <a:pt x="1958" y="6077"/>
                      <a:pt x="2611" y="6090"/>
                      <a:pt x="3263" y="6090"/>
                    </a:cubicBezTo>
                    <a:cubicBezTo>
                      <a:pt x="3466" y="6094"/>
                      <a:pt x="3669" y="6096"/>
                      <a:pt x="3872" y="6096"/>
                    </a:cubicBezTo>
                    <a:cubicBezTo>
                      <a:pt x="4362" y="6096"/>
                      <a:pt x="4853" y="6086"/>
                      <a:pt x="5343" y="6077"/>
                    </a:cubicBezTo>
                    <a:cubicBezTo>
                      <a:pt x="5818" y="6063"/>
                      <a:pt x="6308" y="6022"/>
                      <a:pt x="6783" y="6009"/>
                    </a:cubicBezTo>
                    <a:cubicBezTo>
                      <a:pt x="6403" y="5152"/>
                      <a:pt x="6009" y="4296"/>
                      <a:pt x="5574" y="3453"/>
                    </a:cubicBezTo>
                    <a:cubicBezTo>
                      <a:pt x="5275" y="2855"/>
                      <a:pt x="4935" y="2257"/>
                      <a:pt x="4582" y="1686"/>
                    </a:cubicBezTo>
                    <a:cubicBezTo>
                      <a:pt x="4405" y="1401"/>
                      <a:pt x="4228" y="1115"/>
                      <a:pt x="4038" y="830"/>
                    </a:cubicBezTo>
                    <a:cubicBezTo>
                      <a:pt x="3888" y="599"/>
                      <a:pt x="3698" y="205"/>
                      <a:pt x="34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6"/>
              <p:cNvSpPr/>
              <p:nvPr/>
            </p:nvSpPr>
            <p:spPr>
              <a:xfrm>
                <a:off x="7650728" y="2900476"/>
                <a:ext cx="99463" cy="95549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978" extrusionOk="0">
                    <a:moveTo>
                      <a:pt x="218" y="1"/>
                    </a:moveTo>
                    <a:cubicBezTo>
                      <a:pt x="123" y="993"/>
                      <a:pt x="41" y="1985"/>
                      <a:pt x="1" y="2977"/>
                    </a:cubicBezTo>
                    <a:cubicBezTo>
                      <a:pt x="1047" y="2638"/>
                      <a:pt x="2080" y="2284"/>
                      <a:pt x="3100" y="1904"/>
                    </a:cubicBezTo>
                    <a:cubicBezTo>
                      <a:pt x="2189" y="1197"/>
                      <a:pt x="1224" y="558"/>
                      <a:pt x="2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6"/>
              <p:cNvSpPr/>
              <p:nvPr/>
            </p:nvSpPr>
            <p:spPr>
              <a:xfrm>
                <a:off x="7588806" y="3884946"/>
                <a:ext cx="74598" cy="46299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1443" extrusionOk="0">
                    <a:moveTo>
                      <a:pt x="1541" y="0"/>
                    </a:moveTo>
                    <a:cubicBezTo>
                      <a:pt x="1448" y="0"/>
                      <a:pt x="1349" y="4"/>
                      <a:pt x="1251" y="11"/>
                    </a:cubicBezTo>
                    <a:cubicBezTo>
                      <a:pt x="1197" y="38"/>
                      <a:pt x="1129" y="52"/>
                      <a:pt x="1034" y="52"/>
                    </a:cubicBezTo>
                    <a:cubicBezTo>
                      <a:pt x="952" y="65"/>
                      <a:pt x="857" y="65"/>
                      <a:pt x="775" y="65"/>
                    </a:cubicBezTo>
                    <a:cubicBezTo>
                      <a:pt x="476" y="120"/>
                      <a:pt x="218" y="269"/>
                      <a:pt x="96" y="514"/>
                    </a:cubicBezTo>
                    <a:cubicBezTo>
                      <a:pt x="14" y="650"/>
                      <a:pt x="1" y="826"/>
                      <a:pt x="41" y="1017"/>
                    </a:cubicBezTo>
                    <a:cubicBezTo>
                      <a:pt x="135" y="1356"/>
                      <a:pt x="425" y="1442"/>
                      <a:pt x="741" y="1442"/>
                    </a:cubicBezTo>
                    <a:cubicBezTo>
                      <a:pt x="1020" y="1442"/>
                      <a:pt x="1319" y="1376"/>
                      <a:pt x="1523" y="1357"/>
                    </a:cubicBezTo>
                    <a:cubicBezTo>
                      <a:pt x="1931" y="1329"/>
                      <a:pt x="2270" y="1248"/>
                      <a:pt x="2311" y="758"/>
                    </a:cubicBezTo>
                    <a:cubicBezTo>
                      <a:pt x="2325" y="555"/>
                      <a:pt x="2325" y="174"/>
                      <a:pt x="2121" y="79"/>
                    </a:cubicBezTo>
                    <a:cubicBezTo>
                      <a:pt x="2040" y="28"/>
                      <a:pt x="1810" y="0"/>
                      <a:pt x="15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6"/>
              <p:cNvSpPr/>
              <p:nvPr/>
            </p:nvSpPr>
            <p:spPr>
              <a:xfrm>
                <a:off x="7550883" y="3824109"/>
                <a:ext cx="76779" cy="5069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580" extrusionOk="0">
                    <a:moveTo>
                      <a:pt x="1607" y="0"/>
                    </a:moveTo>
                    <a:cubicBezTo>
                      <a:pt x="1421" y="0"/>
                      <a:pt x="1234" y="20"/>
                      <a:pt x="1047" y="31"/>
                    </a:cubicBezTo>
                    <a:cubicBezTo>
                      <a:pt x="870" y="38"/>
                      <a:pt x="693" y="41"/>
                      <a:pt x="518" y="41"/>
                    </a:cubicBezTo>
                    <a:cubicBezTo>
                      <a:pt x="343" y="41"/>
                      <a:pt x="170" y="38"/>
                      <a:pt x="0" y="31"/>
                    </a:cubicBezTo>
                    <a:lnTo>
                      <a:pt x="0" y="928"/>
                    </a:lnTo>
                    <a:cubicBezTo>
                      <a:pt x="0" y="1146"/>
                      <a:pt x="0" y="1363"/>
                      <a:pt x="0" y="1567"/>
                    </a:cubicBezTo>
                    <a:cubicBezTo>
                      <a:pt x="108" y="1576"/>
                      <a:pt x="216" y="1580"/>
                      <a:pt x="323" y="1580"/>
                    </a:cubicBezTo>
                    <a:cubicBezTo>
                      <a:pt x="702" y="1580"/>
                      <a:pt x="1079" y="1534"/>
                      <a:pt x="1482" y="1513"/>
                    </a:cubicBezTo>
                    <a:cubicBezTo>
                      <a:pt x="1492" y="1512"/>
                      <a:pt x="1504" y="1511"/>
                      <a:pt x="1517" y="1511"/>
                    </a:cubicBezTo>
                    <a:cubicBezTo>
                      <a:pt x="1643" y="1511"/>
                      <a:pt x="1893" y="1551"/>
                      <a:pt x="2062" y="1551"/>
                    </a:cubicBezTo>
                    <a:cubicBezTo>
                      <a:pt x="2131" y="1551"/>
                      <a:pt x="2186" y="1545"/>
                      <a:pt x="2216" y="1526"/>
                    </a:cubicBezTo>
                    <a:cubicBezTo>
                      <a:pt x="2392" y="1431"/>
                      <a:pt x="2365" y="955"/>
                      <a:pt x="2365" y="792"/>
                    </a:cubicBezTo>
                    <a:cubicBezTo>
                      <a:pt x="2392" y="344"/>
                      <a:pt x="2216" y="18"/>
                      <a:pt x="1740" y="4"/>
                    </a:cubicBezTo>
                    <a:cubicBezTo>
                      <a:pt x="1696" y="1"/>
                      <a:pt x="1652" y="0"/>
                      <a:pt x="1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6"/>
              <p:cNvSpPr/>
              <p:nvPr/>
            </p:nvSpPr>
            <p:spPr>
              <a:xfrm>
                <a:off x="7260427" y="3142992"/>
                <a:ext cx="115153" cy="105560"/>
              </a:xfrm>
              <a:custGeom>
                <a:avLst/>
                <a:gdLst/>
                <a:ahLst/>
                <a:cxnLst/>
                <a:rect l="l" t="t" r="r" b="b"/>
                <a:pathLst>
                  <a:path w="3589" h="3290" extrusionOk="0">
                    <a:moveTo>
                      <a:pt x="41" y="0"/>
                    </a:moveTo>
                    <a:cubicBezTo>
                      <a:pt x="1" y="1033"/>
                      <a:pt x="14" y="2080"/>
                      <a:pt x="41" y="3113"/>
                    </a:cubicBezTo>
                    <a:cubicBezTo>
                      <a:pt x="41" y="3167"/>
                      <a:pt x="41" y="3235"/>
                      <a:pt x="41" y="3289"/>
                    </a:cubicBezTo>
                    <a:cubicBezTo>
                      <a:pt x="626" y="2977"/>
                      <a:pt x="1346" y="2800"/>
                      <a:pt x="1931" y="2569"/>
                    </a:cubicBezTo>
                    <a:lnTo>
                      <a:pt x="3589" y="1903"/>
                    </a:lnTo>
                    <a:cubicBezTo>
                      <a:pt x="2420" y="1223"/>
                      <a:pt x="1251" y="585"/>
                      <a:pt x="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6"/>
              <p:cNvSpPr/>
              <p:nvPr/>
            </p:nvSpPr>
            <p:spPr>
              <a:xfrm>
                <a:off x="7142262" y="3551207"/>
                <a:ext cx="213269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6647" h="1420" extrusionOk="0">
                    <a:moveTo>
                      <a:pt x="544" y="0"/>
                    </a:moveTo>
                    <a:cubicBezTo>
                      <a:pt x="354" y="462"/>
                      <a:pt x="177" y="938"/>
                      <a:pt x="0" y="1400"/>
                    </a:cubicBezTo>
                    <a:cubicBezTo>
                      <a:pt x="798" y="1410"/>
                      <a:pt x="1602" y="1420"/>
                      <a:pt x="2404" y="1420"/>
                    </a:cubicBezTo>
                    <a:cubicBezTo>
                      <a:pt x="2736" y="1420"/>
                      <a:pt x="3068" y="1418"/>
                      <a:pt x="3398" y="1414"/>
                    </a:cubicBezTo>
                    <a:cubicBezTo>
                      <a:pt x="4051" y="1414"/>
                      <a:pt x="4689" y="1400"/>
                      <a:pt x="5342" y="1387"/>
                    </a:cubicBezTo>
                    <a:cubicBezTo>
                      <a:pt x="5654" y="1387"/>
                      <a:pt x="5954" y="1373"/>
                      <a:pt x="6266" y="1373"/>
                    </a:cubicBezTo>
                    <a:cubicBezTo>
                      <a:pt x="6281" y="1372"/>
                      <a:pt x="6295" y="1371"/>
                      <a:pt x="6310" y="1371"/>
                    </a:cubicBezTo>
                    <a:cubicBezTo>
                      <a:pt x="6352" y="1371"/>
                      <a:pt x="6395" y="1375"/>
                      <a:pt x="6435" y="1375"/>
                    </a:cubicBezTo>
                    <a:cubicBezTo>
                      <a:pt x="6520" y="1375"/>
                      <a:pt x="6595" y="1358"/>
                      <a:pt x="6620" y="1251"/>
                    </a:cubicBezTo>
                    <a:cubicBezTo>
                      <a:pt x="6647" y="1183"/>
                      <a:pt x="6484" y="925"/>
                      <a:pt x="6443" y="843"/>
                    </a:cubicBezTo>
                    <a:cubicBezTo>
                      <a:pt x="6334" y="585"/>
                      <a:pt x="6212" y="340"/>
                      <a:pt x="6089" y="82"/>
                    </a:cubicBezTo>
                    <a:cubicBezTo>
                      <a:pt x="5946" y="99"/>
                      <a:pt x="5799" y="106"/>
                      <a:pt x="5651" y="106"/>
                    </a:cubicBezTo>
                    <a:cubicBezTo>
                      <a:pt x="5337" y="106"/>
                      <a:pt x="5017" y="78"/>
                      <a:pt x="4703" y="68"/>
                    </a:cubicBezTo>
                    <a:cubicBezTo>
                      <a:pt x="4227" y="41"/>
                      <a:pt x="3765" y="41"/>
                      <a:pt x="3289" y="27"/>
                    </a:cubicBezTo>
                    <a:cubicBezTo>
                      <a:pt x="2379" y="27"/>
                      <a:pt x="1454" y="14"/>
                      <a:pt x="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6"/>
              <p:cNvSpPr/>
              <p:nvPr/>
            </p:nvSpPr>
            <p:spPr>
              <a:xfrm>
                <a:off x="7164496" y="3368020"/>
                <a:ext cx="165302" cy="170981"/>
              </a:xfrm>
              <a:custGeom>
                <a:avLst/>
                <a:gdLst/>
                <a:ahLst/>
                <a:cxnLst/>
                <a:rect l="l" t="t" r="r" b="b"/>
                <a:pathLst>
                  <a:path w="5152" h="5329" extrusionOk="0">
                    <a:moveTo>
                      <a:pt x="2719" y="1"/>
                    </a:moveTo>
                    <a:cubicBezTo>
                      <a:pt x="2542" y="150"/>
                      <a:pt x="2393" y="340"/>
                      <a:pt x="2257" y="544"/>
                    </a:cubicBezTo>
                    <a:cubicBezTo>
                      <a:pt x="1428" y="2121"/>
                      <a:pt x="680" y="3711"/>
                      <a:pt x="0" y="5329"/>
                    </a:cubicBezTo>
                    <a:cubicBezTo>
                      <a:pt x="870" y="5234"/>
                      <a:pt x="1727" y="5179"/>
                      <a:pt x="2596" y="5179"/>
                    </a:cubicBezTo>
                    <a:cubicBezTo>
                      <a:pt x="3046" y="5179"/>
                      <a:pt x="3537" y="5149"/>
                      <a:pt x="4026" y="5149"/>
                    </a:cubicBezTo>
                    <a:cubicBezTo>
                      <a:pt x="4410" y="5149"/>
                      <a:pt x="4793" y="5168"/>
                      <a:pt x="5152" y="5234"/>
                    </a:cubicBezTo>
                    <a:cubicBezTo>
                      <a:pt x="4812" y="4486"/>
                      <a:pt x="4472" y="3738"/>
                      <a:pt x="4119" y="2991"/>
                    </a:cubicBezTo>
                    <a:cubicBezTo>
                      <a:pt x="3657" y="1999"/>
                      <a:pt x="3154" y="1006"/>
                      <a:pt x="27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6"/>
              <p:cNvSpPr/>
              <p:nvPr/>
            </p:nvSpPr>
            <p:spPr>
              <a:xfrm>
                <a:off x="7213328" y="3896947"/>
                <a:ext cx="78961" cy="40716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269" extrusionOk="0">
                    <a:moveTo>
                      <a:pt x="1523" y="0"/>
                    </a:moveTo>
                    <a:cubicBezTo>
                      <a:pt x="1216" y="0"/>
                      <a:pt x="903" y="27"/>
                      <a:pt x="599" y="72"/>
                    </a:cubicBezTo>
                    <a:cubicBezTo>
                      <a:pt x="395" y="99"/>
                      <a:pt x="205" y="126"/>
                      <a:pt x="1" y="153"/>
                    </a:cubicBezTo>
                    <a:cubicBezTo>
                      <a:pt x="41" y="534"/>
                      <a:pt x="41" y="1078"/>
                      <a:pt x="300" y="1241"/>
                    </a:cubicBezTo>
                    <a:cubicBezTo>
                      <a:pt x="337" y="1261"/>
                      <a:pt x="397" y="1269"/>
                      <a:pt x="467" y="1269"/>
                    </a:cubicBezTo>
                    <a:cubicBezTo>
                      <a:pt x="679" y="1269"/>
                      <a:pt x="993" y="1200"/>
                      <a:pt x="1115" y="1200"/>
                    </a:cubicBezTo>
                    <a:cubicBezTo>
                      <a:pt x="1201" y="1195"/>
                      <a:pt x="1292" y="1195"/>
                      <a:pt x="1384" y="1195"/>
                    </a:cubicBezTo>
                    <a:cubicBezTo>
                      <a:pt x="1568" y="1195"/>
                      <a:pt x="1759" y="1195"/>
                      <a:pt x="1931" y="1159"/>
                    </a:cubicBezTo>
                    <a:cubicBezTo>
                      <a:pt x="1965" y="1165"/>
                      <a:pt x="1998" y="1168"/>
                      <a:pt x="2030" y="1168"/>
                    </a:cubicBezTo>
                    <a:cubicBezTo>
                      <a:pt x="2213" y="1168"/>
                      <a:pt x="2357" y="1067"/>
                      <a:pt x="2461" y="847"/>
                    </a:cubicBezTo>
                    <a:cubicBezTo>
                      <a:pt x="2461" y="765"/>
                      <a:pt x="2461" y="683"/>
                      <a:pt x="2461" y="588"/>
                    </a:cubicBezTo>
                    <a:cubicBezTo>
                      <a:pt x="2434" y="113"/>
                      <a:pt x="2121" y="4"/>
                      <a:pt x="1713" y="4"/>
                    </a:cubicBezTo>
                    <a:cubicBezTo>
                      <a:pt x="1650" y="2"/>
                      <a:pt x="1587" y="0"/>
                      <a:pt x="15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6"/>
              <p:cNvSpPr/>
              <p:nvPr/>
            </p:nvSpPr>
            <p:spPr>
              <a:xfrm>
                <a:off x="7178004" y="3854624"/>
                <a:ext cx="71999" cy="36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1133" extrusionOk="0">
                    <a:moveTo>
                      <a:pt x="1335" y="1"/>
                    </a:moveTo>
                    <a:cubicBezTo>
                      <a:pt x="906" y="1"/>
                      <a:pt x="395" y="99"/>
                      <a:pt x="1" y="127"/>
                    </a:cubicBezTo>
                    <a:cubicBezTo>
                      <a:pt x="1" y="467"/>
                      <a:pt x="14" y="793"/>
                      <a:pt x="14" y="1133"/>
                    </a:cubicBezTo>
                    <a:cubicBezTo>
                      <a:pt x="368" y="1119"/>
                      <a:pt x="707" y="1105"/>
                      <a:pt x="1047" y="1065"/>
                    </a:cubicBezTo>
                    <a:cubicBezTo>
                      <a:pt x="1292" y="1037"/>
                      <a:pt x="1713" y="1024"/>
                      <a:pt x="1944" y="915"/>
                    </a:cubicBezTo>
                    <a:cubicBezTo>
                      <a:pt x="2012" y="902"/>
                      <a:pt x="2067" y="888"/>
                      <a:pt x="2135" y="874"/>
                    </a:cubicBezTo>
                    <a:cubicBezTo>
                      <a:pt x="2230" y="725"/>
                      <a:pt x="2243" y="575"/>
                      <a:pt x="2175" y="426"/>
                    </a:cubicBezTo>
                    <a:cubicBezTo>
                      <a:pt x="2089" y="92"/>
                      <a:pt x="1750" y="1"/>
                      <a:pt x="1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6"/>
              <p:cNvSpPr/>
              <p:nvPr/>
            </p:nvSpPr>
            <p:spPr>
              <a:xfrm>
                <a:off x="7399992" y="4264378"/>
                <a:ext cx="54545" cy="51978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1620" extrusionOk="0">
                    <a:moveTo>
                      <a:pt x="856" y="1"/>
                    </a:moveTo>
                    <a:cubicBezTo>
                      <a:pt x="651" y="1"/>
                      <a:pt x="455" y="83"/>
                      <a:pt x="299" y="229"/>
                    </a:cubicBezTo>
                    <a:cubicBezTo>
                      <a:pt x="95" y="405"/>
                      <a:pt x="0" y="731"/>
                      <a:pt x="68" y="990"/>
                    </a:cubicBezTo>
                    <a:cubicBezTo>
                      <a:pt x="95" y="1085"/>
                      <a:pt x="163" y="1180"/>
                      <a:pt x="245" y="1248"/>
                    </a:cubicBezTo>
                    <a:cubicBezTo>
                      <a:pt x="272" y="1316"/>
                      <a:pt x="313" y="1370"/>
                      <a:pt x="367" y="1425"/>
                    </a:cubicBezTo>
                    <a:cubicBezTo>
                      <a:pt x="483" y="1551"/>
                      <a:pt x="663" y="1620"/>
                      <a:pt x="839" y="1620"/>
                    </a:cubicBezTo>
                    <a:cubicBezTo>
                      <a:pt x="891" y="1620"/>
                      <a:pt x="943" y="1614"/>
                      <a:pt x="992" y="1601"/>
                    </a:cubicBezTo>
                    <a:cubicBezTo>
                      <a:pt x="1196" y="1547"/>
                      <a:pt x="1359" y="1384"/>
                      <a:pt x="1468" y="1207"/>
                    </a:cubicBezTo>
                    <a:cubicBezTo>
                      <a:pt x="1699" y="786"/>
                      <a:pt x="1590" y="133"/>
                      <a:pt x="1047" y="25"/>
                    </a:cubicBezTo>
                    <a:cubicBezTo>
                      <a:pt x="983" y="9"/>
                      <a:pt x="919" y="1"/>
                      <a:pt x="8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6"/>
              <p:cNvSpPr/>
              <p:nvPr/>
            </p:nvSpPr>
            <p:spPr>
              <a:xfrm>
                <a:off x="7423093" y="4218044"/>
                <a:ext cx="26631" cy="26213"/>
              </a:xfrm>
              <a:custGeom>
                <a:avLst/>
                <a:gdLst/>
                <a:ahLst/>
                <a:cxnLst/>
                <a:rect l="l" t="t" r="r" b="b"/>
                <a:pathLst>
                  <a:path w="830" h="817" extrusionOk="0">
                    <a:moveTo>
                      <a:pt x="422" y="1"/>
                    </a:moveTo>
                    <a:cubicBezTo>
                      <a:pt x="204" y="1"/>
                      <a:pt x="1" y="191"/>
                      <a:pt x="14" y="408"/>
                    </a:cubicBezTo>
                    <a:cubicBezTo>
                      <a:pt x="28" y="626"/>
                      <a:pt x="191" y="816"/>
                      <a:pt x="422" y="816"/>
                    </a:cubicBezTo>
                    <a:cubicBezTo>
                      <a:pt x="626" y="816"/>
                      <a:pt x="830" y="626"/>
                      <a:pt x="816" y="408"/>
                    </a:cubicBezTo>
                    <a:cubicBezTo>
                      <a:pt x="816" y="191"/>
                      <a:pt x="639" y="1"/>
                      <a:pt x="4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6"/>
              <p:cNvSpPr/>
              <p:nvPr/>
            </p:nvSpPr>
            <p:spPr>
              <a:xfrm>
                <a:off x="7473240" y="4234184"/>
                <a:ext cx="35807" cy="2749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57" extrusionOk="0">
                    <a:moveTo>
                      <a:pt x="558" y="1"/>
                    </a:moveTo>
                    <a:cubicBezTo>
                      <a:pt x="1" y="1"/>
                      <a:pt x="1" y="857"/>
                      <a:pt x="558" y="857"/>
                    </a:cubicBezTo>
                    <a:cubicBezTo>
                      <a:pt x="1115" y="857"/>
                      <a:pt x="1115" y="1"/>
                      <a:pt x="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6"/>
              <p:cNvSpPr/>
              <p:nvPr/>
            </p:nvSpPr>
            <p:spPr>
              <a:xfrm>
                <a:off x="7722243" y="4138821"/>
                <a:ext cx="67443" cy="68084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2122" extrusionOk="0">
                    <a:moveTo>
                      <a:pt x="1121" y="0"/>
                    </a:moveTo>
                    <a:cubicBezTo>
                      <a:pt x="694" y="0"/>
                      <a:pt x="305" y="298"/>
                      <a:pt x="218" y="730"/>
                    </a:cubicBezTo>
                    <a:cubicBezTo>
                      <a:pt x="218" y="784"/>
                      <a:pt x="218" y="825"/>
                      <a:pt x="218" y="879"/>
                    </a:cubicBezTo>
                    <a:cubicBezTo>
                      <a:pt x="1" y="1219"/>
                      <a:pt x="1" y="1641"/>
                      <a:pt x="381" y="1940"/>
                    </a:cubicBezTo>
                    <a:cubicBezTo>
                      <a:pt x="544" y="2066"/>
                      <a:pt x="727" y="2121"/>
                      <a:pt x="911" y="2121"/>
                    </a:cubicBezTo>
                    <a:cubicBezTo>
                      <a:pt x="1499" y="2121"/>
                      <a:pt x="2101" y="1558"/>
                      <a:pt x="2080" y="947"/>
                    </a:cubicBezTo>
                    <a:cubicBezTo>
                      <a:pt x="2067" y="485"/>
                      <a:pt x="1700" y="77"/>
                      <a:pt x="1251" y="10"/>
                    </a:cubicBezTo>
                    <a:cubicBezTo>
                      <a:pt x="1208" y="3"/>
                      <a:pt x="1164" y="0"/>
                      <a:pt x="1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6"/>
              <p:cNvSpPr/>
              <p:nvPr/>
            </p:nvSpPr>
            <p:spPr>
              <a:xfrm>
                <a:off x="7789844" y="4202257"/>
                <a:ext cx="37507" cy="46010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434" extrusionOk="0">
                    <a:moveTo>
                      <a:pt x="497" y="0"/>
                    </a:moveTo>
                    <a:cubicBezTo>
                      <a:pt x="477" y="0"/>
                      <a:pt x="456" y="1"/>
                      <a:pt x="436" y="3"/>
                    </a:cubicBezTo>
                    <a:cubicBezTo>
                      <a:pt x="272" y="17"/>
                      <a:pt x="109" y="112"/>
                      <a:pt x="69" y="289"/>
                    </a:cubicBezTo>
                    <a:cubicBezTo>
                      <a:pt x="55" y="316"/>
                      <a:pt x="55" y="343"/>
                      <a:pt x="41" y="384"/>
                    </a:cubicBezTo>
                    <a:cubicBezTo>
                      <a:pt x="41" y="388"/>
                      <a:pt x="41" y="393"/>
                      <a:pt x="41" y="398"/>
                    </a:cubicBezTo>
                    <a:cubicBezTo>
                      <a:pt x="41" y="438"/>
                      <a:pt x="41" y="493"/>
                      <a:pt x="28" y="533"/>
                    </a:cubicBezTo>
                    <a:cubicBezTo>
                      <a:pt x="28" y="615"/>
                      <a:pt x="41" y="683"/>
                      <a:pt x="69" y="737"/>
                    </a:cubicBezTo>
                    <a:cubicBezTo>
                      <a:pt x="82" y="751"/>
                      <a:pt x="82" y="751"/>
                      <a:pt x="82" y="751"/>
                    </a:cubicBezTo>
                    <a:cubicBezTo>
                      <a:pt x="55" y="792"/>
                      <a:pt x="41" y="833"/>
                      <a:pt x="28" y="873"/>
                    </a:cubicBezTo>
                    <a:cubicBezTo>
                      <a:pt x="1" y="982"/>
                      <a:pt x="14" y="1118"/>
                      <a:pt x="69" y="1213"/>
                    </a:cubicBezTo>
                    <a:cubicBezTo>
                      <a:pt x="164" y="1363"/>
                      <a:pt x="300" y="1417"/>
                      <a:pt x="463" y="1431"/>
                    </a:cubicBezTo>
                    <a:cubicBezTo>
                      <a:pt x="482" y="1433"/>
                      <a:pt x="500" y="1434"/>
                      <a:pt x="519" y="1434"/>
                    </a:cubicBezTo>
                    <a:cubicBezTo>
                      <a:pt x="864" y="1434"/>
                      <a:pt x="1169" y="1086"/>
                      <a:pt x="1156" y="737"/>
                    </a:cubicBezTo>
                    <a:cubicBezTo>
                      <a:pt x="1156" y="363"/>
                      <a:pt x="886" y="0"/>
                      <a:pt x="4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6"/>
              <p:cNvSpPr/>
              <p:nvPr/>
            </p:nvSpPr>
            <p:spPr>
              <a:xfrm>
                <a:off x="7795523" y="4155763"/>
                <a:ext cx="32310" cy="28909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901" extrusionOk="0">
                    <a:moveTo>
                      <a:pt x="495" y="1"/>
                    </a:moveTo>
                    <a:cubicBezTo>
                      <a:pt x="411" y="1"/>
                      <a:pt x="317" y="23"/>
                      <a:pt x="259" y="52"/>
                    </a:cubicBezTo>
                    <a:cubicBezTo>
                      <a:pt x="177" y="107"/>
                      <a:pt x="123" y="175"/>
                      <a:pt x="82" y="256"/>
                    </a:cubicBezTo>
                    <a:cubicBezTo>
                      <a:pt x="0" y="447"/>
                      <a:pt x="82" y="678"/>
                      <a:pt x="259" y="786"/>
                    </a:cubicBezTo>
                    <a:cubicBezTo>
                      <a:pt x="286" y="800"/>
                      <a:pt x="327" y="827"/>
                      <a:pt x="354" y="841"/>
                    </a:cubicBezTo>
                    <a:cubicBezTo>
                      <a:pt x="423" y="882"/>
                      <a:pt x="497" y="900"/>
                      <a:pt x="570" y="900"/>
                    </a:cubicBezTo>
                    <a:cubicBezTo>
                      <a:pt x="739" y="900"/>
                      <a:pt x="899" y="799"/>
                      <a:pt x="965" y="637"/>
                    </a:cubicBezTo>
                    <a:cubicBezTo>
                      <a:pt x="1006" y="528"/>
                      <a:pt x="1006" y="419"/>
                      <a:pt x="965" y="311"/>
                    </a:cubicBezTo>
                    <a:cubicBezTo>
                      <a:pt x="952" y="256"/>
                      <a:pt x="925" y="216"/>
                      <a:pt x="884" y="175"/>
                    </a:cubicBezTo>
                    <a:cubicBezTo>
                      <a:pt x="829" y="120"/>
                      <a:pt x="761" y="80"/>
                      <a:pt x="694" y="66"/>
                    </a:cubicBezTo>
                    <a:cubicBezTo>
                      <a:pt x="653" y="39"/>
                      <a:pt x="612" y="25"/>
                      <a:pt x="585" y="12"/>
                    </a:cubicBezTo>
                    <a:cubicBezTo>
                      <a:pt x="558" y="4"/>
                      <a:pt x="527" y="1"/>
                      <a:pt x="4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6"/>
              <p:cNvSpPr/>
              <p:nvPr/>
            </p:nvSpPr>
            <p:spPr>
              <a:xfrm>
                <a:off x="7830847" y="4140522"/>
                <a:ext cx="24449" cy="21144"/>
              </a:xfrm>
              <a:custGeom>
                <a:avLst/>
                <a:gdLst/>
                <a:ahLst/>
                <a:cxnLst/>
                <a:rect l="l" t="t" r="r" b="b"/>
                <a:pathLst>
                  <a:path w="762" h="659" extrusionOk="0">
                    <a:moveTo>
                      <a:pt x="473" y="1"/>
                    </a:moveTo>
                    <a:cubicBezTo>
                      <a:pt x="447" y="1"/>
                      <a:pt x="421" y="4"/>
                      <a:pt x="394" y="11"/>
                    </a:cubicBezTo>
                    <a:cubicBezTo>
                      <a:pt x="326" y="11"/>
                      <a:pt x="259" y="65"/>
                      <a:pt x="218" y="106"/>
                    </a:cubicBezTo>
                    <a:cubicBezTo>
                      <a:pt x="218" y="114"/>
                      <a:pt x="209" y="125"/>
                      <a:pt x="202" y="134"/>
                    </a:cubicBezTo>
                    <a:lnTo>
                      <a:pt x="202" y="134"/>
                    </a:lnTo>
                    <a:lnTo>
                      <a:pt x="177" y="147"/>
                    </a:lnTo>
                    <a:cubicBezTo>
                      <a:pt x="55" y="228"/>
                      <a:pt x="0" y="391"/>
                      <a:pt x="82" y="527"/>
                    </a:cubicBezTo>
                    <a:cubicBezTo>
                      <a:pt x="129" y="603"/>
                      <a:pt x="228" y="659"/>
                      <a:pt x="326" y="659"/>
                    </a:cubicBezTo>
                    <a:cubicBezTo>
                      <a:pt x="369" y="659"/>
                      <a:pt x="411" y="648"/>
                      <a:pt x="449" y="623"/>
                    </a:cubicBezTo>
                    <a:cubicBezTo>
                      <a:pt x="449" y="623"/>
                      <a:pt x="476" y="595"/>
                      <a:pt x="490" y="582"/>
                    </a:cubicBezTo>
                    <a:lnTo>
                      <a:pt x="503" y="582"/>
                    </a:lnTo>
                    <a:cubicBezTo>
                      <a:pt x="598" y="555"/>
                      <a:pt x="666" y="500"/>
                      <a:pt x="707" y="419"/>
                    </a:cubicBezTo>
                    <a:cubicBezTo>
                      <a:pt x="761" y="324"/>
                      <a:pt x="761" y="201"/>
                      <a:pt x="693" y="106"/>
                    </a:cubicBezTo>
                    <a:cubicBezTo>
                      <a:pt x="632" y="34"/>
                      <a:pt x="554" y="1"/>
                      <a:pt x="4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6"/>
              <p:cNvSpPr/>
              <p:nvPr/>
            </p:nvSpPr>
            <p:spPr>
              <a:xfrm>
                <a:off x="8072856" y="4250773"/>
                <a:ext cx="46267" cy="43218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347" extrusionOk="0">
                    <a:moveTo>
                      <a:pt x="805" y="0"/>
                    </a:moveTo>
                    <a:cubicBezTo>
                      <a:pt x="677" y="0"/>
                      <a:pt x="551" y="41"/>
                      <a:pt x="450" y="122"/>
                    </a:cubicBezTo>
                    <a:cubicBezTo>
                      <a:pt x="300" y="231"/>
                      <a:pt x="232" y="408"/>
                      <a:pt x="232" y="571"/>
                    </a:cubicBezTo>
                    <a:cubicBezTo>
                      <a:pt x="218" y="585"/>
                      <a:pt x="205" y="598"/>
                      <a:pt x="191" y="612"/>
                    </a:cubicBezTo>
                    <a:cubicBezTo>
                      <a:pt x="1" y="788"/>
                      <a:pt x="55" y="1115"/>
                      <a:pt x="273" y="1251"/>
                    </a:cubicBezTo>
                    <a:cubicBezTo>
                      <a:pt x="389" y="1313"/>
                      <a:pt x="523" y="1346"/>
                      <a:pt x="655" y="1346"/>
                    </a:cubicBezTo>
                    <a:cubicBezTo>
                      <a:pt x="724" y="1346"/>
                      <a:pt x="792" y="1337"/>
                      <a:pt x="857" y="1319"/>
                    </a:cubicBezTo>
                    <a:cubicBezTo>
                      <a:pt x="1102" y="1251"/>
                      <a:pt x="1319" y="1006"/>
                      <a:pt x="1387" y="761"/>
                    </a:cubicBezTo>
                    <a:cubicBezTo>
                      <a:pt x="1442" y="530"/>
                      <a:pt x="1360" y="272"/>
                      <a:pt x="1170" y="122"/>
                    </a:cubicBezTo>
                    <a:cubicBezTo>
                      <a:pt x="1061" y="41"/>
                      <a:pt x="932" y="0"/>
                      <a:pt x="8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6"/>
              <p:cNvSpPr/>
              <p:nvPr/>
            </p:nvSpPr>
            <p:spPr>
              <a:xfrm>
                <a:off x="8106448" y="4320114"/>
                <a:ext cx="36224" cy="35037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092" extrusionOk="0">
                    <a:moveTo>
                      <a:pt x="531" y="0"/>
                    </a:moveTo>
                    <a:cubicBezTo>
                      <a:pt x="395" y="0"/>
                      <a:pt x="245" y="55"/>
                      <a:pt x="164" y="150"/>
                    </a:cubicBezTo>
                    <a:cubicBezTo>
                      <a:pt x="69" y="245"/>
                      <a:pt x="1" y="381"/>
                      <a:pt x="14" y="517"/>
                    </a:cubicBezTo>
                    <a:cubicBezTo>
                      <a:pt x="14" y="639"/>
                      <a:pt x="55" y="789"/>
                      <a:pt x="164" y="884"/>
                    </a:cubicBezTo>
                    <a:cubicBezTo>
                      <a:pt x="218" y="925"/>
                      <a:pt x="286" y="993"/>
                      <a:pt x="354" y="1020"/>
                    </a:cubicBezTo>
                    <a:cubicBezTo>
                      <a:pt x="433" y="1065"/>
                      <a:pt x="521" y="1091"/>
                      <a:pt x="611" y="1091"/>
                    </a:cubicBezTo>
                    <a:cubicBezTo>
                      <a:pt x="629" y="1091"/>
                      <a:pt x="648" y="1090"/>
                      <a:pt x="667" y="1088"/>
                    </a:cubicBezTo>
                    <a:cubicBezTo>
                      <a:pt x="775" y="1074"/>
                      <a:pt x="884" y="1033"/>
                      <a:pt x="966" y="952"/>
                    </a:cubicBezTo>
                    <a:cubicBezTo>
                      <a:pt x="1020" y="884"/>
                      <a:pt x="1061" y="802"/>
                      <a:pt x="1088" y="721"/>
                    </a:cubicBezTo>
                    <a:cubicBezTo>
                      <a:pt x="1129" y="598"/>
                      <a:pt x="1102" y="449"/>
                      <a:pt x="1047" y="340"/>
                    </a:cubicBezTo>
                    <a:cubicBezTo>
                      <a:pt x="1006" y="272"/>
                      <a:pt x="938" y="204"/>
                      <a:pt x="898" y="150"/>
                    </a:cubicBezTo>
                    <a:cubicBezTo>
                      <a:pt x="816" y="55"/>
                      <a:pt x="653" y="0"/>
                      <a:pt x="5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6"/>
              <p:cNvSpPr/>
              <p:nvPr/>
            </p:nvSpPr>
            <p:spPr>
              <a:xfrm>
                <a:off x="8076802" y="4351495"/>
                <a:ext cx="39721" cy="30577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953" extrusionOk="0">
                    <a:moveTo>
                      <a:pt x="612" y="1"/>
                    </a:moveTo>
                    <a:cubicBezTo>
                      <a:pt x="0" y="1"/>
                      <a:pt x="0" y="952"/>
                      <a:pt x="612" y="952"/>
                    </a:cubicBezTo>
                    <a:cubicBezTo>
                      <a:pt x="1237" y="952"/>
                      <a:pt x="1237" y="1"/>
                      <a:pt x="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6"/>
              <p:cNvSpPr/>
              <p:nvPr/>
            </p:nvSpPr>
            <p:spPr>
              <a:xfrm>
                <a:off x="7870535" y="4341709"/>
                <a:ext cx="27048" cy="21946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84" extrusionOk="0">
                    <a:moveTo>
                      <a:pt x="514" y="1"/>
                    </a:moveTo>
                    <a:cubicBezTo>
                      <a:pt x="492" y="1"/>
                      <a:pt x="471" y="3"/>
                      <a:pt x="449" y="7"/>
                    </a:cubicBezTo>
                    <a:cubicBezTo>
                      <a:pt x="394" y="20"/>
                      <a:pt x="340" y="34"/>
                      <a:pt x="286" y="48"/>
                    </a:cubicBezTo>
                    <a:cubicBezTo>
                      <a:pt x="95" y="88"/>
                      <a:pt x="0" y="320"/>
                      <a:pt x="82" y="483"/>
                    </a:cubicBezTo>
                    <a:cubicBezTo>
                      <a:pt x="109" y="564"/>
                      <a:pt x="163" y="619"/>
                      <a:pt x="245" y="659"/>
                    </a:cubicBezTo>
                    <a:cubicBezTo>
                      <a:pt x="290" y="676"/>
                      <a:pt x="331" y="684"/>
                      <a:pt x="371" y="684"/>
                    </a:cubicBezTo>
                    <a:cubicBezTo>
                      <a:pt x="427" y="684"/>
                      <a:pt x="481" y="669"/>
                      <a:pt x="544" y="646"/>
                    </a:cubicBezTo>
                    <a:cubicBezTo>
                      <a:pt x="585" y="619"/>
                      <a:pt x="639" y="591"/>
                      <a:pt x="680" y="578"/>
                    </a:cubicBezTo>
                    <a:cubicBezTo>
                      <a:pt x="748" y="551"/>
                      <a:pt x="816" y="455"/>
                      <a:pt x="829" y="387"/>
                    </a:cubicBezTo>
                    <a:cubicBezTo>
                      <a:pt x="843" y="320"/>
                      <a:pt x="843" y="252"/>
                      <a:pt x="816" y="184"/>
                    </a:cubicBezTo>
                    <a:cubicBezTo>
                      <a:pt x="758" y="67"/>
                      <a:pt x="640" y="1"/>
                      <a:pt x="5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6"/>
              <p:cNvSpPr/>
              <p:nvPr/>
            </p:nvSpPr>
            <p:spPr>
              <a:xfrm>
                <a:off x="8332767" y="4140842"/>
                <a:ext cx="39304" cy="30128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939" extrusionOk="0">
                    <a:moveTo>
                      <a:pt x="613" y="1"/>
                    </a:moveTo>
                    <a:cubicBezTo>
                      <a:pt x="1" y="1"/>
                      <a:pt x="1" y="939"/>
                      <a:pt x="613" y="939"/>
                    </a:cubicBezTo>
                    <a:cubicBezTo>
                      <a:pt x="1224" y="939"/>
                      <a:pt x="1224" y="1"/>
                      <a:pt x="6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6"/>
              <p:cNvSpPr/>
              <p:nvPr/>
            </p:nvSpPr>
            <p:spPr>
              <a:xfrm>
                <a:off x="7188495" y="4221510"/>
                <a:ext cx="54095" cy="43475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1355" extrusionOk="0">
                    <a:moveTo>
                      <a:pt x="924" y="1"/>
                    </a:moveTo>
                    <a:cubicBezTo>
                      <a:pt x="566" y="1"/>
                      <a:pt x="215" y="255"/>
                      <a:pt x="109" y="613"/>
                    </a:cubicBezTo>
                    <a:cubicBezTo>
                      <a:pt x="1" y="960"/>
                      <a:pt x="294" y="1255"/>
                      <a:pt x="616" y="1255"/>
                    </a:cubicBezTo>
                    <a:cubicBezTo>
                      <a:pt x="660" y="1255"/>
                      <a:pt x="704" y="1250"/>
                      <a:pt x="747" y="1238"/>
                    </a:cubicBezTo>
                    <a:cubicBezTo>
                      <a:pt x="802" y="1279"/>
                      <a:pt x="856" y="1306"/>
                      <a:pt x="924" y="1333"/>
                    </a:cubicBezTo>
                    <a:cubicBezTo>
                      <a:pt x="973" y="1348"/>
                      <a:pt x="1022" y="1354"/>
                      <a:pt x="1070" y="1354"/>
                    </a:cubicBezTo>
                    <a:cubicBezTo>
                      <a:pt x="1393" y="1354"/>
                      <a:pt x="1672" y="1055"/>
                      <a:pt x="1672" y="735"/>
                    </a:cubicBezTo>
                    <a:cubicBezTo>
                      <a:pt x="1685" y="328"/>
                      <a:pt x="1359" y="15"/>
                      <a:pt x="951" y="1"/>
                    </a:cubicBezTo>
                    <a:cubicBezTo>
                      <a:pt x="942" y="1"/>
                      <a:pt x="933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6"/>
              <p:cNvSpPr/>
              <p:nvPr/>
            </p:nvSpPr>
            <p:spPr>
              <a:xfrm>
                <a:off x="7164047" y="4157592"/>
                <a:ext cx="29262" cy="28652"/>
              </a:xfrm>
              <a:custGeom>
                <a:avLst/>
                <a:gdLst/>
                <a:ahLst/>
                <a:cxnLst/>
                <a:rect l="l" t="t" r="r" b="b"/>
                <a:pathLst>
                  <a:path w="912" h="893" extrusionOk="0">
                    <a:moveTo>
                      <a:pt x="477" y="1"/>
                    </a:moveTo>
                    <a:cubicBezTo>
                      <a:pt x="420" y="1"/>
                      <a:pt x="360" y="10"/>
                      <a:pt x="300" y="36"/>
                    </a:cubicBezTo>
                    <a:cubicBezTo>
                      <a:pt x="218" y="63"/>
                      <a:pt x="164" y="118"/>
                      <a:pt x="109" y="199"/>
                    </a:cubicBezTo>
                    <a:cubicBezTo>
                      <a:pt x="96" y="213"/>
                      <a:pt x="82" y="240"/>
                      <a:pt x="69" y="254"/>
                    </a:cubicBezTo>
                    <a:cubicBezTo>
                      <a:pt x="14" y="349"/>
                      <a:pt x="1" y="471"/>
                      <a:pt x="28" y="580"/>
                    </a:cubicBezTo>
                    <a:cubicBezTo>
                      <a:pt x="55" y="702"/>
                      <a:pt x="164" y="811"/>
                      <a:pt x="273" y="852"/>
                    </a:cubicBezTo>
                    <a:cubicBezTo>
                      <a:pt x="327" y="879"/>
                      <a:pt x="381" y="892"/>
                      <a:pt x="436" y="892"/>
                    </a:cubicBezTo>
                    <a:cubicBezTo>
                      <a:pt x="490" y="892"/>
                      <a:pt x="544" y="879"/>
                      <a:pt x="599" y="852"/>
                    </a:cubicBezTo>
                    <a:cubicBezTo>
                      <a:pt x="735" y="797"/>
                      <a:pt x="803" y="702"/>
                      <a:pt x="857" y="580"/>
                    </a:cubicBezTo>
                    <a:cubicBezTo>
                      <a:pt x="857" y="566"/>
                      <a:pt x="857" y="539"/>
                      <a:pt x="871" y="526"/>
                    </a:cubicBezTo>
                    <a:cubicBezTo>
                      <a:pt x="911" y="390"/>
                      <a:pt x="871" y="213"/>
                      <a:pt x="762" y="118"/>
                    </a:cubicBezTo>
                    <a:cubicBezTo>
                      <a:pt x="708" y="63"/>
                      <a:pt x="653" y="23"/>
                      <a:pt x="572" y="9"/>
                    </a:cubicBezTo>
                    <a:cubicBezTo>
                      <a:pt x="542" y="4"/>
                      <a:pt x="510" y="1"/>
                      <a:pt x="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6"/>
              <p:cNvSpPr/>
              <p:nvPr/>
            </p:nvSpPr>
            <p:spPr>
              <a:xfrm>
                <a:off x="7222504" y="4156565"/>
                <a:ext cx="3227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789" extrusionOk="0">
                    <a:moveTo>
                      <a:pt x="503" y="0"/>
                    </a:moveTo>
                    <a:cubicBezTo>
                      <a:pt x="0" y="0"/>
                      <a:pt x="0" y="789"/>
                      <a:pt x="503" y="789"/>
                    </a:cubicBezTo>
                    <a:cubicBezTo>
                      <a:pt x="1006" y="789"/>
                      <a:pt x="1006" y="0"/>
                      <a:pt x="5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6"/>
              <p:cNvSpPr/>
              <p:nvPr/>
            </p:nvSpPr>
            <p:spPr>
              <a:xfrm>
                <a:off x="7201136" y="3648014"/>
                <a:ext cx="32" cy="481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4"/>
                      <a:pt x="0" y="14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6"/>
              <p:cNvSpPr/>
              <p:nvPr/>
            </p:nvSpPr>
            <p:spPr>
              <a:xfrm>
                <a:off x="7181052" y="3635756"/>
                <a:ext cx="21401" cy="24224"/>
              </a:xfrm>
              <a:custGeom>
                <a:avLst/>
                <a:gdLst/>
                <a:ahLst/>
                <a:cxnLst/>
                <a:rect l="l" t="t" r="r" b="b"/>
                <a:pathLst>
                  <a:path w="667" h="755" extrusionOk="0">
                    <a:moveTo>
                      <a:pt x="360" y="0"/>
                    </a:moveTo>
                    <a:cubicBezTo>
                      <a:pt x="302" y="0"/>
                      <a:pt x="240" y="21"/>
                      <a:pt x="205" y="57"/>
                    </a:cubicBezTo>
                    <a:cubicBezTo>
                      <a:pt x="164" y="111"/>
                      <a:pt x="150" y="152"/>
                      <a:pt x="137" y="206"/>
                    </a:cubicBezTo>
                    <a:cubicBezTo>
                      <a:pt x="110" y="233"/>
                      <a:pt x="96" y="247"/>
                      <a:pt x="82" y="274"/>
                    </a:cubicBezTo>
                    <a:cubicBezTo>
                      <a:pt x="1" y="410"/>
                      <a:pt x="28" y="614"/>
                      <a:pt x="178" y="709"/>
                    </a:cubicBezTo>
                    <a:cubicBezTo>
                      <a:pt x="232" y="739"/>
                      <a:pt x="294" y="754"/>
                      <a:pt x="356" y="754"/>
                    </a:cubicBezTo>
                    <a:cubicBezTo>
                      <a:pt x="462" y="754"/>
                      <a:pt x="566" y="709"/>
                      <a:pt x="626" y="614"/>
                    </a:cubicBezTo>
                    <a:cubicBezTo>
                      <a:pt x="667" y="532"/>
                      <a:pt x="653" y="464"/>
                      <a:pt x="626" y="383"/>
                    </a:cubicBezTo>
                    <a:cubicBezTo>
                      <a:pt x="626" y="369"/>
                      <a:pt x="599" y="342"/>
                      <a:pt x="599" y="328"/>
                    </a:cubicBezTo>
                    <a:cubicBezTo>
                      <a:pt x="599" y="328"/>
                      <a:pt x="599" y="315"/>
                      <a:pt x="599" y="315"/>
                    </a:cubicBezTo>
                    <a:cubicBezTo>
                      <a:pt x="599" y="301"/>
                      <a:pt x="585" y="288"/>
                      <a:pt x="585" y="274"/>
                    </a:cubicBezTo>
                    <a:cubicBezTo>
                      <a:pt x="612" y="233"/>
                      <a:pt x="626" y="192"/>
                      <a:pt x="612" y="152"/>
                    </a:cubicBezTo>
                    <a:cubicBezTo>
                      <a:pt x="599" y="97"/>
                      <a:pt x="545" y="70"/>
                      <a:pt x="504" y="70"/>
                    </a:cubicBezTo>
                    <a:cubicBezTo>
                      <a:pt x="490" y="70"/>
                      <a:pt x="490" y="57"/>
                      <a:pt x="490" y="57"/>
                    </a:cubicBezTo>
                    <a:cubicBezTo>
                      <a:pt x="464" y="18"/>
                      <a:pt x="413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6"/>
              <p:cNvSpPr/>
              <p:nvPr/>
            </p:nvSpPr>
            <p:spPr>
              <a:xfrm>
                <a:off x="7220739" y="3634954"/>
                <a:ext cx="14855" cy="11358"/>
              </a:xfrm>
              <a:custGeom>
                <a:avLst/>
                <a:gdLst/>
                <a:ahLst/>
                <a:cxnLst/>
                <a:rect l="l" t="t" r="r" b="b"/>
                <a:pathLst>
                  <a:path w="463" h="354" extrusionOk="0">
                    <a:moveTo>
                      <a:pt x="232" y="0"/>
                    </a:moveTo>
                    <a:cubicBezTo>
                      <a:pt x="1" y="0"/>
                      <a:pt x="1" y="353"/>
                      <a:pt x="232" y="353"/>
                    </a:cubicBezTo>
                    <a:cubicBezTo>
                      <a:pt x="463" y="353"/>
                      <a:pt x="463" y="0"/>
                      <a:pt x="2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6"/>
              <p:cNvSpPr/>
              <p:nvPr/>
            </p:nvSpPr>
            <p:spPr>
              <a:xfrm>
                <a:off x="7230814" y="3645896"/>
                <a:ext cx="14374" cy="1084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338" extrusionOk="0">
                    <a:moveTo>
                      <a:pt x="252" y="0"/>
                    </a:moveTo>
                    <a:cubicBezTo>
                      <a:pt x="221" y="0"/>
                      <a:pt x="190" y="12"/>
                      <a:pt x="162" y="40"/>
                    </a:cubicBezTo>
                    <a:cubicBezTo>
                      <a:pt x="149" y="67"/>
                      <a:pt x="122" y="94"/>
                      <a:pt x="94" y="121"/>
                    </a:cubicBezTo>
                    <a:cubicBezTo>
                      <a:pt x="0" y="205"/>
                      <a:pt x="92" y="337"/>
                      <a:pt x="195" y="337"/>
                    </a:cubicBezTo>
                    <a:cubicBezTo>
                      <a:pt x="225" y="337"/>
                      <a:pt x="257" y="326"/>
                      <a:pt x="285" y="298"/>
                    </a:cubicBezTo>
                    <a:cubicBezTo>
                      <a:pt x="298" y="284"/>
                      <a:pt x="326" y="257"/>
                      <a:pt x="353" y="230"/>
                    </a:cubicBezTo>
                    <a:cubicBezTo>
                      <a:pt x="447" y="135"/>
                      <a:pt x="355" y="0"/>
                      <a:pt x="2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6"/>
              <p:cNvSpPr/>
              <p:nvPr/>
            </p:nvSpPr>
            <p:spPr>
              <a:xfrm>
                <a:off x="6950368" y="4234634"/>
                <a:ext cx="17037" cy="13091"/>
              </a:xfrm>
              <a:custGeom>
                <a:avLst/>
                <a:gdLst/>
                <a:ahLst/>
                <a:cxnLst/>
                <a:rect l="l" t="t" r="r" b="b"/>
                <a:pathLst>
                  <a:path w="531" h="408" extrusionOk="0">
                    <a:moveTo>
                      <a:pt x="272" y="0"/>
                    </a:moveTo>
                    <a:cubicBezTo>
                      <a:pt x="1" y="0"/>
                      <a:pt x="1" y="408"/>
                      <a:pt x="272" y="408"/>
                    </a:cubicBezTo>
                    <a:cubicBezTo>
                      <a:pt x="531" y="408"/>
                      <a:pt x="531" y="0"/>
                      <a:pt x="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6"/>
              <p:cNvSpPr/>
              <p:nvPr/>
            </p:nvSpPr>
            <p:spPr>
              <a:xfrm>
                <a:off x="7003563" y="4400589"/>
                <a:ext cx="36224" cy="33208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035" extrusionOk="0">
                    <a:moveTo>
                      <a:pt x="598" y="0"/>
                    </a:moveTo>
                    <a:cubicBezTo>
                      <a:pt x="514" y="0"/>
                      <a:pt x="429" y="20"/>
                      <a:pt x="354" y="61"/>
                    </a:cubicBezTo>
                    <a:cubicBezTo>
                      <a:pt x="82" y="197"/>
                      <a:pt x="1" y="578"/>
                      <a:pt x="177" y="822"/>
                    </a:cubicBezTo>
                    <a:cubicBezTo>
                      <a:pt x="273" y="962"/>
                      <a:pt x="433" y="1034"/>
                      <a:pt x="593" y="1034"/>
                    </a:cubicBezTo>
                    <a:cubicBezTo>
                      <a:pt x="729" y="1034"/>
                      <a:pt x="866" y="983"/>
                      <a:pt x="966" y="877"/>
                    </a:cubicBezTo>
                    <a:cubicBezTo>
                      <a:pt x="1088" y="782"/>
                      <a:pt x="1129" y="632"/>
                      <a:pt x="1115" y="496"/>
                    </a:cubicBezTo>
                    <a:cubicBezTo>
                      <a:pt x="1115" y="455"/>
                      <a:pt x="1115" y="401"/>
                      <a:pt x="1102" y="360"/>
                    </a:cubicBezTo>
                    <a:cubicBezTo>
                      <a:pt x="1043" y="134"/>
                      <a:pt x="820" y="0"/>
                      <a:pt x="5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6"/>
              <p:cNvSpPr/>
              <p:nvPr/>
            </p:nvSpPr>
            <p:spPr>
              <a:xfrm>
                <a:off x="7053294" y="4380727"/>
                <a:ext cx="16171" cy="19732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15" extrusionOk="0">
                    <a:moveTo>
                      <a:pt x="231" y="1"/>
                    </a:moveTo>
                    <a:cubicBezTo>
                      <a:pt x="150" y="1"/>
                      <a:pt x="109" y="69"/>
                      <a:pt x="95" y="137"/>
                    </a:cubicBezTo>
                    <a:cubicBezTo>
                      <a:pt x="82" y="150"/>
                      <a:pt x="68" y="164"/>
                      <a:pt x="68" y="164"/>
                    </a:cubicBezTo>
                    <a:cubicBezTo>
                      <a:pt x="0" y="245"/>
                      <a:pt x="0" y="340"/>
                      <a:pt x="41" y="422"/>
                    </a:cubicBezTo>
                    <a:cubicBezTo>
                      <a:pt x="55" y="463"/>
                      <a:pt x="68" y="517"/>
                      <a:pt x="109" y="558"/>
                    </a:cubicBezTo>
                    <a:cubicBezTo>
                      <a:pt x="151" y="591"/>
                      <a:pt x="214" y="615"/>
                      <a:pt x="272" y="615"/>
                    </a:cubicBezTo>
                    <a:cubicBezTo>
                      <a:pt x="307" y="615"/>
                      <a:pt x="341" y="606"/>
                      <a:pt x="367" y="585"/>
                    </a:cubicBezTo>
                    <a:cubicBezTo>
                      <a:pt x="449" y="531"/>
                      <a:pt x="503" y="449"/>
                      <a:pt x="503" y="354"/>
                    </a:cubicBezTo>
                    <a:cubicBezTo>
                      <a:pt x="503" y="259"/>
                      <a:pt x="449" y="191"/>
                      <a:pt x="381" y="123"/>
                    </a:cubicBezTo>
                    <a:cubicBezTo>
                      <a:pt x="381" y="55"/>
                      <a:pt x="299" y="1"/>
                      <a:pt x="2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6"/>
              <p:cNvSpPr/>
              <p:nvPr/>
            </p:nvSpPr>
            <p:spPr>
              <a:xfrm>
                <a:off x="7081207" y="4407809"/>
                <a:ext cx="16171" cy="14887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64" extrusionOk="0">
                    <a:moveTo>
                      <a:pt x="230" y="1"/>
                    </a:moveTo>
                    <a:cubicBezTo>
                      <a:pt x="176" y="1"/>
                      <a:pt x="121" y="22"/>
                      <a:pt x="82" y="67"/>
                    </a:cubicBezTo>
                    <a:cubicBezTo>
                      <a:pt x="0" y="149"/>
                      <a:pt x="0" y="285"/>
                      <a:pt x="82" y="366"/>
                    </a:cubicBezTo>
                    <a:cubicBezTo>
                      <a:pt x="95" y="380"/>
                      <a:pt x="109" y="393"/>
                      <a:pt x="123" y="407"/>
                    </a:cubicBezTo>
                    <a:cubicBezTo>
                      <a:pt x="165" y="443"/>
                      <a:pt x="223" y="463"/>
                      <a:pt x="279" y="463"/>
                    </a:cubicBezTo>
                    <a:cubicBezTo>
                      <a:pt x="331" y="463"/>
                      <a:pt x="383" y="446"/>
                      <a:pt x="422" y="407"/>
                    </a:cubicBezTo>
                    <a:cubicBezTo>
                      <a:pt x="503" y="312"/>
                      <a:pt x="503" y="190"/>
                      <a:pt x="422" y="94"/>
                    </a:cubicBezTo>
                    <a:lnTo>
                      <a:pt x="381" y="67"/>
                    </a:lnTo>
                    <a:cubicBezTo>
                      <a:pt x="345" y="25"/>
                      <a:pt x="288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6"/>
              <p:cNvSpPr/>
              <p:nvPr/>
            </p:nvSpPr>
            <p:spPr>
              <a:xfrm>
                <a:off x="7065935" y="4429564"/>
                <a:ext cx="15305" cy="1139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55" extrusionOk="0">
                    <a:moveTo>
                      <a:pt x="177" y="1"/>
                    </a:moveTo>
                    <a:cubicBezTo>
                      <a:pt x="96" y="1"/>
                      <a:pt x="0" y="82"/>
                      <a:pt x="0" y="178"/>
                    </a:cubicBezTo>
                    <a:cubicBezTo>
                      <a:pt x="14" y="273"/>
                      <a:pt x="82" y="354"/>
                      <a:pt x="177" y="354"/>
                    </a:cubicBezTo>
                    <a:lnTo>
                      <a:pt x="299" y="354"/>
                    </a:lnTo>
                    <a:cubicBezTo>
                      <a:pt x="381" y="354"/>
                      <a:pt x="476" y="273"/>
                      <a:pt x="463" y="178"/>
                    </a:cubicBezTo>
                    <a:cubicBezTo>
                      <a:pt x="463" y="82"/>
                      <a:pt x="395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6"/>
              <p:cNvSpPr/>
              <p:nvPr/>
            </p:nvSpPr>
            <p:spPr>
              <a:xfrm>
                <a:off x="7104756" y="4419970"/>
                <a:ext cx="13989" cy="10941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1" extrusionOk="0">
                    <a:moveTo>
                      <a:pt x="218" y="1"/>
                    </a:moveTo>
                    <a:cubicBezTo>
                      <a:pt x="0" y="1"/>
                      <a:pt x="0" y="341"/>
                      <a:pt x="218" y="341"/>
                    </a:cubicBezTo>
                    <a:cubicBezTo>
                      <a:pt x="435" y="341"/>
                      <a:pt x="435" y="1"/>
                      <a:pt x="2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6"/>
              <p:cNvSpPr/>
              <p:nvPr/>
            </p:nvSpPr>
            <p:spPr>
              <a:xfrm>
                <a:off x="7537793" y="4161635"/>
                <a:ext cx="14855" cy="13604"/>
              </a:xfrm>
              <a:custGeom>
                <a:avLst/>
                <a:gdLst/>
                <a:ahLst/>
                <a:cxnLst/>
                <a:rect l="l" t="t" r="r" b="b"/>
                <a:pathLst>
                  <a:path w="463" h="424" extrusionOk="0">
                    <a:moveTo>
                      <a:pt x="176" y="0"/>
                    </a:moveTo>
                    <a:cubicBezTo>
                      <a:pt x="135" y="0"/>
                      <a:pt x="94" y="14"/>
                      <a:pt x="68" y="46"/>
                    </a:cubicBezTo>
                    <a:cubicBezTo>
                      <a:pt x="0" y="128"/>
                      <a:pt x="0" y="223"/>
                      <a:pt x="68" y="291"/>
                    </a:cubicBezTo>
                    <a:cubicBezTo>
                      <a:pt x="82" y="318"/>
                      <a:pt x="109" y="345"/>
                      <a:pt x="136" y="372"/>
                    </a:cubicBezTo>
                    <a:cubicBezTo>
                      <a:pt x="163" y="406"/>
                      <a:pt x="211" y="423"/>
                      <a:pt x="259" y="423"/>
                    </a:cubicBezTo>
                    <a:cubicBezTo>
                      <a:pt x="306" y="423"/>
                      <a:pt x="354" y="406"/>
                      <a:pt x="381" y="372"/>
                    </a:cubicBezTo>
                    <a:cubicBezTo>
                      <a:pt x="449" y="304"/>
                      <a:pt x="462" y="182"/>
                      <a:pt x="381" y="128"/>
                    </a:cubicBezTo>
                    <a:cubicBezTo>
                      <a:pt x="354" y="100"/>
                      <a:pt x="327" y="73"/>
                      <a:pt x="299" y="46"/>
                    </a:cubicBezTo>
                    <a:cubicBezTo>
                      <a:pt x="271" y="17"/>
                      <a:pt x="223" y="0"/>
                      <a:pt x="1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6"/>
              <p:cNvSpPr/>
              <p:nvPr/>
            </p:nvSpPr>
            <p:spPr>
              <a:xfrm>
                <a:off x="7534745" y="4125601"/>
                <a:ext cx="10492" cy="786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45" extrusionOk="0">
                    <a:moveTo>
                      <a:pt x="163" y="0"/>
                    </a:moveTo>
                    <a:cubicBezTo>
                      <a:pt x="0" y="0"/>
                      <a:pt x="0" y="245"/>
                      <a:pt x="163" y="245"/>
                    </a:cubicBezTo>
                    <a:cubicBezTo>
                      <a:pt x="326" y="245"/>
                      <a:pt x="326" y="0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6"/>
              <p:cNvSpPr/>
              <p:nvPr/>
            </p:nvSpPr>
            <p:spPr>
              <a:xfrm>
                <a:off x="7570486" y="4125280"/>
                <a:ext cx="10492" cy="1078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6" extrusionOk="0">
                    <a:moveTo>
                      <a:pt x="155" y="1"/>
                    </a:moveTo>
                    <a:cubicBezTo>
                      <a:pt x="129" y="1"/>
                      <a:pt x="103" y="8"/>
                      <a:pt x="82" y="24"/>
                    </a:cubicBezTo>
                    <a:cubicBezTo>
                      <a:pt x="14" y="51"/>
                      <a:pt x="1" y="133"/>
                      <a:pt x="41" y="200"/>
                    </a:cubicBezTo>
                    <a:cubicBezTo>
                      <a:pt x="55" y="228"/>
                      <a:pt x="55" y="241"/>
                      <a:pt x="69" y="268"/>
                    </a:cubicBezTo>
                    <a:cubicBezTo>
                      <a:pt x="97" y="315"/>
                      <a:pt x="143" y="336"/>
                      <a:pt x="188" y="336"/>
                    </a:cubicBezTo>
                    <a:cubicBezTo>
                      <a:pt x="208" y="336"/>
                      <a:pt x="228" y="331"/>
                      <a:pt x="245" y="323"/>
                    </a:cubicBezTo>
                    <a:cubicBezTo>
                      <a:pt x="313" y="282"/>
                      <a:pt x="327" y="200"/>
                      <a:pt x="300" y="146"/>
                    </a:cubicBezTo>
                    <a:cubicBezTo>
                      <a:pt x="286" y="119"/>
                      <a:pt x="273" y="92"/>
                      <a:pt x="259" y="65"/>
                    </a:cubicBezTo>
                    <a:cubicBezTo>
                      <a:pt x="242" y="22"/>
                      <a:pt x="198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6"/>
              <p:cNvSpPr/>
              <p:nvPr/>
            </p:nvSpPr>
            <p:spPr>
              <a:xfrm>
                <a:off x="7557396" y="3690690"/>
                <a:ext cx="29711" cy="27176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47" extrusionOk="0">
                    <a:moveTo>
                      <a:pt x="456" y="0"/>
                    </a:moveTo>
                    <a:cubicBezTo>
                      <a:pt x="224" y="0"/>
                      <a:pt x="11" y="185"/>
                      <a:pt x="1" y="438"/>
                    </a:cubicBezTo>
                    <a:cubicBezTo>
                      <a:pt x="1" y="692"/>
                      <a:pt x="213" y="847"/>
                      <a:pt x="428" y="847"/>
                    </a:cubicBezTo>
                    <a:cubicBezTo>
                      <a:pt x="501" y="847"/>
                      <a:pt x="574" y="829"/>
                      <a:pt x="640" y="791"/>
                    </a:cubicBezTo>
                    <a:cubicBezTo>
                      <a:pt x="789" y="764"/>
                      <a:pt x="884" y="628"/>
                      <a:pt x="898" y="479"/>
                    </a:cubicBezTo>
                    <a:cubicBezTo>
                      <a:pt x="925" y="315"/>
                      <a:pt x="830" y="152"/>
                      <a:pt x="694" y="71"/>
                    </a:cubicBezTo>
                    <a:cubicBezTo>
                      <a:pt x="617" y="22"/>
                      <a:pt x="535" y="0"/>
                      <a:pt x="4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6"/>
              <p:cNvSpPr/>
              <p:nvPr/>
            </p:nvSpPr>
            <p:spPr>
              <a:xfrm>
                <a:off x="7560893" y="3642623"/>
                <a:ext cx="17037" cy="17647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0" extrusionOk="0">
                    <a:moveTo>
                      <a:pt x="252" y="0"/>
                    </a:moveTo>
                    <a:cubicBezTo>
                      <a:pt x="214" y="0"/>
                      <a:pt x="176" y="14"/>
                      <a:pt x="150" y="46"/>
                    </a:cubicBezTo>
                    <a:cubicBezTo>
                      <a:pt x="109" y="87"/>
                      <a:pt x="96" y="128"/>
                      <a:pt x="69" y="169"/>
                    </a:cubicBezTo>
                    <a:cubicBezTo>
                      <a:pt x="69" y="169"/>
                      <a:pt x="55" y="182"/>
                      <a:pt x="55" y="182"/>
                    </a:cubicBezTo>
                    <a:cubicBezTo>
                      <a:pt x="1" y="291"/>
                      <a:pt x="14" y="468"/>
                      <a:pt x="137" y="522"/>
                    </a:cubicBezTo>
                    <a:cubicBezTo>
                      <a:pt x="164" y="536"/>
                      <a:pt x="191" y="536"/>
                      <a:pt x="218" y="549"/>
                    </a:cubicBezTo>
                    <a:cubicBezTo>
                      <a:pt x="273" y="549"/>
                      <a:pt x="327" y="536"/>
                      <a:pt x="354" y="509"/>
                    </a:cubicBezTo>
                    <a:cubicBezTo>
                      <a:pt x="395" y="495"/>
                      <a:pt x="422" y="481"/>
                      <a:pt x="436" y="468"/>
                    </a:cubicBezTo>
                    <a:cubicBezTo>
                      <a:pt x="517" y="373"/>
                      <a:pt x="531" y="223"/>
                      <a:pt x="436" y="142"/>
                    </a:cubicBezTo>
                    <a:cubicBezTo>
                      <a:pt x="422" y="128"/>
                      <a:pt x="422" y="128"/>
                      <a:pt x="408" y="128"/>
                    </a:cubicBezTo>
                    <a:cubicBezTo>
                      <a:pt x="408" y="101"/>
                      <a:pt x="395" y="74"/>
                      <a:pt x="368" y="46"/>
                    </a:cubicBezTo>
                    <a:cubicBezTo>
                      <a:pt x="339" y="18"/>
                      <a:pt x="295" y="0"/>
                      <a:pt x="2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6"/>
              <p:cNvSpPr/>
              <p:nvPr/>
            </p:nvSpPr>
            <p:spPr>
              <a:xfrm>
                <a:off x="7582261" y="3682796"/>
                <a:ext cx="16813" cy="1379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30" extrusionOk="0">
                    <a:moveTo>
                      <a:pt x="275" y="1"/>
                    </a:moveTo>
                    <a:cubicBezTo>
                      <a:pt x="243" y="1"/>
                      <a:pt x="209" y="10"/>
                      <a:pt x="177" y="31"/>
                    </a:cubicBezTo>
                    <a:cubicBezTo>
                      <a:pt x="164" y="45"/>
                      <a:pt x="150" y="45"/>
                      <a:pt x="137" y="59"/>
                    </a:cubicBezTo>
                    <a:cubicBezTo>
                      <a:pt x="28" y="126"/>
                      <a:pt x="1" y="276"/>
                      <a:pt x="96" y="371"/>
                    </a:cubicBezTo>
                    <a:cubicBezTo>
                      <a:pt x="136" y="411"/>
                      <a:pt x="185" y="429"/>
                      <a:pt x="234" y="429"/>
                    </a:cubicBezTo>
                    <a:cubicBezTo>
                      <a:pt x="302" y="429"/>
                      <a:pt x="369" y="394"/>
                      <a:pt x="408" y="330"/>
                    </a:cubicBezTo>
                    <a:lnTo>
                      <a:pt x="436" y="290"/>
                    </a:lnTo>
                    <a:cubicBezTo>
                      <a:pt x="523" y="158"/>
                      <a:pt x="408" y="1"/>
                      <a:pt x="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6"/>
              <p:cNvSpPr/>
              <p:nvPr/>
            </p:nvSpPr>
            <p:spPr>
              <a:xfrm>
                <a:off x="7590538" y="3662421"/>
                <a:ext cx="15754" cy="12224"/>
              </a:xfrm>
              <a:custGeom>
                <a:avLst/>
                <a:gdLst/>
                <a:ahLst/>
                <a:cxnLst/>
                <a:rect l="l" t="t" r="r" b="b"/>
                <a:pathLst>
                  <a:path w="491" h="381" extrusionOk="0">
                    <a:moveTo>
                      <a:pt x="246" y="0"/>
                    </a:moveTo>
                    <a:cubicBezTo>
                      <a:pt x="1" y="0"/>
                      <a:pt x="1" y="381"/>
                      <a:pt x="246" y="381"/>
                    </a:cubicBezTo>
                    <a:cubicBezTo>
                      <a:pt x="490" y="381"/>
                      <a:pt x="490" y="0"/>
                      <a:pt x="2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6"/>
              <p:cNvSpPr/>
              <p:nvPr/>
            </p:nvSpPr>
            <p:spPr>
              <a:xfrm>
                <a:off x="7570935" y="3560351"/>
                <a:ext cx="15722" cy="12256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82" extrusionOk="0">
                    <a:moveTo>
                      <a:pt x="245" y="1"/>
                    </a:moveTo>
                    <a:cubicBezTo>
                      <a:pt x="0" y="1"/>
                      <a:pt x="0" y="381"/>
                      <a:pt x="245" y="381"/>
                    </a:cubicBezTo>
                    <a:cubicBezTo>
                      <a:pt x="490" y="381"/>
                      <a:pt x="490" y="1"/>
                      <a:pt x="2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6"/>
              <p:cNvSpPr/>
              <p:nvPr/>
            </p:nvSpPr>
            <p:spPr>
              <a:xfrm>
                <a:off x="7983021" y="3633671"/>
                <a:ext cx="22716" cy="23101"/>
              </a:xfrm>
              <a:custGeom>
                <a:avLst/>
                <a:gdLst/>
                <a:ahLst/>
                <a:cxnLst/>
                <a:rect l="l" t="t" r="r" b="b"/>
                <a:pathLst>
                  <a:path w="708" h="720" extrusionOk="0">
                    <a:moveTo>
                      <a:pt x="398" y="1"/>
                    </a:moveTo>
                    <a:cubicBezTo>
                      <a:pt x="306" y="1"/>
                      <a:pt x="220" y="41"/>
                      <a:pt x="178" y="135"/>
                    </a:cubicBezTo>
                    <a:cubicBezTo>
                      <a:pt x="164" y="162"/>
                      <a:pt x="150" y="190"/>
                      <a:pt x="150" y="217"/>
                    </a:cubicBezTo>
                    <a:cubicBezTo>
                      <a:pt x="96" y="271"/>
                      <a:pt x="42" y="353"/>
                      <a:pt x="28" y="448"/>
                    </a:cubicBezTo>
                    <a:cubicBezTo>
                      <a:pt x="1" y="584"/>
                      <a:pt x="83" y="720"/>
                      <a:pt x="232" y="720"/>
                    </a:cubicBezTo>
                    <a:cubicBezTo>
                      <a:pt x="436" y="706"/>
                      <a:pt x="599" y="584"/>
                      <a:pt x="667" y="393"/>
                    </a:cubicBezTo>
                    <a:cubicBezTo>
                      <a:pt x="708" y="271"/>
                      <a:pt x="681" y="108"/>
                      <a:pt x="558" y="40"/>
                    </a:cubicBezTo>
                    <a:cubicBezTo>
                      <a:pt x="508" y="15"/>
                      <a:pt x="452" y="1"/>
                      <a:pt x="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6"/>
              <p:cNvSpPr/>
              <p:nvPr/>
            </p:nvSpPr>
            <p:spPr>
              <a:xfrm>
                <a:off x="8043659" y="3633992"/>
                <a:ext cx="1530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4" extrusionOk="0">
                    <a:moveTo>
                      <a:pt x="264" y="0"/>
                    </a:moveTo>
                    <a:cubicBezTo>
                      <a:pt x="226" y="0"/>
                      <a:pt x="187" y="10"/>
                      <a:pt x="150" y="30"/>
                    </a:cubicBezTo>
                    <a:cubicBezTo>
                      <a:pt x="150" y="30"/>
                      <a:pt x="136" y="30"/>
                      <a:pt x="123" y="44"/>
                    </a:cubicBezTo>
                    <a:cubicBezTo>
                      <a:pt x="0" y="112"/>
                      <a:pt x="0" y="302"/>
                      <a:pt x="123" y="370"/>
                    </a:cubicBezTo>
                    <a:cubicBezTo>
                      <a:pt x="136" y="370"/>
                      <a:pt x="150" y="383"/>
                      <a:pt x="150" y="383"/>
                    </a:cubicBezTo>
                    <a:cubicBezTo>
                      <a:pt x="187" y="404"/>
                      <a:pt x="226" y="413"/>
                      <a:pt x="264" y="413"/>
                    </a:cubicBezTo>
                    <a:cubicBezTo>
                      <a:pt x="377" y="413"/>
                      <a:pt x="476" y="329"/>
                      <a:pt x="476" y="207"/>
                    </a:cubicBezTo>
                    <a:cubicBezTo>
                      <a:pt x="476" y="84"/>
                      <a:pt x="377" y="0"/>
                      <a:pt x="2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6"/>
              <p:cNvSpPr/>
              <p:nvPr/>
            </p:nvSpPr>
            <p:spPr>
              <a:xfrm>
                <a:off x="8055434" y="3649426"/>
                <a:ext cx="18770" cy="1363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25" extrusionOk="0">
                    <a:moveTo>
                      <a:pt x="392" y="0"/>
                    </a:moveTo>
                    <a:cubicBezTo>
                      <a:pt x="375" y="0"/>
                      <a:pt x="358" y="4"/>
                      <a:pt x="340" y="11"/>
                    </a:cubicBezTo>
                    <a:cubicBezTo>
                      <a:pt x="272" y="38"/>
                      <a:pt x="218" y="66"/>
                      <a:pt x="150" y="93"/>
                    </a:cubicBezTo>
                    <a:cubicBezTo>
                      <a:pt x="68" y="120"/>
                      <a:pt x="0" y="201"/>
                      <a:pt x="27" y="297"/>
                    </a:cubicBezTo>
                    <a:cubicBezTo>
                      <a:pt x="51" y="366"/>
                      <a:pt x="122" y="425"/>
                      <a:pt x="202" y="425"/>
                    </a:cubicBezTo>
                    <a:cubicBezTo>
                      <a:pt x="216" y="425"/>
                      <a:pt x="230" y="423"/>
                      <a:pt x="245" y="419"/>
                    </a:cubicBezTo>
                    <a:cubicBezTo>
                      <a:pt x="299" y="392"/>
                      <a:pt x="367" y="365"/>
                      <a:pt x="435" y="337"/>
                    </a:cubicBezTo>
                    <a:cubicBezTo>
                      <a:pt x="517" y="310"/>
                      <a:pt x="585" y="229"/>
                      <a:pt x="544" y="133"/>
                    </a:cubicBezTo>
                    <a:cubicBezTo>
                      <a:pt x="533" y="67"/>
                      <a:pt x="467" y="0"/>
                      <a:pt x="3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6"/>
              <p:cNvSpPr/>
              <p:nvPr/>
            </p:nvSpPr>
            <p:spPr>
              <a:xfrm>
                <a:off x="8035799" y="3662806"/>
                <a:ext cx="19219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599" h="456" extrusionOk="0">
                    <a:moveTo>
                      <a:pt x="399" y="1"/>
                    </a:moveTo>
                    <a:cubicBezTo>
                      <a:pt x="367" y="1"/>
                      <a:pt x="333" y="10"/>
                      <a:pt x="300" y="29"/>
                    </a:cubicBezTo>
                    <a:cubicBezTo>
                      <a:pt x="245" y="56"/>
                      <a:pt x="177" y="97"/>
                      <a:pt x="123" y="138"/>
                    </a:cubicBezTo>
                    <a:cubicBezTo>
                      <a:pt x="41" y="192"/>
                      <a:pt x="1" y="301"/>
                      <a:pt x="55" y="369"/>
                    </a:cubicBezTo>
                    <a:cubicBezTo>
                      <a:pt x="93" y="425"/>
                      <a:pt x="150" y="456"/>
                      <a:pt x="208" y="456"/>
                    </a:cubicBezTo>
                    <a:cubicBezTo>
                      <a:pt x="234" y="456"/>
                      <a:pt x="261" y="449"/>
                      <a:pt x="286" y="437"/>
                    </a:cubicBezTo>
                    <a:lnTo>
                      <a:pt x="476" y="328"/>
                    </a:lnTo>
                    <a:cubicBezTo>
                      <a:pt x="558" y="274"/>
                      <a:pt x="599" y="165"/>
                      <a:pt x="544" y="83"/>
                    </a:cubicBezTo>
                    <a:cubicBezTo>
                      <a:pt x="509" y="31"/>
                      <a:pt x="457" y="1"/>
                      <a:pt x="3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6"/>
              <p:cNvSpPr/>
              <p:nvPr/>
            </p:nvSpPr>
            <p:spPr>
              <a:xfrm>
                <a:off x="7972144" y="3856934"/>
                <a:ext cx="11807" cy="14887"/>
              </a:xfrm>
              <a:custGeom>
                <a:avLst/>
                <a:gdLst/>
                <a:ahLst/>
                <a:cxnLst/>
                <a:rect l="l" t="t" r="r" b="b"/>
                <a:pathLst>
                  <a:path w="368" h="464" extrusionOk="0">
                    <a:moveTo>
                      <a:pt x="190" y="0"/>
                    </a:moveTo>
                    <a:cubicBezTo>
                      <a:pt x="82" y="0"/>
                      <a:pt x="14" y="82"/>
                      <a:pt x="14" y="177"/>
                    </a:cubicBezTo>
                    <a:lnTo>
                      <a:pt x="0" y="286"/>
                    </a:lnTo>
                    <a:cubicBezTo>
                      <a:pt x="0" y="375"/>
                      <a:pt x="83" y="464"/>
                      <a:pt x="172" y="464"/>
                    </a:cubicBezTo>
                    <a:cubicBezTo>
                      <a:pt x="178" y="464"/>
                      <a:pt x="184" y="463"/>
                      <a:pt x="190" y="463"/>
                    </a:cubicBezTo>
                    <a:cubicBezTo>
                      <a:pt x="272" y="463"/>
                      <a:pt x="367" y="395"/>
                      <a:pt x="367" y="286"/>
                    </a:cubicBezTo>
                    <a:lnTo>
                      <a:pt x="354" y="177"/>
                    </a:lnTo>
                    <a:cubicBezTo>
                      <a:pt x="354" y="82"/>
                      <a:pt x="286" y="0"/>
                      <a:pt x="1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6"/>
              <p:cNvSpPr/>
              <p:nvPr/>
            </p:nvSpPr>
            <p:spPr>
              <a:xfrm>
                <a:off x="8172316" y="4199723"/>
                <a:ext cx="68052" cy="58908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1836" extrusionOk="0">
                    <a:moveTo>
                      <a:pt x="2120" y="1"/>
                    </a:moveTo>
                    <a:cubicBezTo>
                      <a:pt x="1903" y="1"/>
                      <a:pt x="1699" y="14"/>
                      <a:pt x="1482" y="55"/>
                    </a:cubicBezTo>
                    <a:cubicBezTo>
                      <a:pt x="1210" y="110"/>
                      <a:pt x="1087" y="205"/>
                      <a:pt x="1033" y="368"/>
                    </a:cubicBezTo>
                    <a:cubicBezTo>
                      <a:pt x="1060" y="395"/>
                      <a:pt x="1087" y="422"/>
                      <a:pt x="1087" y="449"/>
                    </a:cubicBezTo>
                    <a:cubicBezTo>
                      <a:pt x="1101" y="572"/>
                      <a:pt x="1115" y="694"/>
                      <a:pt x="1115" y="803"/>
                    </a:cubicBezTo>
                    <a:cubicBezTo>
                      <a:pt x="1101" y="857"/>
                      <a:pt x="1101" y="912"/>
                      <a:pt x="1101" y="966"/>
                    </a:cubicBezTo>
                    <a:cubicBezTo>
                      <a:pt x="1074" y="1075"/>
                      <a:pt x="1047" y="1183"/>
                      <a:pt x="979" y="1265"/>
                    </a:cubicBezTo>
                    <a:cubicBezTo>
                      <a:pt x="992" y="1360"/>
                      <a:pt x="1019" y="1442"/>
                      <a:pt x="1047" y="1523"/>
                    </a:cubicBezTo>
                    <a:cubicBezTo>
                      <a:pt x="680" y="1523"/>
                      <a:pt x="245" y="1523"/>
                      <a:pt x="0" y="1836"/>
                    </a:cubicBezTo>
                    <a:cubicBezTo>
                      <a:pt x="204" y="1836"/>
                      <a:pt x="408" y="1822"/>
                      <a:pt x="612" y="1822"/>
                    </a:cubicBezTo>
                    <a:cubicBezTo>
                      <a:pt x="693" y="1809"/>
                      <a:pt x="788" y="1809"/>
                      <a:pt x="870" y="1795"/>
                    </a:cubicBezTo>
                    <a:cubicBezTo>
                      <a:pt x="1115" y="1768"/>
                      <a:pt x="1332" y="1673"/>
                      <a:pt x="1400" y="1374"/>
                    </a:cubicBezTo>
                    <a:cubicBezTo>
                      <a:pt x="1400" y="1319"/>
                      <a:pt x="1414" y="1265"/>
                      <a:pt x="1414" y="1211"/>
                    </a:cubicBezTo>
                    <a:cubicBezTo>
                      <a:pt x="1305" y="1047"/>
                      <a:pt x="1278" y="830"/>
                      <a:pt x="1346" y="640"/>
                    </a:cubicBezTo>
                    <a:cubicBezTo>
                      <a:pt x="1359" y="612"/>
                      <a:pt x="1373" y="585"/>
                      <a:pt x="1386" y="572"/>
                    </a:cubicBezTo>
                    <a:cubicBezTo>
                      <a:pt x="1386" y="504"/>
                      <a:pt x="1373" y="436"/>
                      <a:pt x="1359" y="368"/>
                    </a:cubicBezTo>
                    <a:cubicBezTo>
                      <a:pt x="1373" y="300"/>
                      <a:pt x="1359" y="246"/>
                      <a:pt x="1332" y="191"/>
                    </a:cubicBezTo>
                    <a:cubicBezTo>
                      <a:pt x="1590" y="164"/>
                      <a:pt x="1889" y="110"/>
                      <a:pt x="2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6"/>
              <p:cNvSpPr/>
              <p:nvPr/>
            </p:nvSpPr>
            <p:spPr>
              <a:xfrm>
                <a:off x="8213287" y="4218044"/>
                <a:ext cx="4396" cy="20534"/>
              </a:xfrm>
              <a:custGeom>
                <a:avLst/>
                <a:gdLst/>
                <a:ahLst/>
                <a:cxnLst/>
                <a:rect l="l" t="t" r="r" b="b"/>
                <a:pathLst>
                  <a:path w="137" h="640" extrusionOk="0">
                    <a:moveTo>
                      <a:pt x="109" y="1"/>
                    </a:moveTo>
                    <a:cubicBezTo>
                      <a:pt x="96" y="14"/>
                      <a:pt x="82" y="41"/>
                      <a:pt x="69" y="69"/>
                    </a:cubicBezTo>
                    <a:cubicBezTo>
                      <a:pt x="1" y="259"/>
                      <a:pt x="28" y="476"/>
                      <a:pt x="137" y="640"/>
                    </a:cubicBezTo>
                    <a:cubicBezTo>
                      <a:pt x="137" y="517"/>
                      <a:pt x="137" y="381"/>
                      <a:pt x="109" y="245"/>
                    </a:cubicBezTo>
                    <a:cubicBezTo>
                      <a:pt x="109" y="164"/>
                      <a:pt x="109" y="82"/>
                      <a:pt x="1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6"/>
              <p:cNvSpPr/>
              <p:nvPr/>
            </p:nvSpPr>
            <p:spPr>
              <a:xfrm>
                <a:off x="8203277" y="4211499"/>
                <a:ext cx="4813" cy="28812"/>
              </a:xfrm>
              <a:custGeom>
                <a:avLst/>
                <a:gdLst/>
                <a:ahLst/>
                <a:cxnLst/>
                <a:rect l="l" t="t" r="r" b="b"/>
                <a:pathLst>
                  <a:path w="150" h="898" extrusionOk="0">
                    <a:moveTo>
                      <a:pt x="68" y="1"/>
                    </a:moveTo>
                    <a:cubicBezTo>
                      <a:pt x="27" y="123"/>
                      <a:pt x="14" y="259"/>
                      <a:pt x="14" y="449"/>
                    </a:cubicBezTo>
                    <a:cubicBezTo>
                      <a:pt x="14" y="585"/>
                      <a:pt x="0" y="748"/>
                      <a:pt x="14" y="898"/>
                    </a:cubicBezTo>
                    <a:cubicBezTo>
                      <a:pt x="82" y="816"/>
                      <a:pt x="109" y="708"/>
                      <a:pt x="136" y="599"/>
                    </a:cubicBezTo>
                    <a:cubicBezTo>
                      <a:pt x="136" y="545"/>
                      <a:pt x="136" y="490"/>
                      <a:pt x="150" y="436"/>
                    </a:cubicBezTo>
                    <a:cubicBezTo>
                      <a:pt x="150" y="327"/>
                      <a:pt x="136" y="205"/>
                      <a:pt x="122" y="82"/>
                    </a:cubicBezTo>
                    <a:cubicBezTo>
                      <a:pt x="122" y="55"/>
                      <a:pt x="95" y="28"/>
                      <a:pt x="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6"/>
              <p:cNvSpPr/>
              <p:nvPr/>
            </p:nvSpPr>
            <p:spPr>
              <a:xfrm>
                <a:off x="7633274" y="4290016"/>
                <a:ext cx="68084" cy="58908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1836" extrusionOk="0">
                    <a:moveTo>
                      <a:pt x="1" y="0"/>
                    </a:moveTo>
                    <a:cubicBezTo>
                      <a:pt x="246" y="109"/>
                      <a:pt x="545" y="164"/>
                      <a:pt x="803" y="191"/>
                    </a:cubicBezTo>
                    <a:cubicBezTo>
                      <a:pt x="776" y="245"/>
                      <a:pt x="762" y="313"/>
                      <a:pt x="776" y="381"/>
                    </a:cubicBezTo>
                    <a:cubicBezTo>
                      <a:pt x="762" y="435"/>
                      <a:pt x="749" y="503"/>
                      <a:pt x="749" y="571"/>
                    </a:cubicBezTo>
                    <a:cubicBezTo>
                      <a:pt x="762" y="598"/>
                      <a:pt x="776" y="626"/>
                      <a:pt x="789" y="653"/>
                    </a:cubicBezTo>
                    <a:cubicBezTo>
                      <a:pt x="857" y="843"/>
                      <a:pt x="817" y="1047"/>
                      <a:pt x="721" y="1224"/>
                    </a:cubicBezTo>
                    <a:cubicBezTo>
                      <a:pt x="721" y="1278"/>
                      <a:pt x="721" y="1332"/>
                      <a:pt x="735" y="1373"/>
                    </a:cubicBezTo>
                    <a:cubicBezTo>
                      <a:pt x="803" y="1672"/>
                      <a:pt x="1007" y="1767"/>
                      <a:pt x="1265" y="1808"/>
                    </a:cubicBezTo>
                    <a:cubicBezTo>
                      <a:pt x="1347" y="1822"/>
                      <a:pt x="1428" y="1822"/>
                      <a:pt x="1523" y="1822"/>
                    </a:cubicBezTo>
                    <a:cubicBezTo>
                      <a:pt x="1727" y="1835"/>
                      <a:pt x="1931" y="1835"/>
                      <a:pt x="2121" y="1835"/>
                    </a:cubicBezTo>
                    <a:cubicBezTo>
                      <a:pt x="1896" y="1548"/>
                      <a:pt x="1522" y="1536"/>
                      <a:pt x="1177" y="1536"/>
                    </a:cubicBezTo>
                    <a:cubicBezTo>
                      <a:pt x="1147" y="1536"/>
                      <a:pt x="1118" y="1536"/>
                      <a:pt x="1088" y="1536"/>
                    </a:cubicBezTo>
                    <a:cubicBezTo>
                      <a:pt x="1116" y="1455"/>
                      <a:pt x="1129" y="1360"/>
                      <a:pt x="1143" y="1278"/>
                    </a:cubicBezTo>
                    <a:cubicBezTo>
                      <a:pt x="1088" y="1183"/>
                      <a:pt x="1048" y="1074"/>
                      <a:pt x="1034" y="979"/>
                    </a:cubicBezTo>
                    <a:cubicBezTo>
                      <a:pt x="1034" y="925"/>
                      <a:pt x="1020" y="870"/>
                      <a:pt x="1020" y="816"/>
                    </a:cubicBezTo>
                    <a:cubicBezTo>
                      <a:pt x="1020" y="694"/>
                      <a:pt x="1034" y="571"/>
                      <a:pt x="1034" y="463"/>
                    </a:cubicBezTo>
                    <a:cubicBezTo>
                      <a:pt x="1048" y="422"/>
                      <a:pt x="1075" y="408"/>
                      <a:pt x="1102" y="381"/>
                    </a:cubicBezTo>
                    <a:cubicBezTo>
                      <a:pt x="1048" y="218"/>
                      <a:pt x="912" y="123"/>
                      <a:pt x="653" y="68"/>
                    </a:cubicBezTo>
                    <a:cubicBezTo>
                      <a:pt x="436" y="28"/>
                      <a:pt x="21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6"/>
              <p:cNvSpPr/>
              <p:nvPr/>
            </p:nvSpPr>
            <p:spPr>
              <a:xfrm>
                <a:off x="7666000" y="4302241"/>
                <a:ext cx="4813" cy="28812"/>
              </a:xfrm>
              <a:custGeom>
                <a:avLst/>
                <a:gdLst/>
                <a:ahLst/>
                <a:cxnLst/>
                <a:rect l="l" t="t" r="r" b="b"/>
                <a:pathLst>
                  <a:path w="150" h="898" extrusionOk="0">
                    <a:moveTo>
                      <a:pt x="82" y="0"/>
                    </a:moveTo>
                    <a:cubicBezTo>
                      <a:pt x="55" y="27"/>
                      <a:pt x="28" y="41"/>
                      <a:pt x="14" y="82"/>
                    </a:cubicBezTo>
                    <a:cubicBezTo>
                      <a:pt x="0" y="190"/>
                      <a:pt x="0" y="313"/>
                      <a:pt x="0" y="435"/>
                    </a:cubicBezTo>
                    <a:cubicBezTo>
                      <a:pt x="0" y="489"/>
                      <a:pt x="14" y="544"/>
                      <a:pt x="14" y="598"/>
                    </a:cubicBezTo>
                    <a:cubicBezTo>
                      <a:pt x="28" y="693"/>
                      <a:pt x="68" y="802"/>
                      <a:pt x="123" y="897"/>
                    </a:cubicBezTo>
                    <a:cubicBezTo>
                      <a:pt x="150" y="734"/>
                      <a:pt x="136" y="584"/>
                      <a:pt x="136" y="435"/>
                    </a:cubicBezTo>
                    <a:cubicBezTo>
                      <a:pt x="136" y="258"/>
                      <a:pt x="123" y="109"/>
                      <a:pt x="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6"/>
              <p:cNvSpPr/>
              <p:nvPr/>
            </p:nvSpPr>
            <p:spPr>
              <a:xfrm>
                <a:off x="7655958" y="4308338"/>
                <a:ext cx="4845" cy="2095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653" extrusionOk="0">
                    <a:moveTo>
                      <a:pt x="42" y="0"/>
                    </a:moveTo>
                    <a:cubicBezTo>
                      <a:pt x="28" y="82"/>
                      <a:pt x="28" y="177"/>
                      <a:pt x="42" y="259"/>
                    </a:cubicBezTo>
                    <a:cubicBezTo>
                      <a:pt x="14" y="394"/>
                      <a:pt x="1" y="530"/>
                      <a:pt x="14" y="653"/>
                    </a:cubicBezTo>
                    <a:cubicBezTo>
                      <a:pt x="110" y="476"/>
                      <a:pt x="150" y="272"/>
                      <a:pt x="82" y="82"/>
                    </a:cubicBezTo>
                    <a:cubicBezTo>
                      <a:pt x="69" y="55"/>
                      <a:pt x="55" y="27"/>
                      <a:pt x="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6"/>
              <p:cNvSpPr/>
              <p:nvPr/>
            </p:nvSpPr>
            <p:spPr>
              <a:xfrm>
                <a:off x="7043251" y="4199723"/>
                <a:ext cx="68084" cy="58908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1836" extrusionOk="0">
                    <a:moveTo>
                      <a:pt x="1" y="1"/>
                    </a:moveTo>
                    <a:cubicBezTo>
                      <a:pt x="245" y="110"/>
                      <a:pt x="544" y="164"/>
                      <a:pt x="803" y="191"/>
                    </a:cubicBezTo>
                    <a:cubicBezTo>
                      <a:pt x="775" y="246"/>
                      <a:pt x="762" y="300"/>
                      <a:pt x="775" y="368"/>
                    </a:cubicBezTo>
                    <a:cubicBezTo>
                      <a:pt x="762" y="436"/>
                      <a:pt x="748" y="504"/>
                      <a:pt x="748" y="572"/>
                    </a:cubicBezTo>
                    <a:cubicBezTo>
                      <a:pt x="762" y="585"/>
                      <a:pt x="775" y="612"/>
                      <a:pt x="789" y="640"/>
                    </a:cubicBezTo>
                    <a:cubicBezTo>
                      <a:pt x="857" y="830"/>
                      <a:pt x="816" y="1047"/>
                      <a:pt x="721" y="1211"/>
                    </a:cubicBezTo>
                    <a:cubicBezTo>
                      <a:pt x="721" y="1265"/>
                      <a:pt x="721" y="1319"/>
                      <a:pt x="735" y="1374"/>
                    </a:cubicBezTo>
                    <a:cubicBezTo>
                      <a:pt x="803" y="1673"/>
                      <a:pt x="1006" y="1768"/>
                      <a:pt x="1265" y="1795"/>
                    </a:cubicBezTo>
                    <a:cubicBezTo>
                      <a:pt x="1346" y="1809"/>
                      <a:pt x="1428" y="1809"/>
                      <a:pt x="1523" y="1822"/>
                    </a:cubicBezTo>
                    <a:cubicBezTo>
                      <a:pt x="1727" y="1822"/>
                      <a:pt x="1931" y="1836"/>
                      <a:pt x="2121" y="1836"/>
                    </a:cubicBezTo>
                    <a:cubicBezTo>
                      <a:pt x="1876" y="1523"/>
                      <a:pt x="1455" y="1523"/>
                      <a:pt x="1074" y="1523"/>
                    </a:cubicBezTo>
                    <a:cubicBezTo>
                      <a:pt x="1115" y="1442"/>
                      <a:pt x="1129" y="1360"/>
                      <a:pt x="1142" y="1265"/>
                    </a:cubicBezTo>
                    <a:cubicBezTo>
                      <a:pt x="1088" y="1183"/>
                      <a:pt x="1047" y="1075"/>
                      <a:pt x="1034" y="966"/>
                    </a:cubicBezTo>
                    <a:cubicBezTo>
                      <a:pt x="1034" y="912"/>
                      <a:pt x="1020" y="857"/>
                      <a:pt x="1020" y="803"/>
                    </a:cubicBezTo>
                    <a:cubicBezTo>
                      <a:pt x="1020" y="694"/>
                      <a:pt x="1020" y="572"/>
                      <a:pt x="1034" y="449"/>
                    </a:cubicBezTo>
                    <a:cubicBezTo>
                      <a:pt x="1047" y="422"/>
                      <a:pt x="1074" y="395"/>
                      <a:pt x="1102" y="368"/>
                    </a:cubicBezTo>
                    <a:cubicBezTo>
                      <a:pt x="1047" y="205"/>
                      <a:pt x="911" y="110"/>
                      <a:pt x="653" y="55"/>
                    </a:cubicBezTo>
                    <a:cubicBezTo>
                      <a:pt x="436" y="14"/>
                      <a:pt x="218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6"/>
              <p:cNvSpPr/>
              <p:nvPr/>
            </p:nvSpPr>
            <p:spPr>
              <a:xfrm>
                <a:off x="7075977" y="4211499"/>
                <a:ext cx="4396" cy="2881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98" extrusionOk="0">
                    <a:moveTo>
                      <a:pt x="82" y="1"/>
                    </a:moveTo>
                    <a:cubicBezTo>
                      <a:pt x="54" y="28"/>
                      <a:pt x="27" y="55"/>
                      <a:pt x="14" y="82"/>
                    </a:cubicBezTo>
                    <a:cubicBezTo>
                      <a:pt x="0" y="205"/>
                      <a:pt x="0" y="327"/>
                      <a:pt x="0" y="436"/>
                    </a:cubicBezTo>
                    <a:cubicBezTo>
                      <a:pt x="0" y="490"/>
                      <a:pt x="14" y="545"/>
                      <a:pt x="14" y="599"/>
                    </a:cubicBezTo>
                    <a:cubicBezTo>
                      <a:pt x="27" y="708"/>
                      <a:pt x="68" y="816"/>
                      <a:pt x="122" y="898"/>
                    </a:cubicBezTo>
                    <a:cubicBezTo>
                      <a:pt x="136" y="748"/>
                      <a:pt x="136" y="585"/>
                      <a:pt x="136" y="449"/>
                    </a:cubicBezTo>
                    <a:cubicBezTo>
                      <a:pt x="136" y="259"/>
                      <a:pt x="122" y="123"/>
                      <a:pt x="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6"/>
              <p:cNvSpPr/>
              <p:nvPr/>
            </p:nvSpPr>
            <p:spPr>
              <a:xfrm>
                <a:off x="7065935" y="4218044"/>
                <a:ext cx="4813" cy="20534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40" extrusionOk="0">
                    <a:moveTo>
                      <a:pt x="41" y="1"/>
                    </a:moveTo>
                    <a:cubicBezTo>
                      <a:pt x="28" y="82"/>
                      <a:pt x="28" y="164"/>
                      <a:pt x="41" y="245"/>
                    </a:cubicBezTo>
                    <a:cubicBezTo>
                      <a:pt x="14" y="381"/>
                      <a:pt x="0" y="517"/>
                      <a:pt x="14" y="640"/>
                    </a:cubicBezTo>
                    <a:cubicBezTo>
                      <a:pt x="109" y="476"/>
                      <a:pt x="150" y="259"/>
                      <a:pt x="82" y="69"/>
                    </a:cubicBezTo>
                    <a:cubicBezTo>
                      <a:pt x="68" y="41"/>
                      <a:pt x="55" y="14"/>
                      <a:pt x="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6"/>
              <p:cNvSpPr/>
              <p:nvPr/>
            </p:nvSpPr>
            <p:spPr>
              <a:xfrm>
                <a:off x="6860084" y="2831232"/>
                <a:ext cx="1563919" cy="1664634"/>
              </a:xfrm>
              <a:custGeom>
                <a:avLst/>
                <a:gdLst/>
                <a:ahLst/>
                <a:cxnLst/>
                <a:rect l="l" t="t" r="r" b="b"/>
                <a:pathLst>
                  <a:path w="48743" h="51882" extrusionOk="0">
                    <a:moveTo>
                      <a:pt x="24466" y="595"/>
                    </a:moveTo>
                    <a:cubicBezTo>
                      <a:pt x="24539" y="595"/>
                      <a:pt x="24620" y="625"/>
                      <a:pt x="24698" y="691"/>
                    </a:cubicBezTo>
                    <a:cubicBezTo>
                      <a:pt x="25065" y="1017"/>
                      <a:pt x="24780" y="1180"/>
                      <a:pt x="24535" y="1330"/>
                    </a:cubicBezTo>
                    <a:cubicBezTo>
                      <a:pt x="24426" y="1248"/>
                      <a:pt x="24290" y="1112"/>
                      <a:pt x="24250" y="1031"/>
                    </a:cubicBezTo>
                    <a:cubicBezTo>
                      <a:pt x="24152" y="778"/>
                      <a:pt x="24284" y="595"/>
                      <a:pt x="24466" y="595"/>
                    </a:cubicBezTo>
                    <a:close/>
                    <a:moveTo>
                      <a:pt x="24861" y="2159"/>
                    </a:moveTo>
                    <a:cubicBezTo>
                      <a:pt x="25867" y="2716"/>
                      <a:pt x="26832" y="3355"/>
                      <a:pt x="27743" y="4062"/>
                    </a:cubicBezTo>
                    <a:cubicBezTo>
                      <a:pt x="26723" y="4442"/>
                      <a:pt x="25690" y="4796"/>
                      <a:pt x="24644" y="5135"/>
                    </a:cubicBezTo>
                    <a:cubicBezTo>
                      <a:pt x="24684" y="4143"/>
                      <a:pt x="24766" y="3151"/>
                      <a:pt x="24861" y="2159"/>
                    </a:cubicBezTo>
                    <a:close/>
                    <a:moveTo>
                      <a:pt x="11962" y="8003"/>
                    </a:moveTo>
                    <a:cubicBezTo>
                      <a:pt x="12125" y="8031"/>
                      <a:pt x="12275" y="8058"/>
                      <a:pt x="12424" y="8099"/>
                    </a:cubicBezTo>
                    <a:cubicBezTo>
                      <a:pt x="12519" y="8180"/>
                      <a:pt x="12343" y="8493"/>
                      <a:pt x="12193" y="8778"/>
                    </a:cubicBezTo>
                    <a:cubicBezTo>
                      <a:pt x="12098" y="8669"/>
                      <a:pt x="11976" y="8574"/>
                      <a:pt x="11921" y="8452"/>
                    </a:cubicBezTo>
                    <a:cubicBezTo>
                      <a:pt x="11813" y="8289"/>
                      <a:pt x="11826" y="8139"/>
                      <a:pt x="11962" y="8003"/>
                    </a:cubicBezTo>
                    <a:close/>
                    <a:moveTo>
                      <a:pt x="36768" y="8003"/>
                    </a:moveTo>
                    <a:cubicBezTo>
                      <a:pt x="36904" y="8139"/>
                      <a:pt x="36931" y="8289"/>
                      <a:pt x="36822" y="8452"/>
                    </a:cubicBezTo>
                    <a:cubicBezTo>
                      <a:pt x="36768" y="8574"/>
                      <a:pt x="36646" y="8669"/>
                      <a:pt x="36551" y="8778"/>
                    </a:cubicBezTo>
                    <a:cubicBezTo>
                      <a:pt x="36387" y="8493"/>
                      <a:pt x="36211" y="8180"/>
                      <a:pt x="36306" y="8099"/>
                    </a:cubicBezTo>
                    <a:cubicBezTo>
                      <a:pt x="36469" y="8058"/>
                      <a:pt x="36618" y="8031"/>
                      <a:pt x="36768" y="8003"/>
                    </a:cubicBezTo>
                    <a:close/>
                    <a:moveTo>
                      <a:pt x="12519" y="9716"/>
                    </a:moveTo>
                    <a:cubicBezTo>
                      <a:pt x="13729" y="10301"/>
                      <a:pt x="14898" y="10939"/>
                      <a:pt x="16067" y="11619"/>
                    </a:cubicBezTo>
                    <a:lnTo>
                      <a:pt x="14409" y="12285"/>
                    </a:lnTo>
                    <a:cubicBezTo>
                      <a:pt x="13824" y="12516"/>
                      <a:pt x="13104" y="12693"/>
                      <a:pt x="12519" y="13005"/>
                    </a:cubicBezTo>
                    <a:cubicBezTo>
                      <a:pt x="12519" y="12951"/>
                      <a:pt x="12519" y="12883"/>
                      <a:pt x="12519" y="12829"/>
                    </a:cubicBezTo>
                    <a:cubicBezTo>
                      <a:pt x="12492" y="11796"/>
                      <a:pt x="12479" y="10749"/>
                      <a:pt x="12519" y="9716"/>
                    </a:cubicBezTo>
                    <a:close/>
                    <a:moveTo>
                      <a:pt x="36224" y="9716"/>
                    </a:moveTo>
                    <a:cubicBezTo>
                      <a:pt x="36265" y="10749"/>
                      <a:pt x="36238" y="11796"/>
                      <a:pt x="36224" y="12829"/>
                    </a:cubicBezTo>
                    <a:cubicBezTo>
                      <a:pt x="36211" y="12883"/>
                      <a:pt x="36211" y="12951"/>
                      <a:pt x="36211" y="13005"/>
                    </a:cubicBezTo>
                    <a:cubicBezTo>
                      <a:pt x="35640" y="12693"/>
                      <a:pt x="34919" y="12516"/>
                      <a:pt x="34335" y="12285"/>
                    </a:cubicBezTo>
                    <a:lnTo>
                      <a:pt x="32677" y="11619"/>
                    </a:lnTo>
                    <a:cubicBezTo>
                      <a:pt x="33832" y="10939"/>
                      <a:pt x="35015" y="10301"/>
                      <a:pt x="36224" y="9716"/>
                    </a:cubicBezTo>
                    <a:close/>
                    <a:moveTo>
                      <a:pt x="24453" y="10287"/>
                    </a:moveTo>
                    <a:cubicBezTo>
                      <a:pt x="24698" y="10491"/>
                      <a:pt x="24888" y="10885"/>
                      <a:pt x="25038" y="11116"/>
                    </a:cubicBezTo>
                    <a:cubicBezTo>
                      <a:pt x="25228" y="11401"/>
                      <a:pt x="25405" y="11687"/>
                      <a:pt x="25582" y="11972"/>
                    </a:cubicBezTo>
                    <a:cubicBezTo>
                      <a:pt x="25935" y="12543"/>
                      <a:pt x="26275" y="13141"/>
                      <a:pt x="26574" y="13739"/>
                    </a:cubicBezTo>
                    <a:cubicBezTo>
                      <a:pt x="27009" y="14582"/>
                      <a:pt x="27403" y="15438"/>
                      <a:pt x="27783" y="16295"/>
                    </a:cubicBezTo>
                    <a:cubicBezTo>
                      <a:pt x="27308" y="16308"/>
                      <a:pt x="26818" y="16349"/>
                      <a:pt x="26343" y="16363"/>
                    </a:cubicBezTo>
                    <a:cubicBezTo>
                      <a:pt x="25853" y="16372"/>
                      <a:pt x="25362" y="16382"/>
                      <a:pt x="24872" y="16382"/>
                    </a:cubicBezTo>
                    <a:cubicBezTo>
                      <a:pt x="24669" y="16382"/>
                      <a:pt x="24466" y="16380"/>
                      <a:pt x="24263" y="16376"/>
                    </a:cubicBezTo>
                    <a:cubicBezTo>
                      <a:pt x="23611" y="16376"/>
                      <a:pt x="22958" y="16363"/>
                      <a:pt x="22292" y="16349"/>
                    </a:cubicBezTo>
                    <a:cubicBezTo>
                      <a:pt x="21930" y="16337"/>
                      <a:pt x="21557" y="16306"/>
                      <a:pt x="21183" y="16306"/>
                    </a:cubicBezTo>
                    <a:cubicBezTo>
                      <a:pt x="21122" y="16306"/>
                      <a:pt x="21062" y="16306"/>
                      <a:pt x="21001" y="16308"/>
                    </a:cubicBezTo>
                    <a:cubicBezTo>
                      <a:pt x="21123" y="16091"/>
                      <a:pt x="21232" y="15860"/>
                      <a:pt x="21354" y="15642"/>
                    </a:cubicBezTo>
                    <a:cubicBezTo>
                      <a:pt x="21857" y="14691"/>
                      <a:pt x="22374" y="13739"/>
                      <a:pt x="22890" y="12788"/>
                    </a:cubicBezTo>
                    <a:cubicBezTo>
                      <a:pt x="23121" y="12353"/>
                      <a:pt x="23352" y="11932"/>
                      <a:pt x="23611" y="11510"/>
                    </a:cubicBezTo>
                    <a:cubicBezTo>
                      <a:pt x="23747" y="11306"/>
                      <a:pt x="23869" y="11089"/>
                      <a:pt x="24005" y="10899"/>
                    </a:cubicBezTo>
                    <a:cubicBezTo>
                      <a:pt x="24114" y="10749"/>
                      <a:pt x="24277" y="10423"/>
                      <a:pt x="24453" y="10287"/>
                    </a:cubicBezTo>
                    <a:close/>
                    <a:moveTo>
                      <a:pt x="20797" y="16675"/>
                    </a:moveTo>
                    <a:cubicBezTo>
                      <a:pt x="21259" y="16757"/>
                      <a:pt x="21735" y="16757"/>
                      <a:pt x="22197" y="16770"/>
                    </a:cubicBezTo>
                    <a:cubicBezTo>
                      <a:pt x="22917" y="16811"/>
                      <a:pt x="23651" y="16811"/>
                      <a:pt x="24372" y="16825"/>
                    </a:cubicBezTo>
                    <a:cubicBezTo>
                      <a:pt x="25065" y="16825"/>
                      <a:pt x="25758" y="16825"/>
                      <a:pt x="26438" y="16811"/>
                    </a:cubicBezTo>
                    <a:cubicBezTo>
                      <a:pt x="26610" y="16807"/>
                      <a:pt x="26784" y="16807"/>
                      <a:pt x="26958" y="16807"/>
                    </a:cubicBezTo>
                    <a:cubicBezTo>
                      <a:pt x="27306" y="16807"/>
                      <a:pt x="27657" y="16807"/>
                      <a:pt x="28001" y="16770"/>
                    </a:cubicBezTo>
                    <a:cubicBezTo>
                      <a:pt x="28110" y="17029"/>
                      <a:pt x="28218" y="17287"/>
                      <a:pt x="28327" y="17545"/>
                    </a:cubicBezTo>
                    <a:cubicBezTo>
                      <a:pt x="28436" y="17817"/>
                      <a:pt x="28694" y="18211"/>
                      <a:pt x="28721" y="18497"/>
                    </a:cubicBezTo>
                    <a:cubicBezTo>
                      <a:pt x="28738" y="18725"/>
                      <a:pt x="28523" y="18764"/>
                      <a:pt x="28293" y="18764"/>
                    </a:cubicBezTo>
                    <a:cubicBezTo>
                      <a:pt x="28175" y="18764"/>
                      <a:pt x="28053" y="18754"/>
                      <a:pt x="27956" y="18754"/>
                    </a:cubicBezTo>
                    <a:cubicBezTo>
                      <a:pt x="27938" y="18754"/>
                      <a:pt x="27921" y="18754"/>
                      <a:pt x="27906" y="18755"/>
                    </a:cubicBezTo>
                    <a:cubicBezTo>
                      <a:pt x="27783" y="18755"/>
                      <a:pt x="27661" y="18768"/>
                      <a:pt x="27552" y="18768"/>
                    </a:cubicBezTo>
                    <a:cubicBezTo>
                      <a:pt x="27458" y="18759"/>
                      <a:pt x="27361" y="18755"/>
                      <a:pt x="27264" y="18755"/>
                    </a:cubicBezTo>
                    <a:cubicBezTo>
                      <a:pt x="26940" y="18755"/>
                      <a:pt x="26614" y="18796"/>
                      <a:pt x="26383" y="18796"/>
                    </a:cubicBezTo>
                    <a:cubicBezTo>
                      <a:pt x="25446" y="18782"/>
                      <a:pt x="24508" y="18768"/>
                      <a:pt x="23570" y="18768"/>
                    </a:cubicBezTo>
                    <a:cubicBezTo>
                      <a:pt x="23195" y="18759"/>
                      <a:pt x="22820" y="18743"/>
                      <a:pt x="22449" y="18743"/>
                    </a:cubicBezTo>
                    <a:cubicBezTo>
                      <a:pt x="22282" y="18743"/>
                      <a:pt x="22117" y="18746"/>
                      <a:pt x="21952" y="18755"/>
                    </a:cubicBezTo>
                    <a:cubicBezTo>
                      <a:pt x="21789" y="18755"/>
                      <a:pt x="21626" y="18768"/>
                      <a:pt x="21477" y="18809"/>
                    </a:cubicBezTo>
                    <a:cubicBezTo>
                      <a:pt x="21218" y="18782"/>
                      <a:pt x="20947" y="18782"/>
                      <a:pt x="20675" y="18782"/>
                    </a:cubicBezTo>
                    <a:cubicBezTo>
                      <a:pt x="20476" y="18782"/>
                      <a:pt x="20253" y="18742"/>
                      <a:pt x="20044" y="18742"/>
                    </a:cubicBezTo>
                    <a:cubicBezTo>
                      <a:pt x="19981" y="18742"/>
                      <a:pt x="19919" y="18745"/>
                      <a:pt x="19859" y="18755"/>
                    </a:cubicBezTo>
                    <a:cubicBezTo>
                      <a:pt x="19818" y="18768"/>
                      <a:pt x="19737" y="18768"/>
                      <a:pt x="19669" y="18782"/>
                    </a:cubicBezTo>
                    <a:cubicBezTo>
                      <a:pt x="19710" y="18714"/>
                      <a:pt x="19764" y="18633"/>
                      <a:pt x="19778" y="18619"/>
                    </a:cubicBezTo>
                    <a:cubicBezTo>
                      <a:pt x="20117" y="17966"/>
                      <a:pt x="20457" y="17328"/>
                      <a:pt x="20797" y="16675"/>
                    </a:cubicBezTo>
                    <a:close/>
                    <a:moveTo>
                      <a:pt x="12207" y="16730"/>
                    </a:moveTo>
                    <a:cubicBezTo>
                      <a:pt x="12642" y="17735"/>
                      <a:pt x="13145" y="18728"/>
                      <a:pt x="13607" y="19720"/>
                    </a:cubicBezTo>
                    <a:cubicBezTo>
                      <a:pt x="13960" y="20467"/>
                      <a:pt x="14300" y="21215"/>
                      <a:pt x="14640" y="21963"/>
                    </a:cubicBezTo>
                    <a:cubicBezTo>
                      <a:pt x="14281" y="21897"/>
                      <a:pt x="13898" y="21878"/>
                      <a:pt x="13514" y="21878"/>
                    </a:cubicBezTo>
                    <a:cubicBezTo>
                      <a:pt x="13025" y="21878"/>
                      <a:pt x="12534" y="21908"/>
                      <a:pt x="12084" y="21908"/>
                    </a:cubicBezTo>
                    <a:cubicBezTo>
                      <a:pt x="11215" y="21908"/>
                      <a:pt x="10358" y="21963"/>
                      <a:pt x="9488" y="22058"/>
                    </a:cubicBezTo>
                    <a:cubicBezTo>
                      <a:pt x="10168" y="20440"/>
                      <a:pt x="10916" y="18850"/>
                      <a:pt x="11745" y="17273"/>
                    </a:cubicBezTo>
                    <a:cubicBezTo>
                      <a:pt x="11881" y="17069"/>
                      <a:pt x="12030" y="16879"/>
                      <a:pt x="12207" y="16730"/>
                    </a:cubicBezTo>
                    <a:close/>
                    <a:moveTo>
                      <a:pt x="36523" y="16730"/>
                    </a:moveTo>
                    <a:cubicBezTo>
                      <a:pt x="36700" y="16879"/>
                      <a:pt x="36863" y="17069"/>
                      <a:pt x="36999" y="17273"/>
                    </a:cubicBezTo>
                    <a:cubicBezTo>
                      <a:pt x="37828" y="18850"/>
                      <a:pt x="38576" y="20440"/>
                      <a:pt x="39242" y="22058"/>
                    </a:cubicBezTo>
                    <a:cubicBezTo>
                      <a:pt x="38385" y="21963"/>
                      <a:pt x="37529" y="21908"/>
                      <a:pt x="36659" y="21908"/>
                    </a:cubicBezTo>
                    <a:cubicBezTo>
                      <a:pt x="36210" y="21908"/>
                      <a:pt x="35714" y="21878"/>
                      <a:pt x="35224" y="21878"/>
                    </a:cubicBezTo>
                    <a:cubicBezTo>
                      <a:pt x="34839" y="21878"/>
                      <a:pt x="34457" y="21897"/>
                      <a:pt x="34104" y="21963"/>
                    </a:cubicBezTo>
                    <a:cubicBezTo>
                      <a:pt x="34444" y="21215"/>
                      <a:pt x="34784" y="20467"/>
                      <a:pt x="35137" y="19720"/>
                    </a:cubicBezTo>
                    <a:cubicBezTo>
                      <a:pt x="35585" y="18728"/>
                      <a:pt x="36102" y="17735"/>
                      <a:pt x="36523" y="16730"/>
                    </a:cubicBezTo>
                    <a:close/>
                    <a:moveTo>
                      <a:pt x="9339" y="22438"/>
                    </a:moveTo>
                    <a:cubicBezTo>
                      <a:pt x="10249" y="22452"/>
                      <a:pt x="11174" y="22465"/>
                      <a:pt x="12084" y="22465"/>
                    </a:cubicBezTo>
                    <a:cubicBezTo>
                      <a:pt x="12560" y="22479"/>
                      <a:pt x="13022" y="22479"/>
                      <a:pt x="13498" y="22506"/>
                    </a:cubicBezTo>
                    <a:cubicBezTo>
                      <a:pt x="13812" y="22516"/>
                      <a:pt x="14132" y="22544"/>
                      <a:pt x="14446" y="22544"/>
                    </a:cubicBezTo>
                    <a:cubicBezTo>
                      <a:pt x="14594" y="22544"/>
                      <a:pt x="14741" y="22537"/>
                      <a:pt x="14884" y="22520"/>
                    </a:cubicBezTo>
                    <a:cubicBezTo>
                      <a:pt x="15007" y="22778"/>
                      <a:pt x="15129" y="23023"/>
                      <a:pt x="15238" y="23281"/>
                    </a:cubicBezTo>
                    <a:cubicBezTo>
                      <a:pt x="15279" y="23363"/>
                      <a:pt x="15442" y="23621"/>
                      <a:pt x="15415" y="23689"/>
                    </a:cubicBezTo>
                    <a:cubicBezTo>
                      <a:pt x="15390" y="23796"/>
                      <a:pt x="15315" y="23813"/>
                      <a:pt x="15230" y="23813"/>
                    </a:cubicBezTo>
                    <a:cubicBezTo>
                      <a:pt x="15190" y="23813"/>
                      <a:pt x="15147" y="23809"/>
                      <a:pt x="15105" y="23809"/>
                    </a:cubicBezTo>
                    <a:cubicBezTo>
                      <a:pt x="15090" y="23809"/>
                      <a:pt x="15076" y="23810"/>
                      <a:pt x="15061" y="23811"/>
                    </a:cubicBezTo>
                    <a:cubicBezTo>
                      <a:pt x="14749" y="23811"/>
                      <a:pt x="14449" y="23825"/>
                      <a:pt x="14137" y="23825"/>
                    </a:cubicBezTo>
                    <a:cubicBezTo>
                      <a:pt x="13484" y="23838"/>
                      <a:pt x="12846" y="23852"/>
                      <a:pt x="12193" y="23852"/>
                    </a:cubicBezTo>
                    <a:cubicBezTo>
                      <a:pt x="11863" y="23856"/>
                      <a:pt x="11531" y="23858"/>
                      <a:pt x="11199" y="23858"/>
                    </a:cubicBezTo>
                    <a:cubicBezTo>
                      <a:pt x="10397" y="23858"/>
                      <a:pt x="9593" y="23848"/>
                      <a:pt x="8795" y="23838"/>
                    </a:cubicBezTo>
                    <a:cubicBezTo>
                      <a:pt x="8972" y="23376"/>
                      <a:pt x="9149" y="22900"/>
                      <a:pt x="9339" y="22438"/>
                    </a:cubicBezTo>
                    <a:close/>
                    <a:moveTo>
                      <a:pt x="39391" y="22438"/>
                    </a:moveTo>
                    <a:cubicBezTo>
                      <a:pt x="39582" y="22900"/>
                      <a:pt x="39772" y="23376"/>
                      <a:pt x="39949" y="23838"/>
                    </a:cubicBezTo>
                    <a:cubicBezTo>
                      <a:pt x="39151" y="23848"/>
                      <a:pt x="38346" y="23858"/>
                      <a:pt x="37545" y="23858"/>
                    </a:cubicBezTo>
                    <a:cubicBezTo>
                      <a:pt x="37213" y="23858"/>
                      <a:pt x="36881" y="23856"/>
                      <a:pt x="36551" y="23852"/>
                    </a:cubicBezTo>
                    <a:cubicBezTo>
                      <a:pt x="35898" y="23852"/>
                      <a:pt x="35246" y="23838"/>
                      <a:pt x="34593" y="23825"/>
                    </a:cubicBezTo>
                    <a:cubicBezTo>
                      <a:pt x="34294" y="23825"/>
                      <a:pt x="33982" y="23811"/>
                      <a:pt x="33683" y="23811"/>
                    </a:cubicBezTo>
                    <a:cubicBezTo>
                      <a:pt x="33668" y="23810"/>
                      <a:pt x="33653" y="23809"/>
                      <a:pt x="33638" y="23809"/>
                    </a:cubicBezTo>
                    <a:cubicBezTo>
                      <a:pt x="33596" y="23809"/>
                      <a:pt x="33551" y="23813"/>
                      <a:pt x="33509" y="23813"/>
                    </a:cubicBezTo>
                    <a:cubicBezTo>
                      <a:pt x="33420" y="23813"/>
                      <a:pt x="33340" y="23796"/>
                      <a:pt x="33316" y="23689"/>
                    </a:cubicBezTo>
                    <a:cubicBezTo>
                      <a:pt x="33302" y="23621"/>
                      <a:pt x="33465" y="23363"/>
                      <a:pt x="33506" y="23281"/>
                    </a:cubicBezTo>
                    <a:cubicBezTo>
                      <a:pt x="33615" y="23023"/>
                      <a:pt x="33737" y="22778"/>
                      <a:pt x="33846" y="22520"/>
                    </a:cubicBezTo>
                    <a:cubicBezTo>
                      <a:pt x="33994" y="22537"/>
                      <a:pt x="34143" y="22544"/>
                      <a:pt x="34293" y="22544"/>
                    </a:cubicBezTo>
                    <a:cubicBezTo>
                      <a:pt x="34610" y="22544"/>
                      <a:pt x="34927" y="22516"/>
                      <a:pt x="35232" y="22506"/>
                    </a:cubicBezTo>
                    <a:cubicBezTo>
                      <a:pt x="35708" y="22479"/>
                      <a:pt x="36184" y="22479"/>
                      <a:pt x="36659" y="22465"/>
                    </a:cubicBezTo>
                    <a:cubicBezTo>
                      <a:pt x="37570" y="22465"/>
                      <a:pt x="38481" y="22452"/>
                      <a:pt x="39391" y="22438"/>
                    </a:cubicBezTo>
                    <a:close/>
                    <a:moveTo>
                      <a:pt x="27077" y="27110"/>
                    </a:moveTo>
                    <a:cubicBezTo>
                      <a:pt x="27126" y="27110"/>
                      <a:pt x="27176" y="27112"/>
                      <a:pt x="27226" y="27114"/>
                    </a:cubicBezTo>
                    <a:cubicBezTo>
                      <a:pt x="27253" y="27128"/>
                      <a:pt x="27267" y="27128"/>
                      <a:pt x="27281" y="27141"/>
                    </a:cubicBezTo>
                    <a:cubicBezTo>
                      <a:pt x="27743" y="27372"/>
                      <a:pt x="27634" y="27970"/>
                      <a:pt x="27308" y="28242"/>
                    </a:cubicBezTo>
                    <a:cubicBezTo>
                      <a:pt x="27137" y="28388"/>
                      <a:pt x="26879" y="28415"/>
                      <a:pt x="26631" y="28415"/>
                    </a:cubicBezTo>
                    <a:cubicBezTo>
                      <a:pt x="26484" y="28415"/>
                      <a:pt x="26341" y="28405"/>
                      <a:pt x="26220" y="28405"/>
                    </a:cubicBezTo>
                    <a:cubicBezTo>
                      <a:pt x="26149" y="28402"/>
                      <a:pt x="26069" y="28402"/>
                      <a:pt x="25985" y="28402"/>
                    </a:cubicBezTo>
                    <a:cubicBezTo>
                      <a:pt x="25734" y="28402"/>
                      <a:pt x="25446" y="28402"/>
                      <a:pt x="25242" y="28310"/>
                    </a:cubicBezTo>
                    <a:cubicBezTo>
                      <a:pt x="24875" y="28133"/>
                      <a:pt x="24848" y="27658"/>
                      <a:pt x="25147" y="27399"/>
                    </a:cubicBezTo>
                    <a:cubicBezTo>
                      <a:pt x="25446" y="27141"/>
                      <a:pt x="26044" y="27196"/>
                      <a:pt x="26411" y="27155"/>
                    </a:cubicBezTo>
                    <a:cubicBezTo>
                      <a:pt x="26633" y="27133"/>
                      <a:pt x="26855" y="27110"/>
                      <a:pt x="27077" y="27110"/>
                    </a:cubicBezTo>
                    <a:close/>
                    <a:moveTo>
                      <a:pt x="27661" y="28473"/>
                    </a:moveTo>
                    <a:cubicBezTo>
                      <a:pt x="27661" y="28949"/>
                      <a:pt x="27661" y="29411"/>
                      <a:pt x="27648" y="29873"/>
                    </a:cubicBezTo>
                    <a:cubicBezTo>
                      <a:pt x="27552" y="29873"/>
                      <a:pt x="27444" y="29887"/>
                      <a:pt x="27335" y="29887"/>
                    </a:cubicBezTo>
                    <a:cubicBezTo>
                      <a:pt x="27117" y="29887"/>
                      <a:pt x="26873" y="29887"/>
                      <a:pt x="26655" y="29819"/>
                    </a:cubicBezTo>
                    <a:cubicBezTo>
                      <a:pt x="26261" y="29710"/>
                      <a:pt x="26383" y="29207"/>
                      <a:pt x="26383" y="28840"/>
                    </a:cubicBezTo>
                    <a:cubicBezTo>
                      <a:pt x="26628" y="28840"/>
                      <a:pt x="26859" y="28827"/>
                      <a:pt x="27050" y="28799"/>
                    </a:cubicBezTo>
                    <a:cubicBezTo>
                      <a:pt x="27294" y="28759"/>
                      <a:pt x="27498" y="28636"/>
                      <a:pt x="27661" y="28473"/>
                    </a:cubicBezTo>
                    <a:close/>
                    <a:moveTo>
                      <a:pt x="23138" y="30943"/>
                    </a:moveTo>
                    <a:cubicBezTo>
                      <a:pt x="23183" y="30943"/>
                      <a:pt x="23227" y="30944"/>
                      <a:pt x="23271" y="30947"/>
                    </a:cubicBezTo>
                    <a:cubicBezTo>
                      <a:pt x="23747" y="30961"/>
                      <a:pt x="23923" y="31287"/>
                      <a:pt x="23896" y="31735"/>
                    </a:cubicBezTo>
                    <a:cubicBezTo>
                      <a:pt x="23896" y="31898"/>
                      <a:pt x="23923" y="32374"/>
                      <a:pt x="23747" y="32469"/>
                    </a:cubicBezTo>
                    <a:cubicBezTo>
                      <a:pt x="23717" y="32488"/>
                      <a:pt x="23662" y="32494"/>
                      <a:pt x="23593" y="32494"/>
                    </a:cubicBezTo>
                    <a:cubicBezTo>
                      <a:pt x="23424" y="32494"/>
                      <a:pt x="23174" y="32454"/>
                      <a:pt x="23048" y="32454"/>
                    </a:cubicBezTo>
                    <a:cubicBezTo>
                      <a:pt x="23035" y="32454"/>
                      <a:pt x="23023" y="32455"/>
                      <a:pt x="23013" y="32456"/>
                    </a:cubicBezTo>
                    <a:cubicBezTo>
                      <a:pt x="22610" y="32477"/>
                      <a:pt x="22233" y="32523"/>
                      <a:pt x="21854" y="32523"/>
                    </a:cubicBezTo>
                    <a:cubicBezTo>
                      <a:pt x="21747" y="32523"/>
                      <a:pt x="21639" y="32519"/>
                      <a:pt x="21531" y="32510"/>
                    </a:cubicBezTo>
                    <a:cubicBezTo>
                      <a:pt x="21531" y="32306"/>
                      <a:pt x="21531" y="32089"/>
                      <a:pt x="21531" y="31871"/>
                    </a:cubicBezTo>
                    <a:lnTo>
                      <a:pt x="21531" y="30974"/>
                    </a:lnTo>
                    <a:cubicBezTo>
                      <a:pt x="21701" y="30981"/>
                      <a:pt x="21874" y="30984"/>
                      <a:pt x="22049" y="30984"/>
                    </a:cubicBezTo>
                    <a:cubicBezTo>
                      <a:pt x="22224" y="30984"/>
                      <a:pt x="22401" y="30981"/>
                      <a:pt x="22578" y="30974"/>
                    </a:cubicBezTo>
                    <a:cubicBezTo>
                      <a:pt x="22765" y="30963"/>
                      <a:pt x="22952" y="30943"/>
                      <a:pt x="23138" y="30943"/>
                    </a:cubicBezTo>
                    <a:close/>
                    <a:moveTo>
                      <a:pt x="11244" y="31895"/>
                    </a:moveTo>
                    <a:cubicBezTo>
                      <a:pt x="11659" y="31895"/>
                      <a:pt x="11998" y="31986"/>
                      <a:pt x="12084" y="32320"/>
                    </a:cubicBezTo>
                    <a:cubicBezTo>
                      <a:pt x="12152" y="32469"/>
                      <a:pt x="12139" y="32619"/>
                      <a:pt x="12044" y="32768"/>
                    </a:cubicBezTo>
                    <a:cubicBezTo>
                      <a:pt x="11976" y="32782"/>
                      <a:pt x="11921" y="32796"/>
                      <a:pt x="11853" y="32809"/>
                    </a:cubicBezTo>
                    <a:cubicBezTo>
                      <a:pt x="11622" y="32918"/>
                      <a:pt x="11201" y="32931"/>
                      <a:pt x="10956" y="32959"/>
                    </a:cubicBezTo>
                    <a:cubicBezTo>
                      <a:pt x="10616" y="32999"/>
                      <a:pt x="10277" y="33013"/>
                      <a:pt x="9923" y="33027"/>
                    </a:cubicBezTo>
                    <a:cubicBezTo>
                      <a:pt x="9923" y="32687"/>
                      <a:pt x="9910" y="32361"/>
                      <a:pt x="9910" y="32021"/>
                    </a:cubicBezTo>
                    <a:cubicBezTo>
                      <a:pt x="10304" y="31993"/>
                      <a:pt x="10815" y="31895"/>
                      <a:pt x="11244" y="31895"/>
                    </a:cubicBezTo>
                    <a:close/>
                    <a:moveTo>
                      <a:pt x="37497" y="31895"/>
                    </a:moveTo>
                    <a:cubicBezTo>
                      <a:pt x="37929" y="31895"/>
                      <a:pt x="38440" y="31993"/>
                      <a:pt x="38834" y="32021"/>
                    </a:cubicBezTo>
                    <a:cubicBezTo>
                      <a:pt x="38820" y="32361"/>
                      <a:pt x="38820" y="32687"/>
                      <a:pt x="38807" y="33027"/>
                    </a:cubicBezTo>
                    <a:cubicBezTo>
                      <a:pt x="38467" y="33013"/>
                      <a:pt x="38127" y="32999"/>
                      <a:pt x="37787" y="32959"/>
                    </a:cubicBezTo>
                    <a:cubicBezTo>
                      <a:pt x="37543" y="32931"/>
                      <a:pt x="37108" y="32918"/>
                      <a:pt x="36877" y="32809"/>
                    </a:cubicBezTo>
                    <a:cubicBezTo>
                      <a:pt x="36822" y="32796"/>
                      <a:pt x="36754" y="32782"/>
                      <a:pt x="36700" y="32768"/>
                    </a:cubicBezTo>
                    <a:cubicBezTo>
                      <a:pt x="36605" y="32619"/>
                      <a:pt x="36591" y="32469"/>
                      <a:pt x="36646" y="32320"/>
                    </a:cubicBezTo>
                    <a:cubicBezTo>
                      <a:pt x="36739" y="31986"/>
                      <a:pt x="37081" y="31895"/>
                      <a:pt x="37497" y="31895"/>
                    </a:cubicBezTo>
                    <a:close/>
                    <a:moveTo>
                      <a:pt x="24254" y="32839"/>
                    </a:moveTo>
                    <a:cubicBezTo>
                      <a:pt x="24523" y="32839"/>
                      <a:pt x="24753" y="32867"/>
                      <a:pt x="24834" y="32918"/>
                    </a:cubicBezTo>
                    <a:cubicBezTo>
                      <a:pt x="25038" y="33013"/>
                      <a:pt x="25038" y="33394"/>
                      <a:pt x="25024" y="33597"/>
                    </a:cubicBezTo>
                    <a:cubicBezTo>
                      <a:pt x="24983" y="34087"/>
                      <a:pt x="24644" y="34168"/>
                      <a:pt x="24236" y="34196"/>
                    </a:cubicBezTo>
                    <a:cubicBezTo>
                      <a:pt x="24032" y="34215"/>
                      <a:pt x="23733" y="34281"/>
                      <a:pt x="23454" y="34281"/>
                    </a:cubicBezTo>
                    <a:cubicBezTo>
                      <a:pt x="23138" y="34281"/>
                      <a:pt x="22848" y="34195"/>
                      <a:pt x="22754" y="33856"/>
                    </a:cubicBezTo>
                    <a:cubicBezTo>
                      <a:pt x="22714" y="33665"/>
                      <a:pt x="22727" y="33489"/>
                      <a:pt x="22809" y="33353"/>
                    </a:cubicBezTo>
                    <a:cubicBezTo>
                      <a:pt x="22931" y="33108"/>
                      <a:pt x="23189" y="32959"/>
                      <a:pt x="23488" y="32904"/>
                    </a:cubicBezTo>
                    <a:cubicBezTo>
                      <a:pt x="23570" y="32904"/>
                      <a:pt x="23665" y="32904"/>
                      <a:pt x="23747" y="32891"/>
                    </a:cubicBezTo>
                    <a:cubicBezTo>
                      <a:pt x="23842" y="32891"/>
                      <a:pt x="23910" y="32877"/>
                      <a:pt x="23964" y="32850"/>
                    </a:cubicBezTo>
                    <a:cubicBezTo>
                      <a:pt x="24062" y="32843"/>
                      <a:pt x="24161" y="32839"/>
                      <a:pt x="24254" y="32839"/>
                    </a:cubicBezTo>
                    <a:close/>
                    <a:moveTo>
                      <a:pt x="12533" y="33213"/>
                    </a:moveTo>
                    <a:cubicBezTo>
                      <a:pt x="12597" y="33213"/>
                      <a:pt x="12660" y="33215"/>
                      <a:pt x="12723" y="33217"/>
                    </a:cubicBezTo>
                    <a:cubicBezTo>
                      <a:pt x="13131" y="33217"/>
                      <a:pt x="13444" y="33326"/>
                      <a:pt x="13471" y="33801"/>
                    </a:cubicBezTo>
                    <a:cubicBezTo>
                      <a:pt x="13471" y="33896"/>
                      <a:pt x="13471" y="33978"/>
                      <a:pt x="13471" y="34060"/>
                    </a:cubicBezTo>
                    <a:cubicBezTo>
                      <a:pt x="13367" y="34280"/>
                      <a:pt x="13223" y="34381"/>
                      <a:pt x="13040" y="34381"/>
                    </a:cubicBezTo>
                    <a:cubicBezTo>
                      <a:pt x="13008" y="34381"/>
                      <a:pt x="12975" y="34378"/>
                      <a:pt x="12941" y="34372"/>
                    </a:cubicBezTo>
                    <a:cubicBezTo>
                      <a:pt x="12769" y="34408"/>
                      <a:pt x="12578" y="34408"/>
                      <a:pt x="12394" y="34408"/>
                    </a:cubicBezTo>
                    <a:cubicBezTo>
                      <a:pt x="12302" y="34408"/>
                      <a:pt x="12211" y="34408"/>
                      <a:pt x="12125" y="34413"/>
                    </a:cubicBezTo>
                    <a:cubicBezTo>
                      <a:pt x="12003" y="34413"/>
                      <a:pt x="11689" y="34482"/>
                      <a:pt x="11477" y="34482"/>
                    </a:cubicBezTo>
                    <a:cubicBezTo>
                      <a:pt x="11407" y="34482"/>
                      <a:pt x="11347" y="34474"/>
                      <a:pt x="11310" y="34454"/>
                    </a:cubicBezTo>
                    <a:cubicBezTo>
                      <a:pt x="11051" y="34291"/>
                      <a:pt x="11051" y="33747"/>
                      <a:pt x="11011" y="33366"/>
                    </a:cubicBezTo>
                    <a:cubicBezTo>
                      <a:pt x="11215" y="33339"/>
                      <a:pt x="11405" y="33312"/>
                      <a:pt x="11609" y="33285"/>
                    </a:cubicBezTo>
                    <a:cubicBezTo>
                      <a:pt x="11913" y="33240"/>
                      <a:pt x="12226" y="33213"/>
                      <a:pt x="12533" y="33213"/>
                    </a:cubicBezTo>
                    <a:close/>
                    <a:moveTo>
                      <a:pt x="36203" y="33213"/>
                    </a:moveTo>
                    <a:cubicBezTo>
                      <a:pt x="36518" y="33213"/>
                      <a:pt x="36831" y="33240"/>
                      <a:pt x="37135" y="33285"/>
                    </a:cubicBezTo>
                    <a:cubicBezTo>
                      <a:pt x="37325" y="33312"/>
                      <a:pt x="37529" y="33339"/>
                      <a:pt x="37733" y="33366"/>
                    </a:cubicBezTo>
                    <a:cubicBezTo>
                      <a:pt x="37679" y="33747"/>
                      <a:pt x="37692" y="34291"/>
                      <a:pt x="37420" y="34454"/>
                    </a:cubicBezTo>
                    <a:cubicBezTo>
                      <a:pt x="37386" y="34474"/>
                      <a:pt x="37330" y="34482"/>
                      <a:pt x="37260" y="34482"/>
                    </a:cubicBezTo>
                    <a:cubicBezTo>
                      <a:pt x="37053" y="34482"/>
                      <a:pt x="36737" y="34413"/>
                      <a:pt x="36605" y="34413"/>
                    </a:cubicBezTo>
                    <a:cubicBezTo>
                      <a:pt x="36519" y="34408"/>
                      <a:pt x="36428" y="34408"/>
                      <a:pt x="36337" y="34408"/>
                    </a:cubicBezTo>
                    <a:cubicBezTo>
                      <a:pt x="36153" y="34408"/>
                      <a:pt x="35966" y="34408"/>
                      <a:pt x="35803" y="34372"/>
                    </a:cubicBezTo>
                    <a:cubicBezTo>
                      <a:pt x="35767" y="34378"/>
                      <a:pt x="35732" y="34381"/>
                      <a:pt x="35699" y="34381"/>
                    </a:cubicBezTo>
                    <a:cubicBezTo>
                      <a:pt x="35508" y="34381"/>
                      <a:pt x="35365" y="34280"/>
                      <a:pt x="35273" y="34060"/>
                    </a:cubicBezTo>
                    <a:cubicBezTo>
                      <a:pt x="35259" y="33978"/>
                      <a:pt x="35259" y="33896"/>
                      <a:pt x="35259" y="33801"/>
                    </a:cubicBezTo>
                    <a:cubicBezTo>
                      <a:pt x="35286" y="33326"/>
                      <a:pt x="35599" y="33217"/>
                      <a:pt x="36007" y="33217"/>
                    </a:cubicBezTo>
                    <a:cubicBezTo>
                      <a:pt x="36072" y="33215"/>
                      <a:pt x="36137" y="33213"/>
                      <a:pt x="36203" y="33213"/>
                    </a:cubicBezTo>
                    <a:close/>
                    <a:moveTo>
                      <a:pt x="13375" y="24594"/>
                    </a:moveTo>
                    <a:cubicBezTo>
                      <a:pt x="13831" y="24594"/>
                      <a:pt x="14283" y="24603"/>
                      <a:pt x="14735" y="24613"/>
                    </a:cubicBezTo>
                    <a:cubicBezTo>
                      <a:pt x="14599" y="25456"/>
                      <a:pt x="14681" y="26380"/>
                      <a:pt x="14681" y="27223"/>
                    </a:cubicBezTo>
                    <a:cubicBezTo>
                      <a:pt x="14681" y="28201"/>
                      <a:pt x="14681" y="29166"/>
                      <a:pt x="14681" y="30145"/>
                    </a:cubicBezTo>
                    <a:cubicBezTo>
                      <a:pt x="14694" y="31110"/>
                      <a:pt x="14694" y="32089"/>
                      <a:pt x="14694" y="33054"/>
                    </a:cubicBezTo>
                    <a:cubicBezTo>
                      <a:pt x="14694" y="33543"/>
                      <a:pt x="14694" y="34032"/>
                      <a:pt x="14694" y="34522"/>
                    </a:cubicBezTo>
                    <a:cubicBezTo>
                      <a:pt x="14694" y="34794"/>
                      <a:pt x="14694" y="35065"/>
                      <a:pt x="14694" y="35351"/>
                    </a:cubicBezTo>
                    <a:cubicBezTo>
                      <a:pt x="14694" y="35432"/>
                      <a:pt x="14708" y="35636"/>
                      <a:pt x="14721" y="35786"/>
                    </a:cubicBezTo>
                    <a:cubicBezTo>
                      <a:pt x="14579" y="35776"/>
                      <a:pt x="14430" y="35768"/>
                      <a:pt x="14282" y="35768"/>
                    </a:cubicBezTo>
                    <a:cubicBezTo>
                      <a:pt x="13811" y="35768"/>
                      <a:pt x="13352" y="35851"/>
                      <a:pt x="13145" y="36234"/>
                    </a:cubicBezTo>
                    <a:cubicBezTo>
                      <a:pt x="12982" y="36574"/>
                      <a:pt x="13049" y="37023"/>
                      <a:pt x="13036" y="37376"/>
                    </a:cubicBezTo>
                    <a:cubicBezTo>
                      <a:pt x="13022" y="37757"/>
                      <a:pt x="13009" y="38137"/>
                      <a:pt x="12995" y="38518"/>
                    </a:cubicBezTo>
                    <a:cubicBezTo>
                      <a:pt x="12506" y="38504"/>
                      <a:pt x="12003" y="38491"/>
                      <a:pt x="11500" y="38477"/>
                    </a:cubicBezTo>
                    <a:cubicBezTo>
                      <a:pt x="11527" y="38096"/>
                      <a:pt x="11541" y="37702"/>
                      <a:pt x="11554" y="37322"/>
                    </a:cubicBezTo>
                    <a:cubicBezTo>
                      <a:pt x="11568" y="36968"/>
                      <a:pt x="11663" y="36533"/>
                      <a:pt x="11554" y="36207"/>
                    </a:cubicBezTo>
                    <a:cubicBezTo>
                      <a:pt x="11459" y="35922"/>
                      <a:pt x="11242" y="35786"/>
                      <a:pt x="10970" y="35745"/>
                    </a:cubicBezTo>
                    <a:cubicBezTo>
                      <a:pt x="10769" y="35705"/>
                      <a:pt x="10553" y="35693"/>
                      <a:pt x="10338" y="35693"/>
                    </a:cubicBezTo>
                    <a:cubicBezTo>
                      <a:pt x="10189" y="35693"/>
                      <a:pt x="10040" y="35699"/>
                      <a:pt x="9896" y="35704"/>
                    </a:cubicBezTo>
                    <a:cubicBezTo>
                      <a:pt x="9937" y="34943"/>
                      <a:pt x="9937" y="34182"/>
                      <a:pt x="9937" y="33421"/>
                    </a:cubicBezTo>
                    <a:cubicBezTo>
                      <a:pt x="10222" y="33421"/>
                      <a:pt x="10521" y="33421"/>
                      <a:pt x="10820" y="33380"/>
                    </a:cubicBezTo>
                    <a:lnTo>
                      <a:pt x="10820" y="33380"/>
                    </a:lnTo>
                    <a:cubicBezTo>
                      <a:pt x="10725" y="33869"/>
                      <a:pt x="10684" y="34712"/>
                      <a:pt x="11187" y="34834"/>
                    </a:cubicBezTo>
                    <a:cubicBezTo>
                      <a:pt x="11309" y="34860"/>
                      <a:pt x="11444" y="34870"/>
                      <a:pt x="11586" y="34870"/>
                    </a:cubicBezTo>
                    <a:cubicBezTo>
                      <a:pt x="11965" y="34870"/>
                      <a:pt x="12390" y="34800"/>
                      <a:pt x="12737" y="34780"/>
                    </a:cubicBezTo>
                    <a:cubicBezTo>
                      <a:pt x="13036" y="34766"/>
                      <a:pt x="13444" y="34794"/>
                      <a:pt x="13648" y="34522"/>
                    </a:cubicBezTo>
                    <a:cubicBezTo>
                      <a:pt x="13919" y="34155"/>
                      <a:pt x="13824" y="33298"/>
                      <a:pt x="13457" y="33027"/>
                    </a:cubicBezTo>
                    <a:cubicBezTo>
                      <a:pt x="13264" y="32866"/>
                      <a:pt x="12995" y="32849"/>
                      <a:pt x="12743" y="32849"/>
                    </a:cubicBezTo>
                    <a:cubicBezTo>
                      <a:pt x="12675" y="32849"/>
                      <a:pt x="12610" y="32850"/>
                      <a:pt x="12547" y="32850"/>
                    </a:cubicBezTo>
                    <a:lnTo>
                      <a:pt x="12519" y="32850"/>
                    </a:lnTo>
                    <a:cubicBezTo>
                      <a:pt x="12560" y="32714"/>
                      <a:pt x="12547" y="32524"/>
                      <a:pt x="12479" y="32293"/>
                    </a:cubicBezTo>
                    <a:cubicBezTo>
                      <a:pt x="12316" y="31817"/>
                      <a:pt x="12030" y="31531"/>
                      <a:pt x="11514" y="31531"/>
                    </a:cubicBezTo>
                    <a:cubicBezTo>
                      <a:pt x="11215" y="31531"/>
                      <a:pt x="10888" y="31599"/>
                      <a:pt x="10576" y="31640"/>
                    </a:cubicBezTo>
                    <a:cubicBezTo>
                      <a:pt x="10358" y="31667"/>
                      <a:pt x="10127" y="31695"/>
                      <a:pt x="9896" y="31749"/>
                    </a:cubicBezTo>
                    <a:cubicBezTo>
                      <a:pt x="9882" y="31164"/>
                      <a:pt x="9869" y="30594"/>
                      <a:pt x="9855" y="30023"/>
                    </a:cubicBezTo>
                    <a:cubicBezTo>
                      <a:pt x="9842" y="29058"/>
                      <a:pt x="9815" y="28093"/>
                      <a:pt x="9760" y="27128"/>
                    </a:cubicBezTo>
                    <a:cubicBezTo>
                      <a:pt x="9733" y="26366"/>
                      <a:pt x="9787" y="25429"/>
                      <a:pt x="9611" y="24627"/>
                    </a:cubicBezTo>
                    <a:cubicBezTo>
                      <a:pt x="10671" y="24613"/>
                      <a:pt x="11745" y="24599"/>
                      <a:pt x="12805" y="24599"/>
                    </a:cubicBezTo>
                    <a:cubicBezTo>
                      <a:pt x="12996" y="24595"/>
                      <a:pt x="13186" y="24594"/>
                      <a:pt x="13375" y="24594"/>
                    </a:cubicBezTo>
                    <a:close/>
                    <a:moveTo>
                      <a:pt x="35364" y="24594"/>
                    </a:moveTo>
                    <a:cubicBezTo>
                      <a:pt x="35551" y="24594"/>
                      <a:pt x="35738" y="24595"/>
                      <a:pt x="35925" y="24599"/>
                    </a:cubicBezTo>
                    <a:cubicBezTo>
                      <a:pt x="36999" y="24599"/>
                      <a:pt x="38059" y="24613"/>
                      <a:pt x="39133" y="24627"/>
                    </a:cubicBezTo>
                    <a:cubicBezTo>
                      <a:pt x="38943" y="25429"/>
                      <a:pt x="39011" y="26366"/>
                      <a:pt x="38970" y="27128"/>
                    </a:cubicBezTo>
                    <a:cubicBezTo>
                      <a:pt x="38929" y="28093"/>
                      <a:pt x="38902" y="29058"/>
                      <a:pt x="38875" y="30023"/>
                    </a:cubicBezTo>
                    <a:cubicBezTo>
                      <a:pt x="38875" y="30594"/>
                      <a:pt x="38848" y="31164"/>
                      <a:pt x="38834" y="31749"/>
                    </a:cubicBezTo>
                    <a:cubicBezTo>
                      <a:pt x="38617" y="31695"/>
                      <a:pt x="38385" y="31667"/>
                      <a:pt x="38154" y="31640"/>
                    </a:cubicBezTo>
                    <a:cubicBezTo>
                      <a:pt x="37855" y="31599"/>
                      <a:pt x="37529" y="31531"/>
                      <a:pt x="37217" y="31531"/>
                    </a:cubicBezTo>
                    <a:cubicBezTo>
                      <a:pt x="36700" y="31531"/>
                      <a:pt x="36415" y="31817"/>
                      <a:pt x="36265" y="32293"/>
                    </a:cubicBezTo>
                    <a:cubicBezTo>
                      <a:pt x="36184" y="32524"/>
                      <a:pt x="36170" y="32714"/>
                      <a:pt x="36224" y="32850"/>
                    </a:cubicBezTo>
                    <a:lnTo>
                      <a:pt x="36197" y="32850"/>
                    </a:lnTo>
                    <a:cubicBezTo>
                      <a:pt x="36134" y="32850"/>
                      <a:pt x="36068" y="32849"/>
                      <a:pt x="36001" y="32849"/>
                    </a:cubicBezTo>
                    <a:cubicBezTo>
                      <a:pt x="35748" y="32849"/>
                      <a:pt x="35477" y="32866"/>
                      <a:pt x="35273" y="33027"/>
                    </a:cubicBezTo>
                    <a:cubicBezTo>
                      <a:pt x="34906" y="33298"/>
                      <a:pt x="34824" y="34155"/>
                      <a:pt x="35096" y="34522"/>
                    </a:cubicBezTo>
                    <a:cubicBezTo>
                      <a:pt x="35286" y="34794"/>
                      <a:pt x="35694" y="34766"/>
                      <a:pt x="36007" y="34780"/>
                    </a:cubicBezTo>
                    <a:cubicBezTo>
                      <a:pt x="36343" y="34800"/>
                      <a:pt x="36766" y="34870"/>
                      <a:pt x="37150" y="34870"/>
                    </a:cubicBezTo>
                    <a:cubicBezTo>
                      <a:pt x="37293" y="34870"/>
                      <a:pt x="37431" y="34860"/>
                      <a:pt x="37556" y="34834"/>
                    </a:cubicBezTo>
                    <a:cubicBezTo>
                      <a:pt x="38046" y="34712"/>
                      <a:pt x="38018" y="33869"/>
                      <a:pt x="37910" y="33380"/>
                    </a:cubicBezTo>
                    <a:lnTo>
                      <a:pt x="37910" y="33380"/>
                    </a:lnTo>
                    <a:cubicBezTo>
                      <a:pt x="38209" y="33421"/>
                      <a:pt x="38508" y="33421"/>
                      <a:pt x="38807" y="33421"/>
                    </a:cubicBezTo>
                    <a:cubicBezTo>
                      <a:pt x="38793" y="34182"/>
                      <a:pt x="38807" y="34943"/>
                      <a:pt x="38848" y="35704"/>
                    </a:cubicBezTo>
                    <a:cubicBezTo>
                      <a:pt x="38698" y="35699"/>
                      <a:pt x="38548" y="35693"/>
                      <a:pt x="38400" y="35693"/>
                    </a:cubicBezTo>
                    <a:cubicBezTo>
                      <a:pt x="38185" y="35693"/>
                      <a:pt x="37975" y="35705"/>
                      <a:pt x="37774" y="35745"/>
                    </a:cubicBezTo>
                    <a:cubicBezTo>
                      <a:pt x="37502" y="35786"/>
                      <a:pt x="37271" y="35922"/>
                      <a:pt x="37189" y="36207"/>
                    </a:cubicBezTo>
                    <a:cubicBezTo>
                      <a:pt x="37081" y="36533"/>
                      <a:pt x="37176" y="36968"/>
                      <a:pt x="37189" y="37322"/>
                    </a:cubicBezTo>
                    <a:cubicBezTo>
                      <a:pt x="37203" y="37702"/>
                      <a:pt x="37217" y="38096"/>
                      <a:pt x="37230" y="38477"/>
                    </a:cubicBezTo>
                    <a:cubicBezTo>
                      <a:pt x="36727" y="38491"/>
                      <a:pt x="36238" y="38504"/>
                      <a:pt x="35735" y="38518"/>
                    </a:cubicBezTo>
                    <a:cubicBezTo>
                      <a:pt x="35721" y="38137"/>
                      <a:pt x="35708" y="37757"/>
                      <a:pt x="35708" y="37376"/>
                    </a:cubicBezTo>
                    <a:cubicBezTo>
                      <a:pt x="35694" y="37023"/>
                      <a:pt x="35762" y="36574"/>
                      <a:pt x="35585" y="36234"/>
                    </a:cubicBezTo>
                    <a:cubicBezTo>
                      <a:pt x="35389" y="35851"/>
                      <a:pt x="34924" y="35768"/>
                      <a:pt x="34455" y="35768"/>
                    </a:cubicBezTo>
                    <a:cubicBezTo>
                      <a:pt x="34309" y="35768"/>
                      <a:pt x="34162" y="35776"/>
                      <a:pt x="34022" y="35786"/>
                    </a:cubicBezTo>
                    <a:cubicBezTo>
                      <a:pt x="34022" y="35636"/>
                      <a:pt x="34036" y="35432"/>
                      <a:pt x="34036" y="35351"/>
                    </a:cubicBezTo>
                    <a:cubicBezTo>
                      <a:pt x="34050" y="35065"/>
                      <a:pt x="34036" y="34794"/>
                      <a:pt x="34050" y="34522"/>
                    </a:cubicBezTo>
                    <a:cubicBezTo>
                      <a:pt x="34050" y="34032"/>
                      <a:pt x="34050" y="33543"/>
                      <a:pt x="34050" y="33054"/>
                    </a:cubicBezTo>
                    <a:cubicBezTo>
                      <a:pt x="34050" y="32089"/>
                      <a:pt x="34050" y="31110"/>
                      <a:pt x="34050" y="30145"/>
                    </a:cubicBezTo>
                    <a:cubicBezTo>
                      <a:pt x="34050" y="29166"/>
                      <a:pt x="34063" y="28201"/>
                      <a:pt x="34063" y="27223"/>
                    </a:cubicBezTo>
                    <a:cubicBezTo>
                      <a:pt x="34063" y="26380"/>
                      <a:pt x="34145" y="25456"/>
                      <a:pt x="33995" y="24613"/>
                    </a:cubicBezTo>
                    <a:cubicBezTo>
                      <a:pt x="34456" y="24603"/>
                      <a:pt x="34911" y="24594"/>
                      <a:pt x="35364" y="24594"/>
                    </a:cubicBezTo>
                    <a:close/>
                    <a:moveTo>
                      <a:pt x="21952" y="19366"/>
                    </a:moveTo>
                    <a:cubicBezTo>
                      <a:pt x="22170" y="19366"/>
                      <a:pt x="22401" y="19380"/>
                      <a:pt x="22632" y="19380"/>
                    </a:cubicBezTo>
                    <a:cubicBezTo>
                      <a:pt x="23679" y="19407"/>
                      <a:pt x="24712" y="19434"/>
                      <a:pt x="25758" y="19462"/>
                    </a:cubicBezTo>
                    <a:lnTo>
                      <a:pt x="26112" y="19462"/>
                    </a:lnTo>
                    <a:cubicBezTo>
                      <a:pt x="26574" y="19489"/>
                      <a:pt x="27036" y="19489"/>
                      <a:pt x="27498" y="19489"/>
                    </a:cubicBezTo>
                    <a:cubicBezTo>
                      <a:pt x="27607" y="19502"/>
                      <a:pt x="27688" y="19557"/>
                      <a:pt x="27729" y="19733"/>
                    </a:cubicBezTo>
                    <a:cubicBezTo>
                      <a:pt x="27783" y="19978"/>
                      <a:pt x="27729" y="20318"/>
                      <a:pt x="27716" y="20563"/>
                    </a:cubicBezTo>
                    <a:cubicBezTo>
                      <a:pt x="27716" y="21568"/>
                      <a:pt x="27702" y="22574"/>
                      <a:pt x="27702" y="23580"/>
                    </a:cubicBezTo>
                    <a:cubicBezTo>
                      <a:pt x="27688" y="24654"/>
                      <a:pt x="27688" y="25714"/>
                      <a:pt x="27675" y="26774"/>
                    </a:cubicBezTo>
                    <a:cubicBezTo>
                      <a:pt x="27559" y="26733"/>
                      <a:pt x="27427" y="26723"/>
                      <a:pt x="27292" y="26723"/>
                    </a:cubicBezTo>
                    <a:cubicBezTo>
                      <a:pt x="27158" y="26723"/>
                      <a:pt x="27022" y="26733"/>
                      <a:pt x="26900" y="26733"/>
                    </a:cubicBezTo>
                    <a:cubicBezTo>
                      <a:pt x="26519" y="26733"/>
                      <a:pt x="26139" y="26733"/>
                      <a:pt x="25745" y="26761"/>
                    </a:cubicBezTo>
                    <a:cubicBezTo>
                      <a:pt x="25405" y="26774"/>
                      <a:pt x="25038" y="26842"/>
                      <a:pt x="24861" y="27100"/>
                    </a:cubicBezTo>
                    <a:cubicBezTo>
                      <a:pt x="24712" y="27168"/>
                      <a:pt x="24616" y="27304"/>
                      <a:pt x="24589" y="27522"/>
                    </a:cubicBezTo>
                    <a:cubicBezTo>
                      <a:pt x="24521" y="27998"/>
                      <a:pt x="24644" y="28460"/>
                      <a:pt x="25106" y="28650"/>
                    </a:cubicBezTo>
                    <a:cubicBezTo>
                      <a:pt x="25364" y="28759"/>
                      <a:pt x="25717" y="28827"/>
                      <a:pt x="26071" y="28840"/>
                    </a:cubicBezTo>
                    <a:cubicBezTo>
                      <a:pt x="25976" y="29262"/>
                      <a:pt x="25949" y="29846"/>
                      <a:pt x="26329" y="30091"/>
                    </a:cubicBezTo>
                    <a:cubicBezTo>
                      <a:pt x="26547" y="30213"/>
                      <a:pt x="26818" y="30240"/>
                      <a:pt x="27063" y="30281"/>
                    </a:cubicBezTo>
                    <a:cubicBezTo>
                      <a:pt x="27203" y="30291"/>
                      <a:pt x="27351" y="30323"/>
                      <a:pt x="27494" y="30323"/>
                    </a:cubicBezTo>
                    <a:cubicBezTo>
                      <a:pt x="27546" y="30323"/>
                      <a:pt x="27597" y="30319"/>
                      <a:pt x="27648" y="30308"/>
                    </a:cubicBezTo>
                    <a:lnTo>
                      <a:pt x="27648" y="30308"/>
                    </a:lnTo>
                    <a:cubicBezTo>
                      <a:pt x="27634" y="32130"/>
                      <a:pt x="27620" y="33951"/>
                      <a:pt x="27607" y="35772"/>
                    </a:cubicBezTo>
                    <a:cubicBezTo>
                      <a:pt x="27480" y="35772"/>
                      <a:pt x="27359" y="35778"/>
                      <a:pt x="27240" y="35778"/>
                    </a:cubicBezTo>
                    <a:cubicBezTo>
                      <a:pt x="27181" y="35778"/>
                      <a:pt x="27122" y="35777"/>
                      <a:pt x="27063" y="35772"/>
                    </a:cubicBezTo>
                    <a:cubicBezTo>
                      <a:pt x="26828" y="35772"/>
                      <a:pt x="26537" y="35744"/>
                      <a:pt x="26249" y="35744"/>
                    </a:cubicBezTo>
                    <a:cubicBezTo>
                      <a:pt x="25903" y="35744"/>
                      <a:pt x="25561" y="35785"/>
                      <a:pt x="25323" y="35963"/>
                    </a:cubicBezTo>
                    <a:cubicBezTo>
                      <a:pt x="24956" y="36234"/>
                      <a:pt x="24970" y="36724"/>
                      <a:pt x="24943" y="37131"/>
                    </a:cubicBezTo>
                    <a:cubicBezTo>
                      <a:pt x="24916" y="37485"/>
                      <a:pt x="24902" y="37825"/>
                      <a:pt x="24875" y="38164"/>
                    </a:cubicBezTo>
                    <a:cubicBezTo>
                      <a:pt x="24834" y="38545"/>
                      <a:pt x="24752" y="38599"/>
                      <a:pt x="24372" y="38613"/>
                    </a:cubicBezTo>
                    <a:cubicBezTo>
                      <a:pt x="24252" y="38613"/>
                      <a:pt x="24124" y="38615"/>
                      <a:pt x="23994" y="38615"/>
                    </a:cubicBezTo>
                    <a:cubicBezTo>
                      <a:pt x="23799" y="38615"/>
                      <a:pt x="23600" y="38610"/>
                      <a:pt x="23420" y="38586"/>
                    </a:cubicBezTo>
                    <a:cubicBezTo>
                      <a:pt x="23176" y="38559"/>
                      <a:pt x="23271" y="38613"/>
                      <a:pt x="23189" y="38396"/>
                    </a:cubicBezTo>
                    <a:cubicBezTo>
                      <a:pt x="23135" y="38246"/>
                      <a:pt x="23162" y="38029"/>
                      <a:pt x="23149" y="37865"/>
                    </a:cubicBezTo>
                    <a:cubicBezTo>
                      <a:pt x="23149" y="37349"/>
                      <a:pt x="23216" y="36696"/>
                      <a:pt x="22945" y="36221"/>
                    </a:cubicBezTo>
                    <a:cubicBezTo>
                      <a:pt x="22766" y="35918"/>
                      <a:pt x="22459" y="35854"/>
                      <a:pt x="22142" y="35854"/>
                    </a:cubicBezTo>
                    <a:cubicBezTo>
                      <a:pt x="21976" y="35854"/>
                      <a:pt x="21808" y="35872"/>
                      <a:pt x="21653" y="35881"/>
                    </a:cubicBezTo>
                    <a:lnTo>
                      <a:pt x="21517" y="35881"/>
                    </a:lnTo>
                    <a:cubicBezTo>
                      <a:pt x="21558" y="34902"/>
                      <a:pt x="21545" y="33896"/>
                      <a:pt x="21531" y="32918"/>
                    </a:cubicBezTo>
                    <a:lnTo>
                      <a:pt x="21531" y="32918"/>
                    </a:lnTo>
                    <a:cubicBezTo>
                      <a:pt x="21681" y="32938"/>
                      <a:pt x="21830" y="32945"/>
                      <a:pt x="21981" y="32945"/>
                    </a:cubicBezTo>
                    <a:cubicBezTo>
                      <a:pt x="22133" y="32945"/>
                      <a:pt x="22285" y="32938"/>
                      <a:pt x="22442" y="32931"/>
                    </a:cubicBezTo>
                    <a:cubicBezTo>
                      <a:pt x="22496" y="32931"/>
                      <a:pt x="22550" y="32918"/>
                      <a:pt x="22605" y="32918"/>
                    </a:cubicBezTo>
                    <a:cubicBezTo>
                      <a:pt x="22483" y="33530"/>
                      <a:pt x="22183" y="34427"/>
                      <a:pt x="23013" y="34603"/>
                    </a:cubicBezTo>
                    <a:cubicBezTo>
                      <a:pt x="23152" y="34634"/>
                      <a:pt x="23306" y="34647"/>
                      <a:pt x="23464" y="34647"/>
                    </a:cubicBezTo>
                    <a:cubicBezTo>
                      <a:pt x="23861" y="34647"/>
                      <a:pt x="24294" y="34570"/>
                      <a:pt x="24644" y="34522"/>
                    </a:cubicBezTo>
                    <a:cubicBezTo>
                      <a:pt x="24983" y="34481"/>
                      <a:pt x="25174" y="34372"/>
                      <a:pt x="25310" y="34019"/>
                    </a:cubicBezTo>
                    <a:cubicBezTo>
                      <a:pt x="25432" y="33706"/>
                      <a:pt x="25459" y="33217"/>
                      <a:pt x="25337" y="32891"/>
                    </a:cubicBezTo>
                    <a:cubicBezTo>
                      <a:pt x="25201" y="32564"/>
                      <a:pt x="24888" y="32537"/>
                      <a:pt x="24576" y="32510"/>
                    </a:cubicBezTo>
                    <a:cubicBezTo>
                      <a:pt x="24494" y="32510"/>
                      <a:pt x="24372" y="32497"/>
                      <a:pt x="24236" y="32497"/>
                    </a:cubicBezTo>
                    <a:cubicBezTo>
                      <a:pt x="24304" y="32238"/>
                      <a:pt x="24263" y="31926"/>
                      <a:pt x="24277" y="31654"/>
                    </a:cubicBezTo>
                    <a:cubicBezTo>
                      <a:pt x="24277" y="31069"/>
                      <a:pt x="24086" y="30648"/>
                      <a:pt x="23475" y="30566"/>
                    </a:cubicBezTo>
                    <a:cubicBezTo>
                      <a:pt x="23314" y="30545"/>
                      <a:pt x="23148" y="30536"/>
                      <a:pt x="22978" y="30536"/>
                    </a:cubicBezTo>
                    <a:cubicBezTo>
                      <a:pt x="22503" y="30536"/>
                      <a:pt x="22002" y="30609"/>
                      <a:pt x="21531" y="30689"/>
                    </a:cubicBezTo>
                    <a:cubicBezTo>
                      <a:pt x="21517" y="29669"/>
                      <a:pt x="21517" y="28650"/>
                      <a:pt x="21517" y="27631"/>
                    </a:cubicBezTo>
                    <a:cubicBezTo>
                      <a:pt x="21517" y="26258"/>
                      <a:pt x="21517" y="24871"/>
                      <a:pt x="21490" y="23485"/>
                    </a:cubicBezTo>
                    <a:cubicBezTo>
                      <a:pt x="21450" y="22370"/>
                      <a:pt x="21531" y="21174"/>
                      <a:pt x="21382" y="20046"/>
                    </a:cubicBezTo>
                    <a:cubicBezTo>
                      <a:pt x="21395" y="19937"/>
                      <a:pt x="21409" y="19829"/>
                      <a:pt x="21436" y="19720"/>
                    </a:cubicBezTo>
                    <a:cubicBezTo>
                      <a:pt x="21531" y="19366"/>
                      <a:pt x="21640" y="19380"/>
                      <a:pt x="21952" y="19366"/>
                    </a:cubicBezTo>
                    <a:close/>
                    <a:moveTo>
                      <a:pt x="1265" y="47152"/>
                    </a:moveTo>
                    <a:cubicBezTo>
                      <a:pt x="1347" y="47152"/>
                      <a:pt x="1428" y="47156"/>
                      <a:pt x="1510" y="47162"/>
                    </a:cubicBezTo>
                    <a:cubicBezTo>
                      <a:pt x="2067" y="47217"/>
                      <a:pt x="2067" y="47625"/>
                      <a:pt x="2108" y="48100"/>
                    </a:cubicBezTo>
                    <a:cubicBezTo>
                      <a:pt x="2121" y="48168"/>
                      <a:pt x="2203" y="48630"/>
                      <a:pt x="2176" y="48698"/>
                    </a:cubicBezTo>
                    <a:cubicBezTo>
                      <a:pt x="2176" y="48681"/>
                      <a:pt x="2088" y="48676"/>
                      <a:pt x="1985" y="48676"/>
                    </a:cubicBezTo>
                    <a:cubicBezTo>
                      <a:pt x="1848" y="48676"/>
                      <a:pt x="1682" y="48685"/>
                      <a:pt x="1659" y="48685"/>
                    </a:cubicBezTo>
                    <a:cubicBezTo>
                      <a:pt x="1469" y="48698"/>
                      <a:pt x="1279" y="48712"/>
                      <a:pt x="1075" y="48726"/>
                    </a:cubicBezTo>
                    <a:cubicBezTo>
                      <a:pt x="1048" y="48209"/>
                      <a:pt x="1034" y="47679"/>
                      <a:pt x="1020" y="47162"/>
                    </a:cubicBezTo>
                    <a:cubicBezTo>
                      <a:pt x="1102" y="47156"/>
                      <a:pt x="1183" y="47152"/>
                      <a:pt x="1265" y="47152"/>
                    </a:cubicBezTo>
                    <a:close/>
                    <a:moveTo>
                      <a:pt x="47479" y="47152"/>
                    </a:moveTo>
                    <a:cubicBezTo>
                      <a:pt x="47560" y="47152"/>
                      <a:pt x="47642" y="47156"/>
                      <a:pt x="47723" y="47162"/>
                    </a:cubicBezTo>
                    <a:cubicBezTo>
                      <a:pt x="47710" y="47679"/>
                      <a:pt x="47683" y="48209"/>
                      <a:pt x="47655" y="48726"/>
                    </a:cubicBezTo>
                    <a:cubicBezTo>
                      <a:pt x="47465" y="48712"/>
                      <a:pt x="47275" y="48698"/>
                      <a:pt x="47084" y="48685"/>
                    </a:cubicBezTo>
                    <a:cubicBezTo>
                      <a:pt x="47061" y="48685"/>
                      <a:pt x="46896" y="48676"/>
                      <a:pt x="46758" y="48676"/>
                    </a:cubicBezTo>
                    <a:cubicBezTo>
                      <a:pt x="46655" y="48676"/>
                      <a:pt x="46568" y="48681"/>
                      <a:pt x="46568" y="48698"/>
                    </a:cubicBezTo>
                    <a:cubicBezTo>
                      <a:pt x="46527" y="48630"/>
                      <a:pt x="46622" y="48168"/>
                      <a:pt x="46622" y="48100"/>
                    </a:cubicBezTo>
                    <a:cubicBezTo>
                      <a:pt x="46677" y="47625"/>
                      <a:pt x="46663" y="47217"/>
                      <a:pt x="47234" y="47162"/>
                    </a:cubicBezTo>
                    <a:cubicBezTo>
                      <a:pt x="47316" y="47156"/>
                      <a:pt x="47397" y="47152"/>
                      <a:pt x="47479" y="47152"/>
                    </a:cubicBezTo>
                    <a:close/>
                    <a:moveTo>
                      <a:pt x="44210" y="36403"/>
                    </a:moveTo>
                    <a:cubicBezTo>
                      <a:pt x="44232" y="36403"/>
                      <a:pt x="44286" y="36426"/>
                      <a:pt x="44407" y="36438"/>
                    </a:cubicBezTo>
                    <a:cubicBezTo>
                      <a:pt x="45236" y="36520"/>
                      <a:pt x="46106" y="36506"/>
                      <a:pt x="46949" y="36533"/>
                    </a:cubicBezTo>
                    <a:cubicBezTo>
                      <a:pt x="46960" y="36535"/>
                      <a:pt x="46978" y="36536"/>
                      <a:pt x="47002" y="36536"/>
                    </a:cubicBezTo>
                    <a:cubicBezTo>
                      <a:pt x="47094" y="36536"/>
                      <a:pt x="47267" y="36526"/>
                      <a:pt x="47414" y="36526"/>
                    </a:cubicBezTo>
                    <a:cubicBezTo>
                      <a:pt x="47540" y="36526"/>
                      <a:pt x="47647" y="36533"/>
                      <a:pt x="47669" y="36561"/>
                    </a:cubicBezTo>
                    <a:cubicBezTo>
                      <a:pt x="47655" y="36561"/>
                      <a:pt x="47615" y="37036"/>
                      <a:pt x="47615" y="37077"/>
                    </a:cubicBezTo>
                    <a:cubicBezTo>
                      <a:pt x="47628" y="37485"/>
                      <a:pt x="47642" y="37893"/>
                      <a:pt x="47655" y="38300"/>
                    </a:cubicBezTo>
                    <a:cubicBezTo>
                      <a:pt x="47683" y="39157"/>
                      <a:pt x="47710" y="40027"/>
                      <a:pt x="47723" y="40883"/>
                    </a:cubicBezTo>
                    <a:cubicBezTo>
                      <a:pt x="47764" y="42895"/>
                      <a:pt x="47791" y="44893"/>
                      <a:pt x="47737" y="46891"/>
                    </a:cubicBezTo>
                    <a:cubicBezTo>
                      <a:pt x="47537" y="46833"/>
                      <a:pt x="47333" y="46797"/>
                      <a:pt x="47143" y="46797"/>
                    </a:cubicBezTo>
                    <a:cubicBezTo>
                      <a:pt x="46699" y="46797"/>
                      <a:pt x="46327" y="46994"/>
                      <a:pt x="46242" y="47584"/>
                    </a:cubicBezTo>
                    <a:cubicBezTo>
                      <a:pt x="46201" y="47910"/>
                      <a:pt x="46160" y="48236"/>
                      <a:pt x="46133" y="48549"/>
                    </a:cubicBezTo>
                    <a:cubicBezTo>
                      <a:pt x="46119" y="48726"/>
                      <a:pt x="46092" y="48929"/>
                      <a:pt x="46255" y="49038"/>
                    </a:cubicBezTo>
                    <a:cubicBezTo>
                      <a:pt x="46379" y="49121"/>
                      <a:pt x="46579" y="49133"/>
                      <a:pt x="46765" y="49133"/>
                    </a:cubicBezTo>
                    <a:cubicBezTo>
                      <a:pt x="46844" y="49133"/>
                      <a:pt x="46920" y="49131"/>
                      <a:pt x="46988" y="49131"/>
                    </a:cubicBezTo>
                    <a:cubicBezTo>
                      <a:pt x="47023" y="49131"/>
                      <a:pt x="47055" y="49131"/>
                      <a:pt x="47084" y="49133"/>
                    </a:cubicBezTo>
                    <a:cubicBezTo>
                      <a:pt x="47261" y="49147"/>
                      <a:pt x="47451" y="49174"/>
                      <a:pt x="47628" y="49188"/>
                    </a:cubicBezTo>
                    <a:cubicBezTo>
                      <a:pt x="47601" y="49759"/>
                      <a:pt x="47560" y="50329"/>
                      <a:pt x="47506" y="50900"/>
                    </a:cubicBezTo>
                    <a:cubicBezTo>
                      <a:pt x="44636" y="50998"/>
                      <a:pt x="41775" y="51062"/>
                      <a:pt x="38902" y="51062"/>
                    </a:cubicBezTo>
                    <a:cubicBezTo>
                      <a:pt x="38196" y="51062"/>
                      <a:pt x="37489" y="51058"/>
                      <a:pt x="36782" y="51050"/>
                    </a:cubicBezTo>
                    <a:cubicBezTo>
                      <a:pt x="35055" y="51036"/>
                      <a:pt x="33316" y="50982"/>
                      <a:pt x="31589" y="50941"/>
                    </a:cubicBezTo>
                    <a:cubicBezTo>
                      <a:pt x="30787" y="50860"/>
                      <a:pt x="29972" y="50860"/>
                      <a:pt x="29183" y="50846"/>
                    </a:cubicBezTo>
                    <a:cubicBezTo>
                      <a:pt x="28660" y="50840"/>
                      <a:pt x="28136" y="50837"/>
                      <a:pt x="27613" y="50837"/>
                    </a:cubicBezTo>
                    <a:cubicBezTo>
                      <a:pt x="26872" y="50837"/>
                      <a:pt x="26132" y="50844"/>
                      <a:pt x="25391" y="50860"/>
                    </a:cubicBezTo>
                    <a:cubicBezTo>
                      <a:pt x="24671" y="50887"/>
                      <a:pt x="23964" y="50914"/>
                      <a:pt x="23257" y="50955"/>
                    </a:cubicBezTo>
                    <a:cubicBezTo>
                      <a:pt x="23203" y="50927"/>
                      <a:pt x="23149" y="50914"/>
                      <a:pt x="23081" y="50900"/>
                    </a:cubicBezTo>
                    <a:cubicBezTo>
                      <a:pt x="22438" y="50886"/>
                      <a:pt x="21795" y="50880"/>
                      <a:pt x="21152" y="50880"/>
                    </a:cubicBezTo>
                    <a:cubicBezTo>
                      <a:pt x="18084" y="50880"/>
                      <a:pt x="15016" y="51016"/>
                      <a:pt x="11949" y="51050"/>
                    </a:cubicBezTo>
                    <a:cubicBezTo>
                      <a:pt x="11243" y="51058"/>
                      <a:pt x="10539" y="51062"/>
                      <a:pt x="9835" y="51062"/>
                    </a:cubicBezTo>
                    <a:cubicBezTo>
                      <a:pt x="6969" y="51062"/>
                      <a:pt x="4108" y="50998"/>
                      <a:pt x="1238" y="50900"/>
                    </a:cubicBezTo>
                    <a:cubicBezTo>
                      <a:pt x="1183" y="50329"/>
                      <a:pt x="1143" y="49759"/>
                      <a:pt x="1102" y="49188"/>
                    </a:cubicBezTo>
                    <a:cubicBezTo>
                      <a:pt x="1292" y="49174"/>
                      <a:pt x="1482" y="49147"/>
                      <a:pt x="1659" y="49133"/>
                    </a:cubicBezTo>
                    <a:cubicBezTo>
                      <a:pt x="1688" y="49131"/>
                      <a:pt x="1721" y="49131"/>
                      <a:pt x="1756" y="49131"/>
                    </a:cubicBezTo>
                    <a:cubicBezTo>
                      <a:pt x="1823" y="49131"/>
                      <a:pt x="1900" y="49133"/>
                      <a:pt x="1978" y="49133"/>
                    </a:cubicBezTo>
                    <a:cubicBezTo>
                      <a:pt x="2163" y="49133"/>
                      <a:pt x="2359" y="49121"/>
                      <a:pt x="2475" y="49038"/>
                    </a:cubicBezTo>
                    <a:cubicBezTo>
                      <a:pt x="2651" y="48929"/>
                      <a:pt x="2624" y="48726"/>
                      <a:pt x="2611" y="48549"/>
                    </a:cubicBezTo>
                    <a:cubicBezTo>
                      <a:pt x="2570" y="48236"/>
                      <a:pt x="2543" y="47910"/>
                      <a:pt x="2488" y="47584"/>
                    </a:cubicBezTo>
                    <a:cubicBezTo>
                      <a:pt x="2403" y="46994"/>
                      <a:pt x="2031" y="46797"/>
                      <a:pt x="1592" y="46797"/>
                    </a:cubicBezTo>
                    <a:cubicBezTo>
                      <a:pt x="1404" y="46797"/>
                      <a:pt x="1203" y="46833"/>
                      <a:pt x="1007" y="46891"/>
                    </a:cubicBezTo>
                    <a:cubicBezTo>
                      <a:pt x="952" y="44893"/>
                      <a:pt x="980" y="42895"/>
                      <a:pt x="1020" y="40883"/>
                    </a:cubicBezTo>
                    <a:cubicBezTo>
                      <a:pt x="1034" y="40027"/>
                      <a:pt x="1061" y="39157"/>
                      <a:pt x="1075" y="38300"/>
                    </a:cubicBezTo>
                    <a:cubicBezTo>
                      <a:pt x="1088" y="37893"/>
                      <a:pt x="1102" y="37485"/>
                      <a:pt x="1115" y="37077"/>
                    </a:cubicBezTo>
                    <a:cubicBezTo>
                      <a:pt x="1115" y="37036"/>
                      <a:pt x="1075" y="36561"/>
                      <a:pt x="1075" y="36561"/>
                    </a:cubicBezTo>
                    <a:cubicBezTo>
                      <a:pt x="1097" y="36533"/>
                      <a:pt x="1202" y="36526"/>
                      <a:pt x="1326" y="36526"/>
                    </a:cubicBezTo>
                    <a:cubicBezTo>
                      <a:pt x="1471" y="36526"/>
                      <a:pt x="1642" y="36536"/>
                      <a:pt x="1738" y="36536"/>
                    </a:cubicBezTo>
                    <a:cubicBezTo>
                      <a:pt x="1762" y="36536"/>
                      <a:pt x="1782" y="36535"/>
                      <a:pt x="1795" y="36533"/>
                    </a:cubicBezTo>
                    <a:cubicBezTo>
                      <a:pt x="2624" y="36506"/>
                      <a:pt x="3494" y="36520"/>
                      <a:pt x="4337" y="36438"/>
                    </a:cubicBezTo>
                    <a:cubicBezTo>
                      <a:pt x="4452" y="36426"/>
                      <a:pt x="4505" y="36403"/>
                      <a:pt x="4527" y="36403"/>
                    </a:cubicBezTo>
                    <a:cubicBezTo>
                      <a:pt x="4555" y="36403"/>
                      <a:pt x="4535" y="36439"/>
                      <a:pt x="4527" y="36574"/>
                    </a:cubicBezTo>
                    <a:cubicBezTo>
                      <a:pt x="4527" y="36764"/>
                      <a:pt x="4527" y="36955"/>
                      <a:pt x="4527" y="37145"/>
                    </a:cubicBezTo>
                    <a:cubicBezTo>
                      <a:pt x="4500" y="37621"/>
                      <a:pt x="4459" y="38096"/>
                      <a:pt x="4405" y="38559"/>
                    </a:cubicBezTo>
                    <a:cubicBezTo>
                      <a:pt x="4365" y="38824"/>
                      <a:pt x="4494" y="39103"/>
                      <a:pt x="4791" y="39103"/>
                    </a:cubicBezTo>
                    <a:cubicBezTo>
                      <a:pt x="4798" y="39103"/>
                      <a:pt x="4805" y="39103"/>
                      <a:pt x="4813" y="39102"/>
                    </a:cubicBezTo>
                    <a:cubicBezTo>
                      <a:pt x="5682" y="39089"/>
                      <a:pt x="6552" y="39062"/>
                      <a:pt x="7409" y="39034"/>
                    </a:cubicBezTo>
                    <a:cubicBezTo>
                      <a:pt x="7640" y="39021"/>
                      <a:pt x="7830" y="38844"/>
                      <a:pt x="7830" y="38613"/>
                    </a:cubicBezTo>
                    <a:cubicBezTo>
                      <a:pt x="7816" y="37974"/>
                      <a:pt x="7803" y="37335"/>
                      <a:pt x="7871" y="36710"/>
                    </a:cubicBezTo>
                    <a:cubicBezTo>
                      <a:pt x="7887" y="36490"/>
                      <a:pt x="7972" y="36446"/>
                      <a:pt x="8105" y="36446"/>
                    </a:cubicBezTo>
                    <a:cubicBezTo>
                      <a:pt x="8193" y="36446"/>
                      <a:pt x="8303" y="36465"/>
                      <a:pt x="8428" y="36465"/>
                    </a:cubicBezTo>
                    <a:cubicBezTo>
                      <a:pt x="8782" y="36479"/>
                      <a:pt x="9121" y="36479"/>
                      <a:pt x="9461" y="36493"/>
                    </a:cubicBezTo>
                    <a:cubicBezTo>
                      <a:pt x="9774" y="36506"/>
                      <a:pt x="10086" y="36520"/>
                      <a:pt x="10399" y="36533"/>
                    </a:cubicBezTo>
                    <a:cubicBezTo>
                      <a:pt x="10453" y="36533"/>
                      <a:pt x="10712" y="36547"/>
                      <a:pt x="10766" y="36547"/>
                    </a:cubicBezTo>
                    <a:cubicBezTo>
                      <a:pt x="10752" y="36588"/>
                      <a:pt x="10739" y="36873"/>
                      <a:pt x="10739" y="36928"/>
                    </a:cubicBezTo>
                    <a:cubicBezTo>
                      <a:pt x="10712" y="37580"/>
                      <a:pt x="10684" y="38232"/>
                      <a:pt x="10657" y="38885"/>
                    </a:cubicBezTo>
                    <a:cubicBezTo>
                      <a:pt x="10644" y="39116"/>
                      <a:pt x="10848" y="39306"/>
                      <a:pt x="11065" y="39306"/>
                    </a:cubicBezTo>
                    <a:cubicBezTo>
                      <a:pt x="11840" y="39320"/>
                      <a:pt x="12615" y="39333"/>
                      <a:pt x="13403" y="39347"/>
                    </a:cubicBezTo>
                    <a:cubicBezTo>
                      <a:pt x="13620" y="39347"/>
                      <a:pt x="13811" y="39157"/>
                      <a:pt x="13811" y="38939"/>
                    </a:cubicBezTo>
                    <a:cubicBezTo>
                      <a:pt x="13811" y="38287"/>
                      <a:pt x="13783" y="37634"/>
                      <a:pt x="13797" y="36982"/>
                    </a:cubicBezTo>
                    <a:cubicBezTo>
                      <a:pt x="13797" y="36601"/>
                      <a:pt x="13838" y="36561"/>
                      <a:pt x="14232" y="36547"/>
                    </a:cubicBezTo>
                    <a:lnTo>
                      <a:pt x="15319" y="36547"/>
                    </a:lnTo>
                    <a:cubicBezTo>
                      <a:pt x="15646" y="36561"/>
                      <a:pt x="15972" y="36574"/>
                      <a:pt x="16298" y="36588"/>
                    </a:cubicBezTo>
                    <a:cubicBezTo>
                      <a:pt x="16345" y="36589"/>
                      <a:pt x="16388" y="36590"/>
                      <a:pt x="16428" y="36590"/>
                    </a:cubicBezTo>
                    <a:cubicBezTo>
                      <a:pt x="16454" y="36590"/>
                      <a:pt x="16479" y="36589"/>
                      <a:pt x="16502" y="36589"/>
                    </a:cubicBezTo>
                    <a:cubicBezTo>
                      <a:pt x="16753" y="36589"/>
                      <a:pt x="16844" y="36605"/>
                      <a:pt x="16855" y="36968"/>
                    </a:cubicBezTo>
                    <a:cubicBezTo>
                      <a:pt x="16855" y="37648"/>
                      <a:pt x="16869" y="38314"/>
                      <a:pt x="16869" y="38994"/>
                    </a:cubicBezTo>
                    <a:cubicBezTo>
                      <a:pt x="16869" y="39178"/>
                      <a:pt x="17035" y="39388"/>
                      <a:pt x="17244" y="39388"/>
                    </a:cubicBezTo>
                    <a:cubicBezTo>
                      <a:pt x="17250" y="39388"/>
                      <a:pt x="17257" y="39388"/>
                      <a:pt x="17263" y="39388"/>
                    </a:cubicBezTo>
                    <a:cubicBezTo>
                      <a:pt x="18038" y="39320"/>
                      <a:pt x="18826" y="39238"/>
                      <a:pt x="19601" y="39157"/>
                    </a:cubicBezTo>
                    <a:cubicBezTo>
                      <a:pt x="19900" y="39129"/>
                      <a:pt x="20050" y="38912"/>
                      <a:pt x="20009" y="38627"/>
                    </a:cubicBezTo>
                    <a:cubicBezTo>
                      <a:pt x="19954" y="38260"/>
                      <a:pt x="19914" y="37879"/>
                      <a:pt x="19873" y="37512"/>
                    </a:cubicBezTo>
                    <a:cubicBezTo>
                      <a:pt x="19832" y="37172"/>
                      <a:pt x="19628" y="36683"/>
                      <a:pt x="20022" y="36506"/>
                    </a:cubicBezTo>
                    <a:cubicBezTo>
                      <a:pt x="20063" y="36479"/>
                      <a:pt x="20104" y="36465"/>
                      <a:pt x="20145" y="36452"/>
                    </a:cubicBezTo>
                    <a:cubicBezTo>
                      <a:pt x="20383" y="36472"/>
                      <a:pt x="20617" y="36476"/>
                      <a:pt x="20850" y="36476"/>
                    </a:cubicBezTo>
                    <a:cubicBezTo>
                      <a:pt x="20966" y="36476"/>
                      <a:pt x="21082" y="36475"/>
                      <a:pt x="21198" y="36475"/>
                    </a:cubicBezTo>
                    <a:cubicBezTo>
                      <a:pt x="21314" y="36475"/>
                      <a:pt x="21429" y="36476"/>
                      <a:pt x="21545" y="36479"/>
                    </a:cubicBezTo>
                    <a:cubicBezTo>
                      <a:pt x="21585" y="36480"/>
                      <a:pt x="21625" y="36481"/>
                      <a:pt x="21665" y="36481"/>
                    </a:cubicBezTo>
                    <a:cubicBezTo>
                      <a:pt x="21708" y="36481"/>
                      <a:pt x="21750" y="36480"/>
                      <a:pt x="21791" y="36480"/>
                    </a:cubicBezTo>
                    <a:cubicBezTo>
                      <a:pt x="22075" y="36480"/>
                      <a:pt x="22322" y="36501"/>
                      <a:pt x="22428" y="36819"/>
                    </a:cubicBezTo>
                    <a:cubicBezTo>
                      <a:pt x="22523" y="37131"/>
                      <a:pt x="22455" y="37539"/>
                      <a:pt x="22455" y="37865"/>
                    </a:cubicBezTo>
                    <a:cubicBezTo>
                      <a:pt x="22455" y="38287"/>
                      <a:pt x="22415" y="38926"/>
                      <a:pt x="22809" y="39197"/>
                    </a:cubicBezTo>
                    <a:cubicBezTo>
                      <a:pt x="23010" y="39327"/>
                      <a:pt x="23315" y="39357"/>
                      <a:pt x="23621" y="39357"/>
                    </a:cubicBezTo>
                    <a:cubicBezTo>
                      <a:pt x="23893" y="39357"/>
                      <a:pt x="24167" y="39333"/>
                      <a:pt x="24372" y="39333"/>
                    </a:cubicBezTo>
                    <a:cubicBezTo>
                      <a:pt x="24793" y="39333"/>
                      <a:pt x="25215" y="39279"/>
                      <a:pt x="25459" y="38898"/>
                    </a:cubicBezTo>
                    <a:cubicBezTo>
                      <a:pt x="25717" y="38504"/>
                      <a:pt x="25663" y="37947"/>
                      <a:pt x="25704" y="37512"/>
                    </a:cubicBezTo>
                    <a:cubicBezTo>
                      <a:pt x="25717" y="37227"/>
                      <a:pt x="25650" y="36792"/>
                      <a:pt x="25894" y="36629"/>
                    </a:cubicBezTo>
                    <a:cubicBezTo>
                      <a:pt x="26007" y="36553"/>
                      <a:pt x="26178" y="36533"/>
                      <a:pt x="26359" y="36533"/>
                    </a:cubicBezTo>
                    <a:cubicBezTo>
                      <a:pt x="26569" y="36533"/>
                      <a:pt x="26793" y="36561"/>
                      <a:pt x="26954" y="36561"/>
                    </a:cubicBezTo>
                    <a:cubicBezTo>
                      <a:pt x="27484" y="36547"/>
                      <a:pt x="28096" y="36574"/>
                      <a:pt x="28626" y="36465"/>
                    </a:cubicBezTo>
                    <a:cubicBezTo>
                      <a:pt x="28667" y="36479"/>
                      <a:pt x="28694" y="36493"/>
                      <a:pt x="28721" y="36506"/>
                    </a:cubicBezTo>
                    <a:cubicBezTo>
                      <a:pt x="29102" y="36683"/>
                      <a:pt x="28912" y="37172"/>
                      <a:pt x="28871" y="37512"/>
                    </a:cubicBezTo>
                    <a:cubicBezTo>
                      <a:pt x="28817" y="37879"/>
                      <a:pt x="28776" y="38260"/>
                      <a:pt x="28721" y="38627"/>
                    </a:cubicBezTo>
                    <a:cubicBezTo>
                      <a:pt x="28694" y="38912"/>
                      <a:pt x="28830" y="39129"/>
                      <a:pt x="29129" y="39157"/>
                    </a:cubicBezTo>
                    <a:cubicBezTo>
                      <a:pt x="29917" y="39238"/>
                      <a:pt x="30692" y="39320"/>
                      <a:pt x="31481" y="39388"/>
                    </a:cubicBezTo>
                    <a:cubicBezTo>
                      <a:pt x="31487" y="39388"/>
                      <a:pt x="31494" y="39388"/>
                      <a:pt x="31500" y="39388"/>
                    </a:cubicBezTo>
                    <a:cubicBezTo>
                      <a:pt x="31708" y="39388"/>
                      <a:pt x="31875" y="39178"/>
                      <a:pt x="31875" y="38994"/>
                    </a:cubicBezTo>
                    <a:cubicBezTo>
                      <a:pt x="31875" y="38314"/>
                      <a:pt x="31875" y="37648"/>
                      <a:pt x="31888" y="36968"/>
                    </a:cubicBezTo>
                    <a:cubicBezTo>
                      <a:pt x="31888" y="36605"/>
                      <a:pt x="31978" y="36589"/>
                      <a:pt x="32228" y="36589"/>
                    </a:cubicBezTo>
                    <a:cubicBezTo>
                      <a:pt x="32252" y="36589"/>
                      <a:pt x="32276" y="36590"/>
                      <a:pt x="32302" y="36590"/>
                    </a:cubicBezTo>
                    <a:cubicBezTo>
                      <a:pt x="32342" y="36590"/>
                      <a:pt x="32385" y="36589"/>
                      <a:pt x="32432" y="36588"/>
                    </a:cubicBezTo>
                    <a:cubicBezTo>
                      <a:pt x="32758" y="36574"/>
                      <a:pt x="33098" y="36561"/>
                      <a:pt x="33424" y="36547"/>
                    </a:cubicBezTo>
                    <a:lnTo>
                      <a:pt x="34512" y="36547"/>
                    </a:lnTo>
                    <a:cubicBezTo>
                      <a:pt x="34892" y="36561"/>
                      <a:pt x="34947" y="36601"/>
                      <a:pt x="34947" y="36982"/>
                    </a:cubicBezTo>
                    <a:cubicBezTo>
                      <a:pt x="34947" y="37634"/>
                      <a:pt x="34933" y="38287"/>
                      <a:pt x="34933" y="38939"/>
                    </a:cubicBezTo>
                    <a:cubicBezTo>
                      <a:pt x="34933" y="39157"/>
                      <a:pt x="35123" y="39347"/>
                      <a:pt x="35341" y="39347"/>
                    </a:cubicBezTo>
                    <a:cubicBezTo>
                      <a:pt x="36116" y="39333"/>
                      <a:pt x="36890" y="39320"/>
                      <a:pt x="37665" y="39306"/>
                    </a:cubicBezTo>
                    <a:cubicBezTo>
                      <a:pt x="37883" y="39306"/>
                      <a:pt x="38100" y="39116"/>
                      <a:pt x="38086" y="38885"/>
                    </a:cubicBezTo>
                    <a:cubicBezTo>
                      <a:pt x="38059" y="38232"/>
                      <a:pt x="38032" y="37580"/>
                      <a:pt x="38005" y="36928"/>
                    </a:cubicBezTo>
                    <a:cubicBezTo>
                      <a:pt x="37991" y="36873"/>
                      <a:pt x="37991" y="36588"/>
                      <a:pt x="37964" y="36547"/>
                    </a:cubicBezTo>
                    <a:cubicBezTo>
                      <a:pt x="38018" y="36547"/>
                      <a:pt x="38290" y="36533"/>
                      <a:pt x="38345" y="36533"/>
                    </a:cubicBezTo>
                    <a:cubicBezTo>
                      <a:pt x="38657" y="36520"/>
                      <a:pt x="38956" y="36506"/>
                      <a:pt x="39269" y="36493"/>
                    </a:cubicBezTo>
                    <a:cubicBezTo>
                      <a:pt x="39609" y="36479"/>
                      <a:pt x="39962" y="36479"/>
                      <a:pt x="40302" y="36465"/>
                    </a:cubicBezTo>
                    <a:cubicBezTo>
                      <a:pt x="40432" y="36465"/>
                      <a:pt x="40543" y="36446"/>
                      <a:pt x="40632" y="36446"/>
                    </a:cubicBezTo>
                    <a:cubicBezTo>
                      <a:pt x="40765" y="36446"/>
                      <a:pt x="40848" y="36490"/>
                      <a:pt x="40873" y="36710"/>
                    </a:cubicBezTo>
                    <a:cubicBezTo>
                      <a:pt x="40941" y="37335"/>
                      <a:pt x="40914" y="37974"/>
                      <a:pt x="40900" y="38613"/>
                    </a:cubicBezTo>
                    <a:cubicBezTo>
                      <a:pt x="40900" y="38844"/>
                      <a:pt x="41104" y="39021"/>
                      <a:pt x="41321" y="39034"/>
                    </a:cubicBezTo>
                    <a:cubicBezTo>
                      <a:pt x="42191" y="39062"/>
                      <a:pt x="43061" y="39089"/>
                      <a:pt x="43918" y="39102"/>
                    </a:cubicBezTo>
                    <a:cubicBezTo>
                      <a:pt x="43925" y="39103"/>
                      <a:pt x="43932" y="39103"/>
                      <a:pt x="43939" y="39103"/>
                    </a:cubicBezTo>
                    <a:cubicBezTo>
                      <a:pt x="44237" y="39103"/>
                      <a:pt x="44379" y="38824"/>
                      <a:pt x="44339" y="38559"/>
                    </a:cubicBezTo>
                    <a:cubicBezTo>
                      <a:pt x="44271" y="38096"/>
                      <a:pt x="44230" y="37621"/>
                      <a:pt x="44217" y="37145"/>
                    </a:cubicBezTo>
                    <a:cubicBezTo>
                      <a:pt x="44203" y="36955"/>
                      <a:pt x="44203" y="36764"/>
                      <a:pt x="44203" y="36574"/>
                    </a:cubicBezTo>
                    <a:cubicBezTo>
                      <a:pt x="44203" y="36439"/>
                      <a:pt x="44182" y="36403"/>
                      <a:pt x="44210" y="36403"/>
                    </a:cubicBezTo>
                    <a:close/>
                    <a:moveTo>
                      <a:pt x="24418" y="0"/>
                    </a:moveTo>
                    <a:cubicBezTo>
                      <a:pt x="24217" y="0"/>
                      <a:pt x="24019" y="80"/>
                      <a:pt x="23855" y="270"/>
                    </a:cubicBezTo>
                    <a:cubicBezTo>
                      <a:pt x="23420" y="772"/>
                      <a:pt x="23692" y="1493"/>
                      <a:pt x="24250" y="1656"/>
                    </a:cubicBezTo>
                    <a:cubicBezTo>
                      <a:pt x="24100" y="2036"/>
                      <a:pt x="24154" y="2621"/>
                      <a:pt x="24114" y="2961"/>
                    </a:cubicBezTo>
                    <a:cubicBezTo>
                      <a:pt x="24005" y="4198"/>
                      <a:pt x="23896" y="5475"/>
                      <a:pt x="24032" y="6712"/>
                    </a:cubicBezTo>
                    <a:cubicBezTo>
                      <a:pt x="24018" y="7677"/>
                      <a:pt x="24032" y="8656"/>
                      <a:pt x="24168" y="9621"/>
                    </a:cubicBezTo>
                    <a:cubicBezTo>
                      <a:pt x="23801" y="9838"/>
                      <a:pt x="23516" y="10382"/>
                      <a:pt x="23312" y="10695"/>
                    </a:cubicBezTo>
                    <a:cubicBezTo>
                      <a:pt x="22972" y="11211"/>
                      <a:pt x="22673" y="11741"/>
                      <a:pt x="22387" y="12285"/>
                    </a:cubicBezTo>
                    <a:cubicBezTo>
                      <a:pt x="21776" y="13413"/>
                      <a:pt x="21178" y="14541"/>
                      <a:pt x="20580" y="15656"/>
                    </a:cubicBezTo>
                    <a:cubicBezTo>
                      <a:pt x="20240" y="16281"/>
                      <a:pt x="19900" y="16920"/>
                      <a:pt x="19560" y="17545"/>
                    </a:cubicBezTo>
                    <a:cubicBezTo>
                      <a:pt x="19370" y="17899"/>
                      <a:pt x="19125" y="18252"/>
                      <a:pt x="18976" y="18619"/>
                    </a:cubicBezTo>
                    <a:cubicBezTo>
                      <a:pt x="18921" y="18755"/>
                      <a:pt x="18853" y="18918"/>
                      <a:pt x="18894" y="19067"/>
                    </a:cubicBezTo>
                    <a:cubicBezTo>
                      <a:pt x="19004" y="19406"/>
                      <a:pt x="19409" y="19461"/>
                      <a:pt x="19782" y="19461"/>
                    </a:cubicBezTo>
                    <a:cubicBezTo>
                      <a:pt x="19964" y="19461"/>
                      <a:pt x="20138" y="19448"/>
                      <a:pt x="20267" y="19448"/>
                    </a:cubicBezTo>
                    <a:cubicBezTo>
                      <a:pt x="20471" y="19448"/>
                      <a:pt x="20688" y="19448"/>
                      <a:pt x="20906" y="19434"/>
                    </a:cubicBezTo>
                    <a:lnTo>
                      <a:pt x="20906" y="19434"/>
                    </a:lnTo>
                    <a:cubicBezTo>
                      <a:pt x="20892" y="19530"/>
                      <a:pt x="20892" y="19625"/>
                      <a:pt x="20892" y="19720"/>
                    </a:cubicBezTo>
                    <a:cubicBezTo>
                      <a:pt x="20892" y="19910"/>
                      <a:pt x="20906" y="20100"/>
                      <a:pt x="20919" y="20291"/>
                    </a:cubicBezTo>
                    <a:cubicBezTo>
                      <a:pt x="20811" y="21310"/>
                      <a:pt x="20879" y="22384"/>
                      <a:pt x="20851" y="23390"/>
                    </a:cubicBezTo>
                    <a:cubicBezTo>
                      <a:pt x="20811" y="24803"/>
                      <a:pt x="20811" y="26217"/>
                      <a:pt x="20811" y="27631"/>
                    </a:cubicBezTo>
                    <a:cubicBezTo>
                      <a:pt x="20811" y="29017"/>
                      <a:pt x="20811" y="30390"/>
                      <a:pt x="20811" y="31776"/>
                    </a:cubicBezTo>
                    <a:cubicBezTo>
                      <a:pt x="20811" y="33149"/>
                      <a:pt x="20756" y="34535"/>
                      <a:pt x="20824" y="35908"/>
                    </a:cubicBezTo>
                    <a:lnTo>
                      <a:pt x="20512" y="35908"/>
                    </a:lnTo>
                    <a:cubicBezTo>
                      <a:pt x="20399" y="35908"/>
                      <a:pt x="20276" y="35903"/>
                      <a:pt x="20150" y="35903"/>
                    </a:cubicBezTo>
                    <a:cubicBezTo>
                      <a:pt x="19869" y="35903"/>
                      <a:pt x="19577" y="35929"/>
                      <a:pt x="19370" y="36098"/>
                    </a:cubicBezTo>
                    <a:cubicBezTo>
                      <a:pt x="19125" y="36302"/>
                      <a:pt x="19098" y="36588"/>
                      <a:pt x="19098" y="36900"/>
                    </a:cubicBezTo>
                    <a:cubicBezTo>
                      <a:pt x="19098" y="37390"/>
                      <a:pt x="19139" y="37879"/>
                      <a:pt x="19166" y="38368"/>
                    </a:cubicBezTo>
                    <a:cubicBezTo>
                      <a:pt x="18649" y="38423"/>
                      <a:pt x="18133" y="38491"/>
                      <a:pt x="17630" y="38545"/>
                    </a:cubicBezTo>
                    <a:cubicBezTo>
                      <a:pt x="17603" y="38178"/>
                      <a:pt x="17576" y="37825"/>
                      <a:pt x="17562" y="37458"/>
                    </a:cubicBezTo>
                    <a:cubicBezTo>
                      <a:pt x="17535" y="37091"/>
                      <a:pt x="17616" y="36533"/>
                      <a:pt x="17385" y="36221"/>
                    </a:cubicBezTo>
                    <a:cubicBezTo>
                      <a:pt x="17236" y="36017"/>
                      <a:pt x="17032" y="35990"/>
                      <a:pt x="16801" y="35949"/>
                    </a:cubicBezTo>
                    <a:cubicBezTo>
                      <a:pt x="16366" y="35881"/>
                      <a:pt x="15917" y="35854"/>
                      <a:pt x="15469" y="35840"/>
                    </a:cubicBezTo>
                    <a:cubicBezTo>
                      <a:pt x="15469" y="35745"/>
                      <a:pt x="15469" y="35650"/>
                      <a:pt x="15469" y="35555"/>
                    </a:cubicBezTo>
                    <a:cubicBezTo>
                      <a:pt x="15469" y="34997"/>
                      <a:pt x="15469" y="34454"/>
                      <a:pt x="15455" y="33896"/>
                    </a:cubicBezTo>
                    <a:cubicBezTo>
                      <a:pt x="15455" y="32809"/>
                      <a:pt x="15442" y="31735"/>
                      <a:pt x="15428" y="30662"/>
                    </a:cubicBezTo>
                    <a:cubicBezTo>
                      <a:pt x="15428" y="29588"/>
                      <a:pt x="15415" y="28514"/>
                      <a:pt x="15401" y="27427"/>
                    </a:cubicBezTo>
                    <a:cubicBezTo>
                      <a:pt x="15401" y="26516"/>
                      <a:pt x="15483" y="25524"/>
                      <a:pt x="15306" y="24613"/>
                    </a:cubicBezTo>
                    <a:cubicBezTo>
                      <a:pt x="15754" y="24599"/>
                      <a:pt x="16189" y="24491"/>
                      <a:pt x="16257" y="23974"/>
                    </a:cubicBezTo>
                    <a:cubicBezTo>
                      <a:pt x="16339" y="23417"/>
                      <a:pt x="15890" y="22805"/>
                      <a:pt x="15659" y="22330"/>
                    </a:cubicBezTo>
                    <a:cubicBezTo>
                      <a:pt x="15333" y="21636"/>
                      <a:pt x="15020" y="20957"/>
                      <a:pt x="14694" y="20277"/>
                    </a:cubicBezTo>
                    <a:cubicBezTo>
                      <a:pt x="14042" y="18850"/>
                      <a:pt x="13444" y="17368"/>
                      <a:pt x="12696" y="15982"/>
                    </a:cubicBezTo>
                    <a:cubicBezTo>
                      <a:pt x="12669" y="15941"/>
                      <a:pt x="12628" y="15900"/>
                      <a:pt x="12587" y="15873"/>
                    </a:cubicBezTo>
                    <a:cubicBezTo>
                      <a:pt x="12642" y="15139"/>
                      <a:pt x="12587" y="14405"/>
                      <a:pt x="12560" y="13658"/>
                    </a:cubicBezTo>
                    <a:cubicBezTo>
                      <a:pt x="13240" y="13522"/>
                      <a:pt x="13933" y="13155"/>
                      <a:pt x="14572" y="12897"/>
                    </a:cubicBezTo>
                    <a:cubicBezTo>
                      <a:pt x="15360" y="12598"/>
                      <a:pt x="16135" y="12299"/>
                      <a:pt x="16910" y="12000"/>
                    </a:cubicBezTo>
                    <a:cubicBezTo>
                      <a:pt x="17168" y="11891"/>
                      <a:pt x="17263" y="11537"/>
                      <a:pt x="16991" y="11388"/>
                    </a:cubicBezTo>
                    <a:cubicBezTo>
                      <a:pt x="15578" y="10572"/>
                      <a:pt x="14110" y="9838"/>
                      <a:pt x="12628" y="9159"/>
                    </a:cubicBezTo>
                    <a:cubicBezTo>
                      <a:pt x="12791" y="8901"/>
                      <a:pt x="12982" y="8669"/>
                      <a:pt x="13009" y="8357"/>
                    </a:cubicBezTo>
                    <a:cubicBezTo>
                      <a:pt x="13075" y="7810"/>
                      <a:pt x="12605" y="7395"/>
                      <a:pt x="12130" y="7395"/>
                    </a:cubicBezTo>
                    <a:cubicBezTo>
                      <a:pt x="11919" y="7395"/>
                      <a:pt x="11708" y="7476"/>
                      <a:pt x="11541" y="7664"/>
                    </a:cubicBezTo>
                    <a:cubicBezTo>
                      <a:pt x="11051" y="8194"/>
                      <a:pt x="11432" y="8914"/>
                      <a:pt x="11976" y="9254"/>
                    </a:cubicBezTo>
                    <a:cubicBezTo>
                      <a:pt x="11908" y="9648"/>
                      <a:pt x="11949" y="10056"/>
                      <a:pt x="11962" y="10450"/>
                    </a:cubicBezTo>
                    <a:cubicBezTo>
                      <a:pt x="11976" y="10668"/>
                      <a:pt x="11976" y="10899"/>
                      <a:pt x="11989" y="11130"/>
                    </a:cubicBezTo>
                    <a:cubicBezTo>
                      <a:pt x="11989" y="11687"/>
                      <a:pt x="11989" y="12244"/>
                      <a:pt x="12003" y="12801"/>
                    </a:cubicBezTo>
                    <a:cubicBezTo>
                      <a:pt x="12003" y="12978"/>
                      <a:pt x="12003" y="13155"/>
                      <a:pt x="12003" y="13332"/>
                    </a:cubicBezTo>
                    <a:cubicBezTo>
                      <a:pt x="11989" y="13821"/>
                      <a:pt x="12003" y="14297"/>
                      <a:pt x="12003" y="14772"/>
                    </a:cubicBezTo>
                    <a:cubicBezTo>
                      <a:pt x="12003" y="15167"/>
                      <a:pt x="11962" y="15588"/>
                      <a:pt x="12044" y="15982"/>
                    </a:cubicBezTo>
                    <a:cubicBezTo>
                      <a:pt x="11282" y="16621"/>
                      <a:pt x="10902" y="17572"/>
                      <a:pt x="10481" y="18456"/>
                    </a:cubicBezTo>
                    <a:cubicBezTo>
                      <a:pt x="10263" y="18891"/>
                      <a:pt x="10032" y="19326"/>
                      <a:pt x="9815" y="19788"/>
                    </a:cubicBezTo>
                    <a:cubicBezTo>
                      <a:pt x="9013" y="21174"/>
                      <a:pt x="8347" y="22642"/>
                      <a:pt x="7803" y="24137"/>
                    </a:cubicBezTo>
                    <a:cubicBezTo>
                      <a:pt x="7723" y="24389"/>
                      <a:pt x="7941" y="24654"/>
                      <a:pt x="8179" y="24654"/>
                    </a:cubicBezTo>
                    <a:cubicBezTo>
                      <a:pt x="8185" y="24654"/>
                      <a:pt x="8191" y="24654"/>
                      <a:pt x="8197" y="24654"/>
                    </a:cubicBezTo>
                    <a:cubicBezTo>
                      <a:pt x="8496" y="24654"/>
                      <a:pt x="8795" y="24654"/>
                      <a:pt x="9094" y="24640"/>
                    </a:cubicBezTo>
                    <a:lnTo>
                      <a:pt x="9094" y="24640"/>
                    </a:lnTo>
                    <a:cubicBezTo>
                      <a:pt x="8958" y="25442"/>
                      <a:pt x="9067" y="26366"/>
                      <a:pt x="9053" y="27128"/>
                    </a:cubicBezTo>
                    <a:cubicBezTo>
                      <a:pt x="9053" y="28093"/>
                      <a:pt x="9053" y="29058"/>
                      <a:pt x="9067" y="30023"/>
                    </a:cubicBezTo>
                    <a:cubicBezTo>
                      <a:pt x="9067" y="31898"/>
                      <a:pt x="9013" y="33815"/>
                      <a:pt x="9108" y="35704"/>
                    </a:cubicBezTo>
                    <a:cubicBezTo>
                      <a:pt x="8880" y="35696"/>
                      <a:pt x="8648" y="35689"/>
                      <a:pt x="8417" y="35689"/>
                    </a:cubicBezTo>
                    <a:cubicBezTo>
                      <a:pt x="8247" y="35689"/>
                      <a:pt x="8078" y="35693"/>
                      <a:pt x="7912" y="35704"/>
                    </a:cubicBezTo>
                    <a:cubicBezTo>
                      <a:pt x="7640" y="35718"/>
                      <a:pt x="7368" y="35786"/>
                      <a:pt x="7232" y="36058"/>
                    </a:cubicBezTo>
                    <a:cubicBezTo>
                      <a:pt x="7069" y="36343"/>
                      <a:pt x="7123" y="36764"/>
                      <a:pt x="7110" y="37091"/>
                    </a:cubicBezTo>
                    <a:cubicBezTo>
                      <a:pt x="7096" y="37458"/>
                      <a:pt x="7069" y="37825"/>
                      <a:pt x="7028" y="38205"/>
                    </a:cubicBezTo>
                    <a:cubicBezTo>
                      <a:pt x="6457" y="38205"/>
                      <a:pt x="5873" y="38219"/>
                      <a:pt x="5302" y="38232"/>
                    </a:cubicBezTo>
                    <a:cubicBezTo>
                      <a:pt x="5329" y="37933"/>
                      <a:pt x="5356" y="37634"/>
                      <a:pt x="5370" y="37335"/>
                    </a:cubicBezTo>
                    <a:cubicBezTo>
                      <a:pt x="5397" y="36928"/>
                      <a:pt x="5479" y="36397"/>
                      <a:pt x="5315" y="36017"/>
                    </a:cubicBezTo>
                    <a:cubicBezTo>
                      <a:pt x="5193" y="35731"/>
                      <a:pt x="4949" y="35609"/>
                      <a:pt x="4663" y="35582"/>
                    </a:cubicBezTo>
                    <a:cubicBezTo>
                      <a:pt x="4630" y="35581"/>
                      <a:pt x="4597" y="35581"/>
                      <a:pt x="4563" y="35581"/>
                    </a:cubicBezTo>
                    <a:cubicBezTo>
                      <a:pt x="4089" y="35581"/>
                      <a:pt x="3583" y="35666"/>
                      <a:pt x="3114" y="35704"/>
                    </a:cubicBezTo>
                    <a:cubicBezTo>
                      <a:pt x="2638" y="35745"/>
                      <a:pt x="2162" y="35772"/>
                      <a:pt x="1686" y="35813"/>
                    </a:cubicBezTo>
                    <a:cubicBezTo>
                      <a:pt x="1360" y="35840"/>
                      <a:pt x="844" y="35772"/>
                      <a:pt x="585" y="36058"/>
                    </a:cubicBezTo>
                    <a:cubicBezTo>
                      <a:pt x="368" y="36302"/>
                      <a:pt x="449" y="36764"/>
                      <a:pt x="436" y="37077"/>
                    </a:cubicBezTo>
                    <a:cubicBezTo>
                      <a:pt x="409" y="37621"/>
                      <a:pt x="395" y="38164"/>
                      <a:pt x="368" y="38708"/>
                    </a:cubicBezTo>
                    <a:cubicBezTo>
                      <a:pt x="150" y="42922"/>
                      <a:pt x="1" y="47135"/>
                      <a:pt x="354" y="51349"/>
                    </a:cubicBezTo>
                    <a:cubicBezTo>
                      <a:pt x="382" y="51593"/>
                      <a:pt x="558" y="51797"/>
                      <a:pt x="816" y="51811"/>
                    </a:cubicBezTo>
                    <a:cubicBezTo>
                      <a:pt x="4527" y="51865"/>
                      <a:pt x="8238" y="51852"/>
                      <a:pt x="11949" y="51865"/>
                    </a:cubicBezTo>
                    <a:cubicBezTo>
                      <a:pt x="13181" y="51870"/>
                      <a:pt x="14416" y="51881"/>
                      <a:pt x="15651" y="51881"/>
                    </a:cubicBezTo>
                    <a:cubicBezTo>
                      <a:pt x="17697" y="51881"/>
                      <a:pt x="19741" y="51851"/>
                      <a:pt x="21776" y="51716"/>
                    </a:cubicBezTo>
                    <a:cubicBezTo>
                      <a:pt x="22945" y="51675"/>
                      <a:pt x="24114" y="51648"/>
                      <a:pt x="25283" y="51634"/>
                    </a:cubicBezTo>
                    <a:lnTo>
                      <a:pt x="25772" y="51634"/>
                    </a:lnTo>
                    <a:cubicBezTo>
                      <a:pt x="28180" y="51840"/>
                      <a:pt x="30605" y="51881"/>
                      <a:pt x="33025" y="51881"/>
                    </a:cubicBezTo>
                    <a:cubicBezTo>
                      <a:pt x="34280" y="51881"/>
                      <a:pt x="35533" y="51870"/>
                      <a:pt x="36782" y="51865"/>
                    </a:cubicBezTo>
                    <a:cubicBezTo>
                      <a:pt x="40492" y="51852"/>
                      <a:pt x="44217" y="51865"/>
                      <a:pt x="47914" y="51811"/>
                    </a:cubicBezTo>
                    <a:cubicBezTo>
                      <a:pt x="48185" y="51797"/>
                      <a:pt x="48362" y="51593"/>
                      <a:pt x="48376" y="51349"/>
                    </a:cubicBezTo>
                    <a:cubicBezTo>
                      <a:pt x="48743" y="47135"/>
                      <a:pt x="48580" y="42922"/>
                      <a:pt x="48376" y="38708"/>
                    </a:cubicBezTo>
                    <a:cubicBezTo>
                      <a:pt x="48349" y="38164"/>
                      <a:pt x="48321" y="37621"/>
                      <a:pt x="48308" y="37077"/>
                    </a:cubicBezTo>
                    <a:cubicBezTo>
                      <a:pt x="48294" y="36764"/>
                      <a:pt x="48362" y="36302"/>
                      <a:pt x="48145" y="36058"/>
                    </a:cubicBezTo>
                    <a:cubicBezTo>
                      <a:pt x="47900" y="35772"/>
                      <a:pt x="47384" y="35840"/>
                      <a:pt x="47057" y="35813"/>
                    </a:cubicBezTo>
                    <a:cubicBezTo>
                      <a:pt x="46582" y="35772"/>
                      <a:pt x="46106" y="35745"/>
                      <a:pt x="45630" y="35704"/>
                    </a:cubicBezTo>
                    <a:cubicBezTo>
                      <a:pt x="45160" y="35666"/>
                      <a:pt x="44655" y="35581"/>
                      <a:pt x="44180" y="35581"/>
                    </a:cubicBezTo>
                    <a:cubicBezTo>
                      <a:pt x="44147" y="35581"/>
                      <a:pt x="44114" y="35581"/>
                      <a:pt x="44081" y="35582"/>
                    </a:cubicBezTo>
                    <a:cubicBezTo>
                      <a:pt x="43782" y="35609"/>
                      <a:pt x="43537" y="35731"/>
                      <a:pt x="43428" y="36017"/>
                    </a:cubicBezTo>
                    <a:cubicBezTo>
                      <a:pt x="43265" y="36397"/>
                      <a:pt x="43347" y="36928"/>
                      <a:pt x="43360" y="37335"/>
                    </a:cubicBezTo>
                    <a:cubicBezTo>
                      <a:pt x="43374" y="37634"/>
                      <a:pt x="43401" y="37933"/>
                      <a:pt x="43442" y="38232"/>
                    </a:cubicBezTo>
                    <a:cubicBezTo>
                      <a:pt x="42857" y="38219"/>
                      <a:pt x="42286" y="38205"/>
                      <a:pt x="41702" y="38205"/>
                    </a:cubicBezTo>
                    <a:cubicBezTo>
                      <a:pt x="41675" y="37825"/>
                      <a:pt x="41648" y="37458"/>
                      <a:pt x="41620" y="37091"/>
                    </a:cubicBezTo>
                    <a:cubicBezTo>
                      <a:pt x="41607" y="36764"/>
                      <a:pt x="41661" y="36343"/>
                      <a:pt x="41512" y="36058"/>
                    </a:cubicBezTo>
                    <a:cubicBezTo>
                      <a:pt x="41362" y="35786"/>
                      <a:pt x="41104" y="35718"/>
                      <a:pt x="40818" y="35704"/>
                    </a:cubicBezTo>
                    <a:cubicBezTo>
                      <a:pt x="40652" y="35693"/>
                      <a:pt x="40485" y="35689"/>
                      <a:pt x="40319" y="35689"/>
                    </a:cubicBezTo>
                    <a:cubicBezTo>
                      <a:pt x="40091" y="35689"/>
                      <a:pt x="39864" y="35696"/>
                      <a:pt x="39636" y="35704"/>
                    </a:cubicBezTo>
                    <a:cubicBezTo>
                      <a:pt x="39731" y="33815"/>
                      <a:pt x="39663" y="31898"/>
                      <a:pt x="39677" y="30023"/>
                    </a:cubicBezTo>
                    <a:cubicBezTo>
                      <a:pt x="39677" y="29058"/>
                      <a:pt x="39690" y="28093"/>
                      <a:pt x="39677" y="27128"/>
                    </a:cubicBezTo>
                    <a:cubicBezTo>
                      <a:pt x="39677" y="26366"/>
                      <a:pt x="39785" y="25442"/>
                      <a:pt x="39650" y="24640"/>
                    </a:cubicBezTo>
                    <a:lnTo>
                      <a:pt x="39650" y="24640"/>
                    </a:lnTo>
                    <a:cubicBezTo>
                      <a:pt x="39935" y="24654"/>
                      <a:pt x="40234" y="24654"/>
                      <a:pt x="40533" y="24654"/>
                    </a:cubicBezTo>
                    <a:cubicBezTo>
                      <a:pt x="40539" y="24654"/>
                      <a:pt x="40545" y="24654"/>
                      <a:pt x="40552" y="24654"/>
                    </a:cubicBezTo>
                    <a:cubicBezTo>
                      <a:pt x="40802" y="24654"/>
                      <a:pt x="41020" y="24389"/>
                      <a:pt x="40927" y="24137"/>
                    </a:cubicBezTo>
                    <a:cubicBezTo>
                      <a:pt x="40397" y="22642"/>
                      <a:pt x="39717" y="21174"/>
                      <a:pt x="38929" y="19788"/>
                    </a:cubicBezTo>
                    <a:cubicBezTo>
                      <a:pt x="38712" y="19326"/>
                      <a:pt x="38481" y="18891"/>
                      <a:pt x="38263" y="18456"/>
                    </a:cubicBezTo>
                    <a:cubicBezTo>
                      <a:pt x="37828" y="17572"/>
                      <a:pt x="37461" y="16621"/>
                      <a:pt x="36700" y="15982"/>
                    </a:cubicBezTo>
                    <a:cubicBezTo>
                      <a:pt x="36782" y="15588"/>
                      <a:pt x="36727" y="15167"/>
                      <a:pt x="36727" y="14772"/>
                    </a:cubicBezTo>
                    <a:cubicBezTo>
                      <a:pt x="36741" y="14297"/>
                      <a:pt x="36741" y="13821"/>
                      <a:pt x="36741" y="13332"/>
                    </a:cubicBezTo>
                    <a:cubicBezTo>
                      <a:pt x="36741" y="13155"/>
                      <a:pt x="36727" y="12978"/>
                      <a:pt x="36727" y="12801"/>
                    </a:cubicBezTo>
                    <a:cubicBezTo>
                      <a:pt x="36741" y="12244"/>
                      <a:pt x="36754" y="11687"/>
                      <a:pt x="36754" y="11130"/>
                    </a:cubicBezTo>
                    <a:cubicBezTo>
                      <a:pt x="36754" y="10899"/>
                      <a:pt x="36768" y="10668"/>
                      <a:pt x="36768" y="10450"/>
                    </a:cubicBezTo>
                    <a:cubicBezTo>
                      <a:pt x="36782" y="10056"/>
                      <a:pt x="36822" y="9648"/>
                      <a:pt x="36768" y="9254"/>
                    </a:cubicBezTo>
                    <a:cubicBezTo>
                      <a:pt x="37312" y="8914"/>
                      <a:pt x="37679" y="8194"/>
                      <a:pt x="37203" y="7664"/>
                    </a:cubicBezTo>
                    <a:cubicBezTo>
                      <a:pt x="37036" y="7476"/>
                      <a:pt x="36825" y="7395"/>
                      <a:pt x="36614" y="7395"/>
                    </a:cubicBezTo>
                    <a:cubicBezTo>
                      <a:pt x="36137" y="7395"/>
                      <a:pt x="35665" y="7810"/>
                      <a:pt x="35721" y="8357"/>
                    </a:cubicBezTo>
                    <a:cubicBezTo>
                      <a:pt x="35762" y="8669"/>
                      <a:pt x="35939" y="8901"/>
                      <a:pt x="36102" y="9159"/>
                    </a:cubicBezTo>
                    <a:cubicBezTo>
                      <a:pt x="34620" y="9838"/>
                      <a:pt x="33152" y="10572"/>
                      <a:pt x="31752" y="11388"/>
                    </a:cubicBezTo>
                    <a:cubicBezTo>
                      <a:pt x="31481" y="11537"/>
                      <a:pt x="31576" y="11891"/>
                      <a:pt x="31820" y="12000"/>
                    </a:cubicBezTo>
                    <a:cubicBezTo>
                      <a:pt x="32609" y="12299"/>
                      <a:pt x="33384" y="12598"/>
                      <a:pt x="34158" y="12897"/>
                    </a:cubicBezTo>
                    <a:cubicBezTo>
                      <a:pt x="34797" y="13155"/>
                      <a:pt x="35504" y="13522"/>
                      <a:pt x="36184" y="13658"/>
                    </a:cubicBezTo>
                    <a:cubicBezTo>
                      <a:pt x="36143" y="14405"/>
                      <a:pt x="36102" y="15139"/>
                      <a:pt x="36143" y="15873"/>
                    </a:cubicBezTo>
                    <a:cubicBezTo>
                      <a:pt x="36102" y="15900"/>
                      <a:pt x="36075" y="15941"/>
                      <a:pt x="36048" y="15982"/>
                    </a:cubicBezTo>
                    <a:cubicBezTo>
                      <a:pt x="35300" y="17368"/>
                      <a:pt x="34702" y="18850"/>
                      <a:pt x="34036" y="20277"/>
                    </a:cubicBezTo>
                    <a:cubicBezTo>
                      <a:pt x="33723" y="20957"/>
                      <a:pt x="33397" y="21636"/>
                      <a:pt x="33071" y="22330"/>
                    </a:cubicBezTo>
                    <a:cubicBezTo>
                      <a:pt x="32853" y="22805"/>
                      <a:pt x="32405" y="23417"/>
                      <a:pt x="32473" y="23974"/>
                    </a:cubicBezTo>
                    <a:cubicBezTo>
                      <a:pt x="32541" y="24491"/>
                      <a:pt x="32989" y="24599"/>
                      <a:pt x="33424" y="24613"/>
                    </a:cubicBezTo>
                    <a:cubicBezTo>
                      <a:pt x="33261" y="25524"/>
                      <a:pt x="33343" y="26516"/>
                      <a:pt x="33329" y="27427"/>
                    </a:cubicBezTo>
                    <a:cubicBezTo>
                      <a:pt x="33329" y="28514"/>
                      <a:pt x="33316" y="29588"/>
                      <a:pt x="33302" y="30662"/>
                    </a:cubicBezTo>
                    <a:cubicBezTo>
                      <a:pt x="33302" y="31735"/>
                      <a:pt x="33288" y="32809"/>
                      <a:pt x="33275" y="33896"/>
                    </a:cubicBezTo>
                    <a:cubicBezTo>
                      <a:pt x="33275" y="34454"/>
                      <a:pt x="33261" y="34997"/>
                      <a:pt x="33261" y="35555"/>
                    </a:cubicBezTo>
                    <a:cubicBezTo>
                      <a:pt x="33261" y="35650"/>
                      <a:pt x="33261" y="35745"/>
                      <a:pt x="33261" y="35840"/>
                    </a:cubicBezTo>
                    <a:cubicBezTo>
                      <a:pt x="32826" y="35854"/>
                      <a:pt x="32378" y="35881"/>
                      <a:pt x="31943" y="35949"/>
                    </a:cubicBezTo>
                    <a:cubicBezTo>
                      <a:pt x="31712" y="35990"/>
                      <a:pt x="31508" y="36017"/>
                      <a:pt x="31358" y="36221"/>
                    </a:cubicBezTo>
                    <a:cubicBezTo>
                      <a:pt x="31127" y="36533"/>
                      <a:pt x="31195" y="37091"/>
                      <a:pt x="31182" y="37458"/>
                    </a:cubicBezTo>
                    <a:cubicBezTo>
                      <a:pt x="31154" y="37825"/>
                      <a:pt x="31141" y="38178"/>
                      <a:pt x="31114" y="38545"/>
                    </a:cubicBezTo>
                    <a:cubicBezTo>
                      <a:pt x="30597" y="38491"/>
                      <a:pt x="30081" y="38423"/>
                      <a:pt x="29564" y="38368"/>
                    </a:cubicBezTo>
                    <a:cubicBezTo>
                      <a:pt x="29591" y="37879"/>
                      <a:pt x="29632" y="37390"/>
                      <a:pt x="29646" y="36900"/>
                    </a:cubicBezTo>
                    <a:cubicBezTo>
                      <a:pt x="29646" y="36588"/>
                      <a:pt x="29618" y="36302"/>
                      <a:pt x="29360" y="36098"/>
                    </a:cubicBezTo>
                    <a:cubicBezTo>
                      <a:pt x="29251" y="36003"/>
                      <a:pt x="29102" y="35963"/>
                      <a:pt x="28952" y="35935"/>
                    </a:cubicBezTo>
                    <a:cubicBezTo>
                      <a:pt x="28749" y="35867"/>
                      <a:pt x="28531" y="35827"/>
                      <a:pt x="28314" y="35799"/>
                    </a:cubicBezTo>
                    <a:cubicBezTo>
                      <a:pt x="28341" y="32007"/>
                      <a:pt x="28368" y="28215"/>
                      <a:pt x="28395" y="24423"/>
                    </a:cubicBezTo>
                    <a:cubicBezTo>
                      <a:pt x="28409" y="23485"/>
                      <a:pt x="28409" y="22547"/>
                      <a:pt x="28422" y="21609"/>
                    </a:cubicBezTo>
                    <a:cubicBezTo>
                      <a:pt x="28422" y="21120"/>
                      <a:pt x="28436" y="20631"/>
                      <a:pt x="28436" y="20155"/>
                    </a:cubicBezTo>
                    <a:cubicBezTo>
                      <a:pt x="28436" y="19937"/>
                      <a:pt x="28463" y="19693"/>
                      <a:pt x="28422" y="19462"/>
                    </a:cubicBezTo>
                    <a:lnTo>
                      <a:pt x="28585" y="19462"/>
                    </a:lnTo>
                    <a:cubicBezTo>
                      <a:pt x="28952" y="19434"/>
                      <a:pt x="29292" y="19312"/>
                      <a:pt x="29428" y="18945"/>
                    </a:cubicBezTo>
                    <a:cubicBezTo>
                      <a:pt x="29578" y="18524"/>
                      <a:pt x="29319" y="18062"/>
                      <a:pt x="29156" y="17695"/>
                    </a:cubicBezTo>
                    <a:cubicBezTo>
                      <a:pt x="28694" y="16607"/>
                      <a:pt x="28232" y="15533"/>
                      <a:pt x="27729" y="14473"/>
                    </a:cubicBezTo>
                    <a:cubicBezTo>
                      <a:pt x="27213" y="13413"/>
                      <a:pt x="26669" y="12380"/>
                      <a:pt x="26044" y="11388"/>
                    </a:cubicBezTo>
                    <a:cubicBezTo>
                      <a:pt x="25745" y="10912"/>
                      <a:pt x="25432" y="10450"/>
                      <a:pt x="25106" y="10015"/>
                    </a:cubicBezTo>
                    <a:cubicBezTo>
                      <a:pt x="24943" y="9798"/>
                      <a:pt x="24766" y="9580"/>
                      <a:pt x="24535" y="9539"/>
                    </a:cubicBezTo>
                    <a:cubicBezTo>
                      <a:pt x="24603" y="8302"/>
                      <a:pt x="24576" y="7066"/>
                      <a:pt x="24616" y="5829"/>
                    </a:cubicBezTo>
                    <a:cubicBezTo>
                      <a:pt x="25908" y="5407"/>
                      <a:pt x="27199" y="4972"/>
                      <a:pt x="28463" y="4469"/>
                    </a:cubicBezTo>
                    <a:cubicBezTo>
                      <a:pt x="28653" y="4388"/>
                      <a:pt x="28803" y="4102"/>
                      <a:pt x="28599" y="3939"/>
                    </a:cubicBezTo>
                    <a:cubicBezTo>
                      <a:pt x="27525" y="3110"/>
                      <a:pt x="26397" y="2349"/>
                      <a:pt x="25201" y="1683"/>
                    </a:cubicBezTo>
                    <a:cubicBezTo>
                      <a:pt x="25432" y="1479"/>
                      <a:pt x="25514" y="1153"/>
                      <a:pt x="25446" y="868"/>
                    </a:cubicBezTo>
                    <a:cubicBezTo>
                      <a:pt x="25324" y="398"/>
                      <a:pt x="24865" y="0"/>
                      <a:pt x="244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2" name="Google Shape;522;p26"/>
            <p:cNvGrpSpPr/>
            <p:nvPr/>
          </p:nvGrpSpPr>
          <p:grpSpPr>
            <a:xfrm>
              <a:off x="6860084" y="2831232"/>
              <a:ext cx="1563921" cy="1664692"/>
              <a:chOff x="6860084" y="2831232"/>
              <a:chExt cx="1563921" cy="1664692"/>
            </a:xfrm>
          </p:grpSpPr>
          <p:sp>
            <p:nvSpPr>
              <p:cNvPr id="523" name="Google Shape;523;p26"/>
              <p:cNvSpPr/>
              <p:nvPr/>
            </p:nvSpPr>
            <p:spPr>
              <a:xfrm>
                <a:off x="8352852" y="4344212"/>
                <a:ext cx="38406" cy="50504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574" extrusionOk="0">
                    <a:moveTo>
                      <a:pt x="952" y="0"/>
                    </a:moveTo>
                    <a:cubicBezTo>
                      <a:pt x="870" y="0"/>
                      <a:pt x="789" y="4"/>
                      <a:pt x="707" y="10"/>
                    </a:cubicBezTo>
                    <a:cubicBezTo>
                      <a:pt x="136" y="65"/>
                      <a:pt x="150" y="473"/>
                      <a:pt x="95" y="948"/>
                    </a:cubicBezTo>
                    <a:cubicBezTo>
                      <a:pt x="95" y="1016"/>
                      <a:pt x="0" y="1478"/>
                      <a:pt x="41" y="1546"/>
                    </a:cubicBezTo>
                    <a:cubicBezTo>
                      <a:pt x="41" y="1529"/>
                      <a:pt x="128" y="1524"/>
                      <a:pt x="231" y="1524"/>
                    </a:cubicBezTo>
                    <a:cubicBezTo>
                      <a:pt x="369" y="1524"/>
                      <a:pt x="534" y="1533"/>
                      <a:pt x="557" y="1533"/>
                    </a:cubicBezTo>
                    <a:cubicBezTo>
                      <a:pt x="748" y="1546"/>
                      <a:pt x="938" y="1560"/>
                      <a:pt x="1128" y="1574"/>
                    </a:cubicBezTo>
                    <a:cubicBezTo>
                      <a:pt x="1156" y="1057"/>
                      <a:pt x="1183" y="527"/>
                      <a:pt x="1196" y="10"/>
                    </a:cubicBezTo>
                    <a:cubicBezTo>
                      <a:pt x="1115" y="4"/>
                      <a:pt x="1033" y="0"/>
                      <a:pt x="9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6"/>
              <p:cNvSpPr/>
              <p:nvPr/>
            </p:nvSpPr>
            <p:spPr>
              <a:xfrm>
                <a:off x="8216784" y="4209541"/>
                <a:ext cx="100330" cy="39498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31" extrusionOk="0">
                    <a:moveTo>
                      <a:pt x="860" y="0"/>
                    </a:moveTo>
                    <a:cubicBezTo>
                      <a:pt x="781" y="0"/>
                      <a:pt x="702" y="2"/>
                      <a:pt x="626" y="7"/>
                    </a:cubicBezTo>
                    <a:cubicBezTo>
                      <a:pt x="558" y="21"/>
                      <a:pt x="503" y="35"/>
                      <a:pt x="449" y="48"/>
                    </a:cubicBezTo>
                    <a:cubicBezTo>
                      <a:pt x="444" y="53"/>
                      <a:pt x="438" y="54"/>
                      <a:pt x="432" y="54"/>
                    </a:cubicBezTo>
                    <a:cubicBezTo>
                      <a:pt x="419" y="54"/>
                      <a:pt x="404" y="48"/>
                      <a:pt x="395" y="48"/>
                    </a:cubicBezTo>
                    <a:cubicBezTo>
                      <a:pt x="218" y="89"/>
                      <a:pt x="82" y="157"/>
                      <a:pt x="0" y="266"/>
                    </a:cubicBezTo>
                    <a:cubicBezTo>
                      <a:pt x="0" y="347"/>
                      <a:pt x="0" y="429"/>
                      <a:pt x="0" y="510"/>
                    </a:cubicBezTo>
                    <a:cubicBezTo>
                      <a:pt x="28" y="646"/>
                      <a:pt x="28" y="782"/>
                      <a:pt x="28" y="905"/>
                    </a:cubicBezTo>
                    <a:cubicBezTo>
                      <a:pt x="109" y="1040"/>
                      <a:pt x="245" y="1149"/>
                      <a:pt x="381" y="1190"/>
                    </a:cubicBezTo>
                    <a:cubicBezTo>
                      <a:pt x="435" y="1204"/>
                      <a:pt x="476" y="1204"/>
                      <a:pt x="531" y="1217"/>
                    </a:cubicBezTo>
                    <a:cubicBezTo>
                      <a:pt x="612" y="1217"/>
                      <a:pt x="721" y="1217"/>
                      <a:pt x="816" y="1231"/>
                    </a:cubicBezTo>
                    <a:cubicBezTo>
                      <a:pt x="965" y="1231"/>
                      <a:pt x="1129" y="1217"/>
                      <a:pt x="1278" y="1217"/>
                    </a:cubicBezTo>
                    <a:cubicBezTo>
                      <a:pt x="1672" y="1204"/>
                      <a:pt x="3127" y="1190"/>
                      <a:pt x="2529" y="483"/>
                    </a:cubicBezTo>
                    <a:cubicBezTo>
                      <a:pt x="2352" y="279"/>
                      <a:pt x="2066" y="157"/>
                      <a:pt x="1754" y="75"/>
                    </a:cubicBezTo>
                    <a:cubicBezTo>
                      <a:pt x="1555" y="42"/>
                      <a:pt x="1203" y="0"/>
                      <a:pt x="8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6"/>
              <p:cNvSpPr/>
              <p:nvPr/>
            </p:nvSpPr>
            <p:spPr>
              <a:xfrm>
                <a:off x="8171867" y="4259918"/>
                <a:ext cx="96416" cy="40011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47" extrusionOk="0">
                    <a:moveTo>
                      <a:pt x="1604" y="1"/>
                    </a:moveTo>
                    <a:cubicBezTo>
                      <a:pt x="1455" y="1"/>
                      <a:pt x="1292" y="1"/>
                      <a:pt x="1142" y="14"/>
                    </a:cubicBezTo>
                    <a:cubicBezTo>
                      <a:pt x="1061" y="14"/>
                      <a:pt x="979" y="14"/>
                      <a:pt x="898" y="28"/>
                    </a:cubicBezTo>
                    <a:cubicBezTo>
                      <a:pt x="571" y="55"/>
                      <a:pt x="286" y="150"/>
                      <a:pt x="150" y="490"/>
                    </a:cubicBezTo>
                    <a:cubicBezTo>
                      <a:pt x="0" y="898"/>
                      <a:pt x="272" y="1142"/>
                      <a:pt x="666" y="1169"/>
                    </a:cubicBezTo>
                    <a:cubicBezTo>
                      <a:pt x="1210" y="1210"/>
                      <a:pt x="1754" y="1237"/>
                      <a:pt x="2311" y="1237"/>
                    </a:cubicBezTo>
                    <a:cubicBezTo>
                      <a:pt x="2365" y="1237"/>
                      <a:pt x="2455" y="1246"/>
                      <a:pt x="2538" y="1246"/>
                    </a:cubicBezTo>
                    <a:cubicBezTo>
                      <a:pt x="2599" y="1246"/>
                      <a:pt x="2657" y="1241"/>
                      <a:pt x="2692" y="1224"/>
                    </a:cubicBezTo>
                    <a:cubicBezTo>
                      <a:pt x="2882" y="1142"/>
                      <a:pt x="2964" y="952"/>
                      <a:pt x="2991" y="762"/>
                    </a:cubicBezTo>
                    <a:cubicBezTo>
                      <a:pt x="2991" y="707"/>
                      <a:pt x="3004" y="653"/>
                      <a:pt x="3004" y="599"/>
                    </a:cubicBezTo>
                    <a:cubicBezTo>
                      <a:pt x="3004" y="490"/>
                      <a:pt x="3004" y="368"/>
                      <a:pt x="2991" y="245"/>
                    </a:cubicBezTo>
                    <a:cubicBezTo>
                      <a:pt x="2950" y="123"/>
                      <a:pt x="2678" y="55"/>
                      <a:pt x="2529" y="28"/>
                    </a:cubicBezTo>
                    <a:cubicBezTo>
                      <a:pt x="2389" y="34"/>
                      <a:pt x="2246" y="40"/>
                      <a:pt x="2106" y="40"/>
                    </a:cubicBezTo>
                    <a:cubicBezTo>
                      <a:pt x="1932" y="40"/>
                      <a:pt x="1762" y="31"/>
                      <a:pt x="16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6"/>
              <p:cNvSpPr/>
              <p:nvPr/>
            </p:nvSpPr>
            <p:spPr>
              <a:xfrm>
                <a:off x="8150948" y="4155891"/>
                <a:ext cx="105977" cy="39498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231" extrusionOk="0">
                    <a:moveTo>
                      <a:pt x="1030" y="0"/>
                    </a:moveTo>
                    <a:cubicBezTo>
                      <a:pt x="952" y="0"/>
                      <a:pt x="876" y="3"/>
                      <a:pt x="802" y="8"/>
                    </a:cubicBezTo>
                    <a:cubicBezTo>
                      <a:pt x="734" y="21"/>
                      <a:pt x="680" y="35"/>
                      <a:pt x="625" y="48"/>
                    </a:cubicBezTo>
                    <a:cubicBezTo>
                      <a:pt x="616" y="53"/>
                      <a:pt x="609" y="54"/>
                      <a:pt x="602" y="54"/>
                    </a:cubicBezTo>
                    <a:cubicBezTo>
                      <a:pt x="589" y="54"/>
                      <a:pt x="580" y="48"/>
                      <a:pt x="571" y="48"/>
                    </a:cubicBezTo>
                    <a:cubicBezTo>
                      <a:pt x="353" y="89"/>
                      <a:pt x="190" y="184"/>
                      <a:pt x="136" y="334"/>
                    </a:cubicBezTo>
                    <a:cubicBezTo>
                      <a:pt x="0" y="687"/>
                      <a:pt x="231" y="1109"/>
                      <a:pt x="557" y="1190"/>
                    </a:cubicBezTo>
                    <a:cubicBezTo>
                      <a:pt x="598" y="1204"/>
                      <a:pt x="652" y="1204"/>
                      <a:pt x="693" y="1217"/>
                    </a:cubicBezTo>
                    <a:cubicBezTo>
                      <a:pt x="788" y="1217"/>
                      <a:pt x="883" y="1217"/>
                      <a:pt x="979" y="1231"/>
                    </a:cubicBezTo>
                    <a:cubicBezTo>
                      <a:pt x="1142" y="1231"/>
                      <a:pt x="1305" y="1217"/>
                      <a:pt x="1441" y="1217"/>
                    </a:cubicBezTo>
                    <a:cubicBezTo>
                      <a:pt x="1835" y="1204"/>
                      <a:pt x="3303" y="1190"/>
                      <a:pt x="2691" y="483"/>
                    </a:cubicBezTo>
                    <a:cubicBezTo>
                      <a:pt x="2528" y="279"/>
                      <a:pt x="2243" y="157"/>
                      <a:pt x="1930" y="76"/>
                    </a:cubicBezTo>
                    <a:cubicBezTo>
                      <a:pt x="1720" y="42"/>
                      <a:pt x="1367" y="0"/>
                      <a:pt x="10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6"/>
              <p:cNvSpPr/>
              <p:nvPr/>
            </p:nvSpPr>
            <p:spPr>
              <a:xfrm>
                <a:off x="8111677" y="4206268"/>
                <a:ext cx="93817" cy="40011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47" extrusionOk="0">
                    <a:moveTo>
                      <a:pt x="1591" y="1"/>
                    </a:moveTo>
                    <a:cubicBezTo>
                      <a:pt x="1441" y="1"/>
                      <a:pt x="1292" y="1"/>
                      <a:pt x="1142" y="14"/>
                    </a:cubicBezTo>
                    <a:cubicBezTo>
                      <a:pt x="748" y="28"/>
                      <a:pt x="313" y="55"/>
                      <a:pt x="150" y="490"/>
                    </a:cubicBezTo>
                    <a:cubicBezTo>
                      <a:pt x="1" y="898"/>
                      <a:pt x="259" y="1142"/>
                      <a:pt x="653" y="1170"/>
                    </a:cubicBezTo>
                    <a:cubicBezTo>
                      <a:pt x="1210" y="1210"/>
                      <a:pt x="1754" y="1238"/>
                      <a:pt x="2298" y="1238"/>
                    </a:cubicBezTo>
                    <a:cubicBezTo>
                      <a:pt x="2352" y="1238"/>
                      <a:pt x="2446" y="1246"/>
                      <a:pt x="2533" y="1246"/>
                    </a:cubicBezTo>
                    <a:cubicBezTo>
                      <a:pt x="2597" y="1246"/>
                      <a:pt x="2657" y="1241"/>
                      <a:pt x="2692" y="1224"/>
                    </a:cubicBezTo>
                    <a:cubicBezTo>
                      <a:pt x="2774" y="1183"/>
                      <a:pt x="2828" y="1129"/>
                      <a:pt x="2869" y="1061"/>
                    </a:cubicBezTo>
                    <a:cubicBezTo>
                      <a:pt x="2855" y="911"/>
                      <a:pt x="2869" y="748"/>
                      <a:pt x="2869" y="612"/>
                    </a:cubicBezTo>
                    <a:cubicBezTo>
                      <a:pt x="2869" y="422"/>
                      <a:pt x="2882" y="286"/>
                      <a:pt x="2923" y="164"/>
                    </a:cubicBezTo>
                    <a:cubicBezTo>
                      <a:pt x="2828" y="96"/>
                      <a:pt x="2638" y="42"/>
                      <a:pt x="2529" y="28"/>
                    </a:cubicBezTo>
                    <a:cubicBezTo>
                      <a:pt x="2389" y="34"/>
                      <a:pt x="2244" y="40"/>
                      <a:pt x="2100" y="40"/>
                    </a:cubicBezTo>
                    <a:cubicBezTo>
                      <a:pt x="1923" y="40"/>
                      <a:pt x="1749" y="31"/>
                      <a:pt x="1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6"/>
              <p:cNvSpPr/>
              <p:nvPr/>
            </p:nvSpPr>
            <p:spPr>
              <a:xfrm>
                <a:off x="7966466" y="4310103"/>
                <a:ext cx="106009" cy="39241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23" extrusionOk="0">
                    <a:moveTo>
                      <a:pt x="1073" y="1"/>
                    </a:moveTo>
                    <a:cubicBezTo>
                      <a:pt x="981" y="1"/>
                      <a:pt x="890" y="4"/>
                      <a:pt x="802" y="13"/>
                    </a:cubicBezTo>
                    <a:cubicBezTo>
                      <a:pt x="734" y="27"/>
                      <a:pt x="680" y="40"/>
                      <a:pt x="626" y="54"/>
                    </a:cubicBezTo>
                    <a:cubicBezTo>
                      <a:pt x="599" y="54"/>
                      <a:pt x="585" y="54"/>
                      <a:pt x="571" y="40"/>
                    </a:cubicBezTo>
                    <a:cubicBezTo>
                      <a:pt x="354" y="95"/>
                      <a:pt x="191" y="176"/>
                      <a:pt x="136" y="339"/>
                    </a:cubicBezTo>
                    <a:cubicBezTo>
                      <a:pt x="0" y="679"/>
                      <a:pt x="245" y="1101"/>
                      <a:pt x="558" y="1196"/>
                    </a:cubicBezTo>
                    <a:cubicBezTo>
                      <a:pt x="599" y="1196"/>
                      <a:pt x="653" y="1209"/>
                      <a:pt x="694" y="1209"/>
                    </a:cubicBezTo>
                    <a:cubicBezTo>
                      <a:pt x="789" y="1223"/>
                      <a:pt x="884" y="1223"/>
                      <a:pt x="979" y="1223"/>
                    </a:cubicBezTo>
                    <a:cubicBezTo>
                      <a:pt x="1142" y="1223"/>
                      <a:pt x="1305" y="1209"/>
                      <a:pt x="1441" y="1209"/>
                    </a:cubicBezTo>
                    <a:cubicBezTo>
                      <a:pt x="1849" y="1209"/>
                      <a:pt x="3303" y="1196"/>
                      <a:pt x="2692" y="475"/>
                    </a:cubicBezTo>
                    <a:cubicBezTo>
                      <a:pt x="2529" y="285"/>
                      <a:pt x="2243" y="149"/>
                      <a:pt x="1931" y="68"/>
                    </a:cubicBezTo>
                    <a:cubicBezTo>
                      <a:pt x="1729" y="46"/>
                      <a:pt x="1396" y="1"/>
                      <a:pt x="10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6"/>
              <p:cNvSpPr/>
              <p:nvPr/>
            </p:nvSpPr>
            <p:spPr>
              <a:xfrm>
                <a:off x="7927227" y="4360223"/>
                <a:ext cx="96416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56" extrusionOk="0">
                    <a:moveTo>
                      <a:pt x="1590" y="1"/>
                    </a:moveTo>
                    <a:cubicBezTo>
                      <a:pt x="1441" y="14"/>
                      <a:pt x="1291" y="14"/>
                      <a:pt x="1142" y="14"/>
                    </a:cubicBezTo>
                    <a:cubicBezTo>
                      <a:pt x="748" y="28"/>
                      <a:pt x="313" y="69"/>
                      <a:pt x="150" y="504"/>
                    </a:cubicBezTo>
                    <a:cubicBezTo>
                      <a:pt x="0" y="911"/>
                      <a:pt x="272" y="1143"/>
                      <a:pt x="666" y="1183"/>
                    </a:cubicBezTo>
                    <a:cubicBezTo>
                      <a:pt x="1210" y="1224"/>
                      <a:pt x="1754" y="1238"/>
                      <a:pt x="2311" y="1238"/>
                    </a:cubicBezTo>
                    <a:cubicBezTo>
                      <a:pt x="2374" y="1238"/>
                      <a:pt x="2486" y="1256"/>
                      <a:pt x="2578" y="1256"/>
                    </a:cubicBezTo>
                    <a:cubicBezTo>
                      <a:pt x="2623" y="1256"/>
                      <a:pt x="2664" y="1251"/>
                      <a:pt x="2691" y="1238"/>
                    </a:cubicBezTo>
                    <a:cubicBezTo>
                      <a:pt x="2882" y="1143"/>
                      <a:pt x="2963" y="952"/>
                      <a:pt x="2990" y="776"/>
                    </a:cubicBezTo>
                    <a:cubicBezTo>
                      <a:pt x="2990" y="721"/>
                      <a:pt x="3004" y="667"/>
                      <a:pt x="3004" y="612"/>
                    </a:cubicBezTo>
                    <a:cubicBezTo>
                      <a:pt x="3004" y="490"/>
                      <a:pt x="2990" y="368"/>
                      <a:pt x="2977" y="259"/>
                    </a:cubicBezTo>
                    <a:cubicBezTo>
                      <a:pt x="2936" y="137"/>
                      <a:pt x="2678" y="69"/>
                      <a:pt x="2528" y="28"/>
                    </a:cubicBezTo>
                    <a:cubicBezTo>
                      <a:pt x="2399" y="39"/>
                      <a:pt x="2267" y="46"/>
                      <a:pt x="2136" y="46"/>
                    </a:cubicBezTo>
                    <a:cubicBezTo>
                      <a:pt x="1950" y="46"/>
                      <a:pt x="1766" y="33"/>
                      <a:pt x="15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6"/>
              <p:cNvSpPr/>
              <p:nvPr/>
            </p:nvSpPr>
            <p:spPr>
              <a:xfrm>
                <a:off x="7895817" y="4150533"/>
                <a:ext cx="92052" cy="41904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1306" extrusionOk="0">
                    <a:moveTo>
                      <a:pt x="756" y="0"/>
                    </a:moveTo>
                    <a:cubicBezTo>
                      <a:pt x="676" y="0"/>
                      <a:pt x="597" y="4"/>
                      <a:pt x="517" y="12"/>
                    </a:cubicBezTo>
                    <a:cubicBezTo>
                      <a:pt x="490" y="12"/>
                      <a:pt x="476" y="25"/>
                      <a:pt x="463" y="25"/>
                    </a:cubicBezTo>
                    <a:cubicBezTo>
                      <a:pt x="1" y="256"/>
                      <a:pt x="109" y="854"/>
                      <a:pt x="435" y="1140"/>
                    </a:cubicBezTo>
                    <a:cubicBezTo>
                      <a:pt x="605" y="1275"/>
                      <a:pt x="859" y="1305"/>
                      <a:pt x="1105" y="1305"/>
                    </a:cubicBezTo>
                    <a:cubicBezTo>
                      <a:pt x="1254" y="1305"/>
                      <a:pt x="1400" y="1294"/>
                      <a:pt x="1523" y="1289"/>
                    </a:cubicBezTo>
                    <a:cubicBezTo>
                      <a:pt x="1594" y="1286"/>
                      <a:pt x="1674" y="1286"/>
                      <a:pt x="1758" y="1286"/>
                    </a:cubicBezTo>
                    <a:cubicBezTo>
                      <a:pt x="2010" y="1286"/>
                      <a:pt x="2298" y="1286"/>
                      <a:pt x="2502" y="1194"/>
                    </a:cubicBezTo>
                    <a:cubicBezTo>
                      <a:pt x="2678" y="1112"/>
                      <a:pt x="2868" y="773"/>
                      <a:pt x="2814" y="542"/>
                    </a:cubicBezTo>
                    <a:cubicBezTo>
                      <a:pt x="2801" y="501"/>
                      <a:pt x="2801" y="474"/>
                      <a:pt x="2787" y="460"/>
                    </a:cubicBezTo>
                    <a:cubicBezTo>
                      <a:pt x="2746" y="446"/>
                      <a:pt x="2719" y="406"/>
                      <a:pt x="2705" y="365"/>
                    </a:cubicBezTo>
                    <a:cubicBezTo>
                      <a:pt x="2692" y="338"/>
                      <a:pt x="2678" y="324"/>
                      <a:pt x="2665" y="297"/>
                    </a:cubicBezTo>
                    <a:cubicBezTo>
                      <a:pt x="2610" y="270"/>
                      <a:pt x="2556" y="256"/>
                      <a:pt x="2461" y="215"/>
                    </a:cubicBezTo>
                    <a:cubicBezTo>
                      <a:pt x="2135" y="93"/>
                      <a:pt x="1672" y="79"/>
                      <a:pt x="1333" y="39"/>
                    </a:cubicBezTo>
                    <a:cubicBezTo>
                      <a:pt x="1140" y="19"/>
                      <a:pt x="948" y="0"/>
                      <a:pt x="7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6"/>
              <p:cNvSpPr/>
              <p:nvPr/>
            </p:nvSpPr>
            <p:spPr>
              <a:xfrm>
                <a:off x="7668599" y="4296562"/>
                <a:ext cx="93817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56" extrusionOk="0">
                    <a:moveTo>
                      <a:pt x="1319" y="0"/>
                    </a:moveTo>
                    <a:cubicBezTo>
                      <a:pt x="1152" y="32"/>
                      <a:pt x="971" y="45"/>
                      <a:pt x="787" y="45"/>
                    </a:cubicBezTo>
                    <a:cubicBezTo>
                      <a:pt x="656" y="45"/>
                      <a:pt x="525" y="39"/>
                      <a:pt x="395" y="27"/>
                    </a:cubicBezTo>
                    <a:cubicBezTo>
                      <a:pt x="273" y="55"/>
                      <a:pt x="96" y="95"/>
                      <a:pt x="1" y="177"/>
                    </a:cubicBezTo>
                    <a:cubicBezTo>
                      <a:pt x="42" y="286"/>
                      <a:pt x="55" y="435"/>
                      <a:pt x="55" y="612"/>
                    </a:cubicBezTo>
                    <a:cubicBezTo>
                      <a:pt x="55" y="748"/>
                      <a:pt x="69" y="911"/>
                      <a:pt x="42" y="1074"/>
                    </a:cubicBezTo>
                    <a:cubicBezTo>
                      <a:pt x="96" y="1142"/>
                      <a:pt x="150" y="1196"/>
                      <a:pt x="232" y="1237"/>
                    </a:cubicBezTo>
                    <a:cubicBezTo>
                      <a:pt x="259" y="1251"/>
                      <a:pt x="300" y="1255"/>
                      <a:pt x="346" y="1255"/>
                    </a:cubicBezTo>
                    <a:cubicBezTo>
                      <a:pt x="437" y="1255"/>
                      <a:pt x="549" y="1237"/>
                      <a:pt x="613" y="1237"/>
                    </a:cubicBezTo>
                    <a:cubicBezTo>
                      <a:pt x="1170" y="1237"/>
                      <a:pt x="1714" y="1224"/>
                      <a:pt x="2257" y="1183"/>
                    </a:cubicBezTo>
                    <a:cubicBezTo>
                      <a:pt x="2651" y="1142"/>
                      <a:pt x="2923" y="911"/>
                      <a:pt x="2774" y="503"/>
                    </a:cubicBezTo>
                    <a:cubicBezTo>
                      <a:pt x="2611" y="68"/>
                      <a:pt x="2176" y="27"/>
                      <a:pt x="1782" y="14"/>
                    </a:cubicBezTo>
                    <a:cubicBezTo>
                      <a:pt x="1632" y="14"/>
                      <a:pt x="1483" y="14"/>
                      <a:pt x="1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6"/>
              <p:cNvSpPr/>
              <p:nvPr/>
            </p:nvSpPr>
            <p:spPr>
              <a:xfrm>
                <a:off x="7617168" y="4246442"/>
                <a:ext cx="105977" cy="39241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223" extrusionOk="0">
                    <a:moveTo>
                      <a:pt x="2231" y="0"/>
                    </a:moveTo>
                    <a:cubicBezTo>
                      <a:pt x="1907" y="0"/>
                      <a:pt x="1574" y="46"/>
                      <a:pt x="1373" y="67"/>
                    </a:cubicBezTo>
                    <a:cubicBezTo>
                      <a:pt x="1060" y="149"/>
                      <a:pt x="775" y="285"/>
                      <a:pt x="612" y="475"/>
                    </a:cubicBezTo>
                    <a:cubicBezTo>
                      <a:pt x="0" y="1195"/>
                      <a:pt x="1454" y="1209"/>
                      <a:pt x="1862" y="1209"/>
                    </a:cubicBezTo>
                    <a:cubicBezTo>
                      <a:pt x="1998" y="1209"/>
                      <a:pt x="2161" y="1223"/>
                      <a:pt x="2324" y="1223"/>
                    </a:cubicBezTo>
                    <a:cubicBezTo>
                      <a:pt x="2420" y="1223"/>
                      <a:pt x="2515" y="1223"/>
                      <a:pt x="2596" y="1209"/>
                    </a:cubicBezTo>
                    <a:cubicBezTo>
                      <a:pt x="2651" y="1209"/>
                      <a:pt x="2691" y="1195"/>
                      <a:pt x="2746" y="1182"/>
                    </a:cubicBezTo>
                    <a:cubicBezTo>
                      <a:pt x="3058" y="1100"/>
                      <a:pt x="3303" y="679"/>
                      <a:pt x="3167" y="339"/>
                    </a:cubicBezTo>
                    <a:cubicBezTo>
                      <a:pt x="3113" y="176"/>
                      <a:pt x="2936" y="94"/>
                      <a:pt x="2732" y="40"/>
                    </a:cubicBezTo>
                    <a:cubicBezTo>
                      <a:pt x="2719" y="54"/>
                      <a:pt x="2691" y="54"/>
                      <a:pt x="2678" y="54"/>
                    </a:cubicBezTo>
                    <a:cubicBezTo>
                      <a:pt x="2623" y="40"/>
                      <a:pt x="2569" y="26"/>
                      <a:pt x="2501" y="13"/>
                    </a:cubicBezTo>
                    <a:cubicBezTo>
                      <a:pt x="2414" y="4"/>
                      <a:pt x="2323" y="0"/>
                      <a:pt x="22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6"/>
              <p:cNvSpPr/>
              <p:nvPr/>
            </p:nvSpPr>
            <p:spPr>
              <a:xfrm>
                <a:off x="7605393" y="4350212"/>
                <a:ext cx="96383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1256" extrusionOk="0">
                    <a:moveTo>
                      <a:pt x="1414" y="0"/>
                    </a:moveTo>
                    <a:cubicBezTo>
                      <a:pt x="1246" y="32"/>
                      <a:pt x="1061" y="45"/>
                      <a:pt x="875" y="45"/>
                    </a:cubicBezTo>
                    <a:cubicBezTo>
                      <a:pt x="744" y="45"/>
                      <a:pt x="613" y="39"/>
                      <a:pt x="489" y="27"/>
                    </a:cubicBezTo>
                    <a:cubicBezTo>
                      <a:pt x="326" y="68"/>
                      <a:pt x="68" y="136"/>
                      <a:pt x="27" y="258"/>
                    </a:cubicBezTo>
                    <a:cubicBezTo>
                      <a:pt x="14" y="367"/>
                      <a:pt x="0" y="489"/>
                      <a:pt x="14" y="612"/>
                    </a:cubicBezTo>
                    <a:cubicBezTo>
                      <a:pt x="14" y="666"/>
                      <a:pt x="14" y="721"/>
                      <a:pt x="27" y="775"/>
                    </a:cubicBezTo>
                    <a:cubicBezTo>
                      <a:pt x="54" y="952"/>
                      <a:pt x="136" y="1142"/>
                      <a:pt x="313" y="1237"/>
                    </a:cubicBezTo>
                    <a:cubicBezTo>
                      <a:pt x="340" y="1251"/>
                      <a:pt x="382" y="1255"/>
                      <a:pt x="430" y="1255"/>
                    </a:cubicBezTo>
                    <a:cubicBezTo>
                      <a:pt x="526" y="1255"/>
                      <a:pt x="643" y="1237"/>
                      <a:pt x="707" y="1237"/>
                    </a:cubicBezTo>
                    <a:cubicBezTo>
                      <a:pt x="1251" y="1237"/>
                      <a:pt x="1808" y="1223"/>
                      <a:pt x="2352" y="1183"/>
                    </a:cubicBezTo>
                    <a:cubicBezTo>
                      <a:pt x="2746" y="1142"/>
                      <a:pt x="3004" y="911"/>
                      <a:pt x="2854" y="503"/>
                    </a:cubicBezTo>
                    <a:cubicBezTo>
                      <a:pt x="2732" y="163"/>
                      <a:pt x="2433" y="68"/>
                      <a:pt x="2120" y="27"/>
                    </a:cubicBezTo>
                    <a:cubicBezTo>
                      <a:pt x="2039" y="27"/>
                      <a:pt x="1957" y="27"/>
                      <a:pt x="1862" y="14"/>
                    </a:cubicBezTo>
                    <a:cubicBezTo>
                      <a:pt x="1713" y="14"/>
                      <a:pt x="1563" y="14"/>
                      <a:pt x="14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6"/>
              <p:cNvSpPr/>
              <p:nvPr/>
            </p:nvSpPr>
            <p:spPr>
              <a:xfrm>
                <a:off x="7556979" y="4300059"/>
                <a:ext cx="100330" cy="39273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24" extrusionOk="0">
                    <a:moveTo>
                      <a:pt x="2224" y="1"/>
                    </a:moveTo>
                    <a:cubicBezTo>
                      <a:pt x="1894" y="1"/>
                      <a:pt x="1564" y="47"/>
                      <a:pt x="1373" y="68"/>
                    </a:cubicBezTo>
                    <a:cubicBezTo>
                      <a:pt x="1047" y="150"/>
                      <a:pt x="762" y="285"/>
                      <a:pt x="598" y="476"/>
                    </a:cubicBezTo>
                    <a:cubicBezTo>
                      <a:pt x="0" y="1196"/>
                      <a:pt x="1455" y="1210"/>
                      <a:pt x="1849" y="1210"/>
                    </a:cubicBezTo>
                    <a:cubicBezTo>
                      <a:pt x="1985" y="1210"/>
                      <a:pt x="2148" y="1223"/>
                      <a:pt x="2311" y="1223"/>
                    </a:cubicBezTo>
                    <a:cubicBezTo>
                      <a:pt x="2406" y="1223"/>
                      <a:pt x="2501" y="1223"/>
                      <a:pt x="2596" y="1210"/>
                    </a:cubicBezTo>
                    <a:cubicBezTo>
                      <a:pt x="2651" y="1210"/>
                      <a:pt x="2692" y="1196"/>
                      <a:pt x="2732" y="1183"/>
                    </a:cubicBezTo>
                    <a:cubicBezTo>
                      <a:pt x="2882" y="1155"/>
                      <a:pt x="3004" y="1047"/>
                      <a:pt x="3099" y="911"/>
                    </a:cubicBezTo>
                    <a:cubicBezTo>
                      <a:pt x="3086" y="788"/>
                      <a:pt x="3099" y="652"/>
                      <a:pt x="3127" y="517"/>
                    </a:cubicBezTo>
                    <a:cubicBezTo>
                      <a:pt x="3113" y="435"/>
                      <a:pt x="3113" y="340"/>
                      <a:pt x="3127" y="258"/>
                    </a:cubicBezTo>
                    <a:cubicBezTo>
                      <a:pt x="3045" y="150"/>
                      <a:pt x="2895" y="82"/>
                      <a:pt x="2719" y="41"/>
                    </a:cubicBezTo>
                    <a:cubicBezTo>
                      <a:pt x="2705" y="54"/>
                      <a:pt x="2692" y="54"/>
                      <a:pt x="2664" y="54"/>
                    </a:cubicBezTo>
                    <a:cubicBezTo>
                      <a:pt x="2610" y="41"/>
                      <a:pt x="2556" y="27"/>
                      <a:pt x="2501" y="14"/>
                    </a:cubicBezTo>
                    <a:cubicBezTo>
                      <a:pt x="2411" y="5"/>
                      <a:pt x="2318" y="1"/>
                      <a:pt x="2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6"/>
              <p:cNvSpPr/>
              <p:nvPr/>
            </p:nvSpPr>
            <p:spPr>
              <a:xfrm>
                <a:off x="7295302" y="4150533"/>
                <a:ext cx="92950" cy="41904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306" extrusionOk="0">
                    <a:moveTo>
                      <a:pt x="2141" y="0"/>
                    </a:moveTo>
                    <a:cubicBezTo>
                      <a:pt x="1949" y="0"/>
                      <a:pt x="1756" y="19"/>
                      <a:pt x="1564" y="39"/>
                    </a:cubicBezTo>
                    <a:cubicBezTo>
                      <a:pt x="1184" y="93"/>
                      <a:pt x="599" y="25"/>
                      <a:pt x="300" y="283"/>
                    </a:cubicBezTo>
                    <a:cubicBezTo>
                      <a:pt x="1" y="555"/>
                      <a:pt x="15" y="1017"/>
                      <a:pt x="395" y="1194"/>
                    </a:cubicBezTo>
                    <a:cubicBezTo>
                      <a:pt x="599" y="1286"/>
                      <a:pt x="887" y="1286"/>
                      <a:pt x="1139" y="1286"/>
                    </a:cubicBezTo>
                    <a:cubicBezTo>
                      <a:pt x="1223" y="1286"/>
                      <a:pt x="1302" y="1286"/>
                      <a:pt x="1374" y="1289"/>
                    </a:cubicBezTo>
                    <a:cubicBezTo>
                      <a:pt x="1497" y="1294"/>
                      <a:pt x="1642" y="1305"/>
                      <a:pt x="1790" y="1305"/>
                    </a:cubicBezTo>
                    <a:cubicBezTo>
                      <a:pt x="2036" y="1305"/>
                      <a:pt x="2287" y="1275"/>
                      <a:pt x="2448" y="1140"/>
                    </a:cubicBezTo>
                    <a:cubicBezTo>
                      <a:pt x="2774" y="854"/>
                      <a:pt x="2896" y="256"/>
                      <a:pt x="2434" y="25"/>
                    </a:cubicBezTo>
                    <a:cubicBezTo>
                      <a:pt x="2420" y="25"/>
                      <a:pt x="2393" y="12"/>
                      <a:pt x="2380" y="12"/>
                    </a:cubicBezTo>
                    <a:cubicBezTo>
                      <a:pt x="2300" y="4"/>
                      <a:pt x="2220" y="0"/>
                      <a:pt x="21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6"/>
              <p:cNvSpPr/>
              <p:nvPr/>
            </p:nvSpPr>
            <p:spPr>
              <a:xfrm>
                <a:off x="7260010" y="4360223"/>
                <a:ext cx="96383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1256" extrusionOk="0">
                    <a:moveTo>
                      <a:pt x="1414" y="1"/>
                    </a:moveTo>
                    <a:cubicBezTo>
                      <a:pt x="1246" y="33"/>
                      <a:pt x="1061" y="46"/>
                      <a:pt x="875" y="46"/>
                    </a:cubicBezTo>
                    <a:cubicBezTo>
                      <a:pt x="744" y="46"/>
                      <a:pt x="613" y="39"/>
                      <a:pt x="489" y="28"/>
                    </a:cubicBezTo>
                    <a:cubicBezTo>
                      <a:pt x="326" y="69"/>
                      <a:pt x="68" y="137"/>
                      <a:pt x="27" y="259"/>
                    </a:cubicBezTo>
                    <a:cubicBezTo>
                      <a:pt x="14" y="368"/>
                      <a:pt x="0" y="490"/>
                      <a:pt x="14" y="612"/>
                    </a:cubicBezTo>
                    <a:cubicBezTo>
                      <a:pt x="14" y="667"/>
                      <a:pt x="14" y="721"/>
                      <a:pt x="27" y="776"/>
                    </a:cubicBezTo>
                    <a:cubicBezTo>
                      <a:pt x="54" y="952"/>
                      <a:pt x="136" y="1143"/>
                      <a:pt x="313" y="1238"/>
                    </a:cubicBezTo>
                    <a:cubicBezTo>
                      <a:pt x="344" y="1251"/>
                      <a:pt x="388" y="1256"/>
                      <a:pt x="436" y="1256"/>
                    </a:cubicBezTo>
                    <a:cubicBezTo>
                      <a:pt x="532" y="1256"/>
                      <a:pt x="643" y="1238"/>
                      <a:pt x="707" y="1238"/>
                    </a:cubicBezTo>
                    <a:cubicBezTo>
                      <a:pt x="1251" y="1238"/>
                      <a:pt x="1808" y="1224"/>
                      <a:pt x="2351" y="1183"/>
                    </a:cubicBezTo>
                    <a:cubicBezTo>
                      <a:pt x="2746" y="1143"/>
                      <a:pt x="3004" y="911"/>
                      <a:pt x="2854" y="504"/>
                    </a:cubicBezTo>
                    <a:cubicBezTo>
                      <a:pt x="2705" y="69"/>
                      <a:pt x="2270" y="28"/>
                      <a:pt x="1876" y="14"/>
                    </a:cubicBezTo>
                    <a:cubicBezTo>
                      <a:pt x="1713" y="14"/>
                      <a:pt x="1563" y="14"/>
                      <a:pt x="14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6"/>
              <p:cNvSpPr/>
              <p:nvPr/>
            </p:nvSpPr>
            <p:spPr>
              <a:xfrm>
                <a:off x="7211595" y="4310103"/>
                <a:ext cx="106009" cy="39241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23" extrusionOk="0">
                    <a:moveTo>
                      <a:pt x="2224" y="1"/>
                    </a:moveTo>
                    <a:cubicBezTo>
                      <a:pt x="1894" y="1"/>
                      <a:pt x="1564" y="46"/>
                      <a:pt x="1373" y="68"/>
                    </a:cubicBezTo>
                    <a:cubicBezTo>
                      <a:pt x="1047" y="149"/>
                      <a:pt x="761" y="285"/>
                      <a:pt x="598" y="475"/>
                    </a:cubicBezTo>
                    <a:cubicBezTo>
                      <a:pt x="0" y="1196"/>
                      <a:pt x="1455" y="1209"/>
                      <a:pt x="1849" y="1209"/>
                    </a:cubicBezTo>
                    <a:cubicBezTo>
                      <a:pt x="1998" y="1209"/>
                      <a:pt x="2161" y="1223"/>
                      <a:pt x="2311" y="1223"/>
                    </a:cubicBezTo>
                    <a:cubicBezTo>
                      <a:pt x="2406" y="1223"/>
                      <a:pt x="2501" y="1223"/>
                      <a:pt x="2596" y="1209"/>
                    </a:cubicBezTo>
                    <a:cubicBezTo>
                      <a:pt x="2651" y="1209"/>
                      <a:pt x="2692" y="1196"/>
                      <a:pt x="2732" y="1196"/>
                    </a:cubicBezTo>
                    <a:cubicBezTo>
                      <a:pt x="3059" y="1101"/>
                      <a:pt x="3303" y="679"/>
                      <a:pt x="3167" y="339"/>
                    </a:cubicBezTo>
                    <a:cubicBezTo>
                      <a:pt x="3099" y="176"/>
                      <a:pt x="2936" y="95"/>
                      <a:pt x="2732" y="40"/>
                    </a:cubicBezTo>
                    <a:cubicBezTo>
                      <a:pt x="2705" y="54"/>
                      <a:pt x="2692" y="54"/>
                      <a:pt x="2664" y="54"/>
                    </a:cubicBezTo>
                    <a:cubicBezTo>
                      <a:pt x="2624" y="40"/>
                      <a:pt x="2556" y="27"/>
                      <a:pt x="2501" y="13"/>
                    </a:cubicBezTo>
                    <a:cubicBezTo>
                      <a:pt x="2411" y="4"/>
                      <a:pt x="2318" y="1"/>
                      <a:pt x="2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6"/>
              <p:cNvSpPr/>
              <p:nvPr/>
            </p:nvSpPr>
            <p:spPr>
              <a:xfrm>
                <a:off x="7078576" y="4206268"/>
                <a:ext cx="93785" cy="40011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1247" extrusionOk="0">
                    <a:moveTo>
                      <a:pt x="1319" y="1"/>
                    </a:moveTo>
                    <a:cubicBezTo>
                      <a:pt x="1161" y="31"/>
                      <a:pt x="991" y="40"/>
                      <a:pt x="818" y="40"/>
                    </a:cubicBezTo>
                    <a:cubicBezTo>
                      <a:pt x="677" y="40"/>
                      <a:pt x="535" y="34"/>
                      <a:pt x="395" y="28"/>
                    </a:cubicBezTo>
                    <a:cubicBezTo>
                      <a:pt x="272" y="42"/>
                      <a:pt x="96" y="96"/>
                      <a:pt x="1" y="164"/>
                    </a:cubicBezTo>
                    <a:cubicBezTo>
                      <a:pt x="41" y="286"/>
                      <a:pt x="55" y="422"/>
                      <a:pt x="55" y="612"/>
                    </a:cubicBezTo>
                    <a:cubicBezTo>
                      <a:pt x="55" y="748"/>
                      <a:pt x="55" y="911"/>
                      <a:pt x="41" y="1061"/>
                    </a:cubicBezTo>
                    <a:cubicBezTo>
                      <a:pt x="82" y="1129"/>
                      <a:pt x="150" y="1183"/>
                      <a:pt x="232" y="1224"/>
                    </a:cubicBezTo>
                    <a:cubicBezTo>
                      <a:pt x="267" y="1241"/>
                      <a:pt x="324" y="1246"/>
                      <a:pt x="386" y="1246"/>
                    </a:cubicBezTo>
                    <a:cubicBezTo>
                      <a:pt x="468" y="1246"/>
                      <a:pt x="558" y="1238"/>
                      <a:pt x="612" y="1238"/>
                    </a:cubicBezTo>
                    <a:cubicBezTo>
                      <a:pt x="1170" y="1238"/>
                      <a:pt x="1713" y="1210"/>
                      <a:pt x="2257" y="1170"/>
                    </a:cubicBezTo>
                    <a:cubicBezTo>
                      <a:pt x="2651" y="1142"/>
                      <a:pt x="2923" y="898"/>
                      <a:pt x="2773" y="490"/>
                    </a:cubicBezTo>
                    <a:cubicBezTo>
                      <a:pt x="2610" y="55"/>
                      <a:pt x="2175" y="28"/>
                      <a:pt x="1781" y="14"/>
                    </a:cubicBezTo>
                    <a:cubicBezTo>
                      <a:pt x="1632" y="1"/>
                      <a:pt x="1469" y="1"/>
                      <a:pt x="13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6"/>
              <p:cNvSpPr/>
              <p:nvPr/>
            </p:nvSpPr>
            <p:spPr>
              <a:xfrm>
                <a:off x="7027113" y="4155891"/>
                <a:ext cx="106009" cy="39498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31" extrusionOk="0">
                    <a:moveTo>
                      <a:pt x="2268" y="0"/>
                    </a:moveTo>
                    <a:cubicBezTo>
                      <a:pt x="1924" y="0"/>
                      <a:pt x="1572" y="42"/>
                      <a:pt x="1374" y="76"/>
                    </a:cubicBezTo>
                    <a:cubicBezTo>
                      <a:pt x="1061" y="157"/>
                      <a:pt x="776" y="279"/>
                      <a:pt x="599" y="483"/>
                    </a:cubicBezTo>
                    <a:cubicBezTo>
                      <a:pt x="1" y="1190"/>
                      <a:pt x="1455" y="1204"/>
                      <a:pt x="1849" y="1217"/>
                    </a:cubicBezTo>
                    <a:cubicBezTo>
                      <a:pt x="1999" y="1217"/>
                      <a:pt x="2162" y="1231"/>
                      <a:pt x="2311" y="1231"/>
                    </a:cubicBezTo>
                    <a:cubicBezTo>
                      <a:pt x="2407" y="1217"/>
                      <a:pt x="2502" y="1217"/>
                      <a:pt x="2597" y="1217"/>
                    </a:cubicBezTo>
                    <a:cubicBezTo>
                      <a:pt x="2651" y="1204"/>
                      <a:pt x="2692" y="1204"/>
                      <a:pt x="2733" y="1190"/>
                    </a:cubicBezTo>
                    <a:cubicBezTo>
                      <a:pt x="3059" y="1109"/>
                      <a:pt x="3304" y="687"/>
                      <a:pt x="3168" y="334"/>
                    </a:cubicBezTo>
                    <a:cubicBezTo>
                      <a:pt x="3113" y="184"/>
                      <a:pt x="2937" y="89"/>
                      <a:pt x="2733" y="48"/>
                    </a:cubicBezTo>
                    <a:cubicBezTo>
                      <a:pt x="2724" y="48"/>
                      <a:pt x="2709" y="54"/>
                      <a:pt x="2696" y="54"/>
                    </a:cubicBezTo>
                    <a:cubicBezTo>
                      <a:pt x="2689" y="54"/>
                      <a:pt x="2683" y="53"/>
                      <a:pt x="2678" y="48"/>
                    </a:cubicBezTo>
                    <a:cubicBezTo>
                      <a:pt x="2624" y="35"/>
                      <a:pt x="2556" y="21"/>
                      <a:pt x="2502" y="8"/>
                    </a:cubicBezTo>
                    <a:cubicBezTo>
                      <a:pt x="2425" y="3"/>
                      <a:pt x="2347" y="0"/>
                      <a:pt x="22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6"/>
              <p:cNvSpPr/>
              <p:nvPr/>
            </p:nvSpPr>
            <p:spPr>
              <a:xfrm>
                <a:off x="7015338" y="4259918"/>
                <a:ext cx="96416" cy="40011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47" extrusionOk="0">
                    <a:moveTo>
                      <a:pt x="1414" y="1"/>
                    </a:moveTo>
                    <a:cubicBezTo>
                      <a:pt x="1257" y="31"/>
                      <a:pt x="1082" y="40"/>
                      <a:pt x="907" y="40"/>
                    </a:cubicBezTo>
                    <a:cubicBezTo>
                      <a:pt x="766" y="40"/>
                      <a:pt x="624" y="34"/>
                      <a:pt x="490" y="28"/>
                    </a:cubicBezTo>
                    <a:cubicBezTo>
                      <a:pt x="327" y="55"/>
                      <a:pt x="69" y="123"/>
                      <a:pt x="28" y="245"/>
                    </a:cubicBezTo>
                    <a:cubicBezTo>
                      <a:pt x="14" y="368"/>
                      <a:pt x="1" y="490"/>
                      <a:pt x="1" y="599"/>
                    </a:cubicBezTo>
                    <a:cubicBezTo>
                      <a:pt x="14" y="653"/>
                      <a:pt x="14" y="707"/>
                      <a:pt x="28" y="762"/>
                    </a:cubicBezTo>
                    <a:cubicBezTo>
                      <a:pt x="55" y="952"/>
                      <a:pt x="137" y="1142"/>
                      <a:pt x="313" y="1224"/>
                    </a:cubicBezTo>
                    <a:cubicBezTo>
                      <a:pt x="348" y="1241"/>
                      <a:pt x="408" y="1246"/>
                      <a:pt x="473" y="1246"/>
                    </a:cubicBezTo>
                    <a:cubicBezTo>
                      <a:pt x="559" y="1246"/>
                      <a:pt x="653" y="1237"/>
                      <a:pt x="708" y="1237"/>
                    </a:cubicBezTo>
                    <a:cubicBezTo>
                      <a:pt x="1251" y="1237"/>
                      <a:pt x="1795" y="1210"/>
                      <a:pt x="2352" y="1169"/>
                    </a:cubicBezTo>
                    <a:cubicBezTo>
                      <a:pt x="2746" y="1142"/>
                      <a:pt x="3005" y="898"/>
                      <a:pt x="2855" y="490"/>
                    </a:cubicBezTo>
                    <a:cubicBezTo>
                      <a:pt x="2733" y="150"/>
                      <a:pt x="2434" y="55"/>
                      <a:pt x="2121" y="28"/>
                    </a:cubicBezTo>
                    <a:cubicBezTo>
                      <a:pt x="2040" y="14"/>
                      <a:pt x="1944" y="14"/>
                      <a:pt x="1863" y="14"/>
                    </a:cubicBezTo>
                    <a:cubicBezTo>
                      <a:pt x="1713" y="1"/>
                      <a:pt x="1564" y="1"/>
                      <a:pt x="14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6"/>
              <p:cNvSpPr/>
              <p:nvPr/>
            </p:nvSpPr>
            <p:spPr>
              <a:xfrm>
                <a:off x="6890628" y="3999305"/>
                <a:ext cx="1502863" cy="470350"/>
              </a:xfrm>
              <a:custGeom>
                <a:avLst/>
                <a:gdLst/>
                <a:ahLst/>
                <a:cxnLst/>
                <a:rect l="l" t="t" r="r" b="b"/>
                <a:pathLst>
                  <a:path w="46840" h="14659" extrusionOk="0">
                    <a:moveTo>
                      <a:pt x="15040" y="4322"/>
                    </a:moveTo>
                    <a:cubicBezTo>
                      <a:pt x="15192" y="4322"/>
                      <a:pt x="15344" y="4333"/>
                      <a:pt x="15468" y="4385"/>
                    </a:cubicBezTo>
                    <a:cubicBezTo>
                      <a:pt x="15876" y="4575"/>
                      <a:pt x="15822" y="5282"/>
                      <a:pt x="15699" y="5635"/>
                    </a:cubicBezTo>
                    <a:cubicBezTo>
                      <a:pt x="15564" y="6043"/>
                      <a:pt x="15237" y="6328"/>
                      <a:pt x="14816" y="6396"/>
                    </a:cubicBezTo>
                    <a:cubicBezTo>
                      <a:pt x="14604" y="6427"/>
                      <a:pt x="14348" y="6447"/>
                      <a:pt x="14081" y="6447"/>
                    </a:cubicBezTo>
                    <a:cubicBezTo>
                      <a:pt x="13647" y="6447"/>
                      <a:pt x="13187" y="6395"/>
                      <a:pt x="12859" y="6260"/>
                    </a:cubicBezTo>
                    <a:cubicBezTo>
                      <a:pt x="12397" y="6057"/>
                      <a:pt x="12288" y="5594"/>
                      <a:pt x="12356" y="5132"/>
                    </a:cubicBezTo>
                    <a:cubicBezTo>
                      <a:pt x="12383" y="4901"/>
                      <a:pt x="12478" y="4779"/>
                      <a:pt x="12614" y="4697"/>
                    </a:cubicBezTo>
                    <a:cubicBezTo>
                      <a:pt x="12791" y="4439"/>
                      <a:pt x="13158" y="4371"/>
                      <a:pt x="13511" y="4358"/>
                    </a:cubicBezTo>
                    <a:cubicBezTo>
                      <a:pt x="13892" y="4330"/>
                      <a:pt x="14286" y="4330"/>
                      <a:pt x="14666" y="4330"/>
                    </a:cubicBezTo>
                    <a:cubicBezTo>
                      <a:pt x="14779" y="4330"/>
                      <a:pt x="14910" y="4322"/>
                      <a:pt x="15040" y="4322"/>
                    </a:cubicBezTo>
                    <a:close/>
                    <a:moveTo>
                      <a:pt x="31794" y="4322"/>
                    </a:moveTo>
                    <a:cubicBezTo>
                      <a:pt x="31923" y="4322"/>
                      <a:pt x="32054" y="4330"/>
                      <a:pt x="32173" y="4330"/>
                    </a:cubicBezTo>
                    <a:cubicBezTo>
                      <a:pt x="32554" y="4330"/>
                      <a:pt x="32934" y="4330"/>
                      <a:pt x="33315" y="4358"/>
                    </a:cubicBezTo>
                    <a:cubicBezTo>
                      <a:pt x="33668" y="4371"/>
                      <a:pt x="34035" y="4439"/>
                      <a:pt x="34212" y="4697"/>
                    </a:cubicBezTo>
                    <a:cubicBezTo>
                      <a:pt x="34362" y="4779"/>
                      <a:pt x="34457" y="4901"/>
                      <a:pt x="34484" y="5132"/>
                    </a:cubicBezTo>
                    <a:cubicBezTo>
                      <a:pt x="34538" y="5594"/>
                      <a:pt x="34430" y="6057"/>
                      <a:pt x="33967" y="6260"/>
                    </a:cubicBezTo>
                    <a:cubicBezTo>
                      <a:pt x="33647" y="6395"/>
                      <a:pt x="33191" y="6447"/>
                      <a:pt x="32757" y="6447"/>
                    </a:cubicBezTo>
                    <a:cubicBezTo>
                      <a:pt x="32492" y="6447"/>
                      <a:pt x="32235" y="6427"/>
                      <a:pt x="32024" y="6396"/>
                    </a:cubicBezTo>
                    <a:cubicBezTo>
                      <a:pt x="31602" y="6328"/>
                      <a:pt x="31263" y="6043"/>
                      <a:pt x="31127" y="5635"/>
                    </a:cubicBezTo>
                    <a:cubicBezTo>
                      <a:pt x="31018" y="5282"/>
                      <a:pt x="30964" y="4575"/>
                      <a:pt x="31371" y="4385"/>
                    </a:cubicBezTo>
                    <a:cubicBezTo>
                      <a:pt x="31496" y="4333"/>
                      <a:pt x="31644" y="4322"/>
                      <a:pt x="31794" y="4322"/>
                    </a:cubicBezTo>
                    <a:close/>
                    <a:moveTo>
                      <a:pt x="6683" y="4569"/>
                    </a:moveTo>
                    <a:cubicBezTo>
                      <a:pt x="6885" y="4569"/>
                      <a:pt x="7088" y="4590"/>
                      <a:pt x="7286" y="4629"/>
                    </a:cubicBezTo>
                    <a:cubicBezTo>
                      <a:pt x="7734" y="4725"/>
                      <a:pt x="7789" y="4942"/>
                      <a:pt x="7789" y="5391"/>
                    </a:cubicBezTo>
                    <a:cubicBezTo>
                      <a:pt x="7789" y="5608"/>
                      <a:pt x="7802" y="5880"/>
                      <a:pt x="7721" y="6097"/>
                    </a:cubicBezTo>
                    <a:cubicBezTo>
                      <a:pt x="8101" y="6097"/>
                      <a:pt x="8550" y="6097"/>
                      <a:pt x="8781" y="6437"/>
                    </a:cubicBezTo>
                    <a:cubicBezTo>
                      <a:pt x="8971" y="6695"/>
                      <a:pt x="9066" y="7171"/>
                      <a:pt x="9012" y="7484"/>
                    </a:cubicBezTo>
                    <a:cubicBezTo>
                      <a:pt x="8930" y="7864"/>
                      <a:pt x="8645" y="7932"/>
                      <a:pt x="8305" y="7973"/>
                    </a:cubicBezTo>
                    <a:cubicBezTo>
                      <a:pt x="7843" y="8041"/>
                      <a:pt x="7367" y="8068"/>
                      <a:pt x="6878" y="8082"/>
                    </a:cubicBezTo>
                    <a:cubicBezTo>
                      <a:pt x="6892" y="8082"/>
                      <a:pt x="6905" y="8095"/>
                      <a:pt x="6905" y="8109"/>
                    </a:cubicBezTo>
                    <a:cubicBezTo>
                      <a:pt x="7096" y="8367"/>
                      <a:pt x="7191" y="8843"/>
                      <a:pt x="7123" y="9156"/>
                    </a:cubicBezTo>
                    <a:cubicBezTo>
                      <a:pt x="7055" y="9536"/>
                      <a:pt x="6769" y="9604"/>
                      <a:pt x="6430" y="9645"/>
                    </a:cubicBezTo>
                    <a:cubicBezTo>
                      <a:pt x="5925" y="9717"/>
                      <a:pt x="5405" y="9750"/>
                      <a:pt x="4893" y="9750"/>
                    </a:cubicBezTo>
                    <a:cubicBezTo>
                      <a:pt x="4729" y="9750"/>
                      <a:pt x="4566" y="9747"/>
                      <a:pt x="4404" y="9740"/>
                    </a:cubicBezTo>
                    <a:cubicBezTo>
                      <a:pt x="4037" y="9713"/>
                      <a:pt x="3697" y="9686"/>
                      <a:pt x="3616" y="9291"/>
                    </a:cubicBezTo>
                    <a:cubicBezTo>
                      <a:pt x="3575" y="9128"/>
                      <a:pt x="3589" y="8925"/>
                      <a:pt x="3616" y="8734"/>
                    </a:cubicBezTo>
                    <a:cubicBezTo>
                      <a:pt x="3602" y="8585"/>
                      <a:pt x="3616" y="8422"/>
                      <a:pt x="3643" y="8286"/>
                    </a:cubicBezTo>
                    <a:cubicBezTo>
                      <a:pt x="3630" y="8218"/>
                      <a:pt x="3643" y="8163"/>
                      <a:pt x="3670" y="8109"/>
                    </a:cubicBezTo>
                    <a:cubicBezTo>
                      <a:pt x="3018" y="8041"/>
                      <a:pt x="2148" y="7796"/>
                      <a:pt x="2529" y="6967"/>
                    </a:cubicBezTo>
                    <a:cubicBezTo>
                      <a:pt x="2768" y="6444"/>
                      <a:pt x="3398" y="6254"/>
                      <a:pt x="4019" y="6254"/>
                    </a:cubicBezTo>
                    <a:cubicBezTo>
                      <a:pt x="4140" y="6254"/>
                      <a:pt x="4260" y="6261"/>
                      <a:pt x="4377" y="6274"/>
                    </a:cubicBezTo>
                    <a:cubicBezTo>
                      <a:pt x="4499" y="6260"/>
                      <a:pt x="4635" y="6247"/>
                      <a:pt x="4758" y="6247"/>
                    </a:cubicBezTo>
                    <a:cubicBezTo>
                      <a:pt x="4404" y="6084"/>
                      <a:pt x="4187" y="5798"/>
                      <a:pt x="4404" y="5295"/>
                    </a:cubicBezTo>
                    <a:cubicBezTo>
                      <a:pt x="4655" y="4772"/>
                      <a:pt x="5277" y="4582"/>
                      <a:pt x="5896" y="4582"/>
                    </a:cubicBezTo>
                    <a:cubicBezTo>
                      <a:pt x="6016" y="4582"/>
                      <a:pt x="6136" y="4589"/>
                      <a:pt x="6253" y="4602"/>
                    </a:cubicBezTo>
                    <a:cubicBezTo>
                      <a:pt x="6395" y="4580"/>
                      <a:pt x="6539" y="4569"/>
                      <a:pt x="6683" y="4569"/>
                    </a:cubicBezTo>
                    <a:close/>
                    <a:moveTo>
                      <a:pt x="40150" y="4569"/>
                    </a:moveTo>
                    <a:cubicBezTo>
                      <a:pt x="40294" y="4569"/>
                      <a:pt x="40439" y="4580"/>
                      <a:pt x="40587" y="4602"/>
                    </a:cubicBezTo>
                    <a:cubicBezTo>
                      <a:pt x="40702" y="4589"/>
                      <a:pt x="40820" y="4582"/>
                      <a:pt x="40939" y="4582"/>
                    </a:cubicBezTo>
                    <a:cubicBezTo>
                      <a:pt x="41553" y="4582"/>
                      <a:pt x="42183" y="4772"/>
                      <a:pt x="42422" y="5295"/>
                    </a:cubicBezTo>
                    <a:cubicBezTo>
                      <a:pt x="42653" y="5798"/>
                      <a:pt x="42435" y="6084"/>
                      <a:pt x="42068" y="6247"/>
                    </a:cubicBezTo>
                    <a:cubicBezTo>
                      <a:pt x="42204" y="6247"/>
                      <a:pt x="42340" y="6260"/>
                      <a:pt x="42463" y="6274"/>
                    </a:cubicBezTo>
                    <a:cubicBezTo>
                      <a:pt x="42580" y="6261"/>
                      <a:pt x="42700" y="6254"/>
                      <a:pt x="42820" y="6254"/>
                    </a:cubicBezTo>
                    <a:cubicBezTo>
                      <a:pt x="43438" y="6254"/>
                      <a:pt x="44061" y="6444"/>
                      <a:pt x="44311" y="6967"/>
                    </a:cubicBezTo>
                    <a:cubicBezTo>
                      <a:pt x="44692" y="7796"/>
                      <a:pt x="43808" y="8041"/>
                      <a:pt x="43156" y="8109"/>
                    </a:cubicBezTo>
                    <a:cubicBezTo>
                      <a:pt x="43183" y="8163"/>
                      <a:pt x="43197" y="8218"/>
                      <a:pt x="43183" y="8286"/>
                    </a:cubicBezTo>
                    <a:cubicBezTo>
                      <a:pt x="43224" y="8422"/>
                      <a:pt x="43224" y="8585"/>
                      <a:pt x="43210" y="8734"/>
                    </a:cubicBezTo>
                    <a:cubicBezTo>
                      <a:pt x="43251" y="8925"/>
                      <a:pt x="43251" y="9128"/>
                      <a:pt x="43224" y="9291"/>
                    </a:cubicBezTo>
                    <a:cubicBezTo>
                      <a:pt x="43142" y="9686"/>
                      <a:pt x="42789" y="9713"/>
                      <a:pt x="42435" y="9740"/>
                    </a:cubicBezTo>
                    <a:cubicBezTo>
                      <a:pt x="42274" y="9747"/>
                      <a:pt x="42111" y="9750"/>
                      <a:pt x="41947" y="9750"/>
                    </a:cubicBezTo>
                    <a:cubicBezTo>
                      <a:pt x="41435" y="9750"/>
                      <a:pt x="40915" y="9717"/>
                      <a:pt x="40410" y="9645"/>
                    </a:cubicBezTo>
                    <a:cubicBezTo>
                      <a:pt x="40070" y="9604"/>
                      <a:pt x="39771" y="9536"/>
                      <a:pt x="39703" y="9156"/>
                    </a:cubicBezTo>
                    <a:cubicBezTo>
                      <a:pt x="39635" y="8843"/>
                      <a:pt x="39731" y="8367"/>
                      <a:pt x="39921" y="8109"/>
                    </a:cubicBezTo>
                    <a:cubicBezTo>
                      <a:pt x="39934" y="8095"/>
                      <a:pt x="39948" y="8082"/>
                      <a:pt x="39948" y="8082"/>
                    </a:cubicBezTo>
                    <a:cubicBezTo>
                      <a:pt x="39472" y="8068"/>
                      <a:pt x="38997" y="8041"/>
                      <a:pt x="38521" y="7973"/>
                    </a:cubicBezTo>
                    <a:cubicBezTo>
                      <a:pt x="38181" y="7932"/>
                      <a:pt x="37896" y="7864"/>
                      <a:pt x="37828" y="7484"/>
                    </a:cubicBezTo>
                    <a:cubicBezTo>
                      <a:pt x="37760" y="7171"/>
                      <a:pt x="37855" y="6695"/>
                      <a:pt x="38045" y="6437"/>
                    </a:cubicBezTo>
                    <a:cubicBezTo>
                      <a:pt x="38290" y="6097"/>
                      <a:pt x="38738" y="6097"/>
                      <a:pt x="39119" y="6097"/>
                    </a:cubicBezTo>
                    <a:cubicBezTo>
                      <a:pt x="39024" y="5880"/>
                      <a:pt x="39037" y="5608"/>
                      <a:pt x="39037" y="5391"/>
                    </a:cubicBezTo>
                    <a:cubicBezTo>
                      <a:pt x="39051" y="4942"/>
                      <a:pt x="39092" y="4725"/>
                      <a:pt x="39554" y="4629"/>
                    </a:cubicBezTo>
                    <a:cubicBezTo>
                      <a:pt x="39752" y="4590"/>
                      <a:pt x="39950" y="4569"/>
                      <a:pt x="40150" y="4569"/>
                    </a:cubicBezTo>
                    <a:close/>
                    <a:moveTo>
                      <a:pt x="25030" y="7393"/>
                    </a:moveTo>
                    <a:cubicBezTo>
                      <a:pt x="25246" y="7393"/>
                      <a:pt x="25464" y="7414"/>
                      <a:pt x="25676" y="7457"/>
                    </a:cubicBezTo>
                    <a:cubicBezTo>
                      <a:pt x="26125" y="7552"/>
                      <a:pt x="26179" y="7756"/>
                      <a:pt x="26179" y="8204"/>
                    </a:cubicBezTo>
                    <a:cubicBezTo>
                      <a:pt x="26193" y="8422"/>
                      <a:pt x="26206" y="8707"/>
                      <a:pt x="26111" y="8925"/>
                    </a:cubicBezTo>
                    <a:cubicBezTo>
                      <a:pt x="26139" y="8925"/>
                      <a:pt x="26168" y="8924"/>
                      <a:pt x="26197" y="8924"/>
                    </a:cubicBezTo>
                    <a:cubicBezTo>
                      <a:pt x="26557" y="8924"/>
                      <a:pt x="26958" y="8936"/>
                      <a:pt x="27185" y="9251"/>
                    </a:cubicBezTo>
                    <a:cubicBezTo>
                      <a:pt x="27375" y="9523"/>
                      <a:pt x="27470" y="9998"/>
                      <a:pt x="27402" y="10311"/>
                    </a:cubicBezTo>
                    <a:cubicBezTo>
                      <a:pt x="27334" y="10678"/>
                      <a:pt x="27035" y="10759"/>
                      <a:pt x="26709" y="10800"/>
                    </a:cubicBezTo>
                    <a:cubicBezTo>
                      <a:pt x="26233" y="10855"/>
                      <a:pt x="25758" y="10895"/>
                      <a:pt x="25268" y="10895"/>
                    </a:cubicBezTo>
                    <a:cubicBezTo>
                      <a:pt x="25282" y="10909"/>
                      <a:pt x="25296" y="10923"/>
                      <a:pt x="25296" y="10923"/>
                    </a:cubicBezTo>
                    <a:cubicBezTo>
                      <a:pt x="25486" y="11194"/>
                      <a:pt x="25581" y="11670"/>
                      <a:pt x="25527" y="11983"/>
                    </a:cubicBezTo>
                    <a:cubicBezTo>
                      <a:pt x="25445" y="12350"/>
                      <a:pt x="25160" y="12431"/>
                      <a:pt x="24820" y="12472"/>
                    </a:cubicBezTo>
                    <a:cubicBezTo>
                      <a:pt x="24332" y="12532"/>
                      <a:pt x="23830" y="12570"/>
                      <a:pt x="23335" y="12570"/>
                    </a:cubicBezTo>
                    <a:cubicBezTo>
                      <a:pt x="23153" y="12570"/>
                      <a:pt x="22973" y="12565"/>
                      <a:pt x="22795" y="12554"/>
                    </a:cubicBezTo>
                    <a:cubicBezTo>
                      <a:pt x="22441" y="12540"/>
                      <a:pt x="22088" y="12513"/>
                      <a:pt x="22006" y="12105"/>
                    </a:cubicBezTo>
                    <a:cubicBezTo>
                      <a:pt x="21965" y="11942"/>
                      <a:pt x="21979" y="11752"/>
                      <a:pt x="22006" y="11561"/>
                    </a:cubicBezTo>
                    <a:cubicBezTo>
                      <a:pt x="22006" y="11398"/>
                      <a:pt x="22006" y="11249"/>
                      <a:pt x="22047" y="11113"/>
                    </a:cubicBezTo>
                    <a:cubicBezTo>
                      <a:pt x="22033" y="11045"/>
                      <a:pt x="22033" y="10977"/>
                      <a:pt x="22074" y="10923"/>
                    </a:cubicBezTo>
                    <a:cubicBezTo>
                      <a:pt x="21422" y="10868"/>
                      <a:pt x="20538" y="10624"/>
                      <a:pt x="20919" y="9794"/>
                    </a:cubicBezTo>
                    <a:cubicBezTo>
                      <a:pt x="21158" y="9259"/>
                      <a:pt x="21789" y="9067"/>
                      <a:pt x="22411" y="9067"/>
                    </a:cubicBezTo>
                    <a:cubicBezTo>
                      <a:pt x="22531" y="9067"/>
                      <a:pt x="22651" y="9074"/>
                      <a:pt x="22767" y="9088"/>
                    </a:cubicBezTo>
                    <a:cubicBezTo>
                      <a:pt x="22890" y="9074"/>
                      <a:pt x="23026" y="9060"/>
                      <a:pt x="23148" y="9060"/>
                    </a:cubicBezTo>
                    <a:cubicBezTo>
                      <a:pt x="22795" y="8897"/>
                      <a:pt x="22577" y="8612"/>
                      <a:pt x="22795" y="8123"/>
                    </a:cubicBezTo>
                    <a:cubicBezTo>
                      <a:pt x="23045" y="7587"/>
                      <a:pt x="23668" y="7395"/>
                      <a:pt x="24288" y="7395"/>
                    </a:cubicBezTo>
                    <a:cubicBezTo>
                      <a:pt x="24407" y="7395"/>
                      <a:pt x="24527" y="7403"/>
                      <a:pt x="24643" y="7416"/>
                    </a:cubicBezTo>
                    <a:cubicBezTo>
                      <a:pt x="24771" y="7400"/>
                      <a:pt x="24900" y="7393"/>
                      <a:pt x="25030" y="7393"/>
                    </a:cubicBezTo>
                    <a:close/>
                    <a:moveTo>
                      <a:pt x="12389" y="9377"/>
                    </a:moveTo>
                    <a:cubicBezTo>
                      <a:pt x="12605" y="9377"/>
                      <a:pt x="12823" y="9399"/>
                      <a:pt x="13035" y="9441"/>
                    </a:cubicBezTo>
                    <a:cubicBezTo>
                      <a:pt x="13484" y="9536"/>
                      <a:pt x="13525" y="9740"/>
                      <a:pt x="13538" y="10189"/>
                    </a:cubicBezTo>
                    <a:cubicBezTo>
                      <a:pt x="13538" y="10406"/>
                      <a:pt x="13552" y="10691"/>
                      <a:pt x="13470" y="10909"/>
                    </a:cubicBezTo>
                    <a:cubicBezTo>
                      <a:pt x="13851" y="10909"/>
                      <a:pt x="14286" y="10909"/>
                      <a:pt x="14531" y="11235"/>
                    </a:cubicBezTo>
                    <a:cubicBezTo>
                      <a:pt x="14721" y="11507"/>
                      <a:pt x="14816" y="11983"/>
                      <a:pt x="14762" y="12295"/>
                    </a:cubicBezTo>
                    <a:cubicBezTo>
                      <a:pt x="14680" y="12662"/>
                      <a:pt x="14395" y="12744"/>
                      <a:pt x="14055" y="12785"/>
                    </a:cubicBezTo>
                    <a:cubicBezTo>
                      <a:pt x="13567" y="12844"/>
                      <a:pt x="13065" y="12882"/>
                      <a:pt x="12570" y="12882"/>
                    </a:cubicBezTo>
                    <a:cubicBezTo>
                      <a:pt x="12388" y="12882"/>
                      <a:pt x="12208" y="12877"/>
                      <a:pt x="12030" y="12866"/>
                    </a:cubicBezTo>
                    <a:cubicBezTo>
                      <a:pt x="11676" y="12853"/>
                      <a:pt x="11323" y="12825"/>
                      <a:pt x="11241" y="12418"/>
                    </a:cubicBezTo>
                    <a:cubicBezTo>
                      <a:pt x="11200" y="12255"/>
                      <a:pt x="11214" y="12064"/>
                      <a:pt x="11241" y="11874"/>
                    </a:cubicBezTo>
                    <a:cubicBezTo>
                      <a:pt x="11241" y="11724"/>
                      <a:pt x="11241" y="11561"/>
                      <a:pt x="11282" y="11425"/>
                    </a:cubicBezTo>
                    <a:cubicBezTo>
                      <a:pt x="11268" y="11357"/>
                      <a:pt x="11268" y="11290"/>
                      <a:pt x="11309" y="11235"/>
                    </a:cubicBezTo>
                    <a:cubicBezTo>
                      <a:pt x="10657" y="11181"/>
                      <a:pt x="9773" y="10936"/>
                      <a:pt x="10154" y="10107"/>
                    </a:cubicBezTo>
                    <a:cubicBezTo>
                      <a:pt x="10393" y="9572"/>
                      <a:pt x="11024" y="9380"/>
                      <a:pt x="11646" y="9380"/>
                    </a:cubicBezTo>
                    <a:cubicBezTo>
                      <a:pt x="11766" y="9380"/>
                      <a:pt x="11886" y="9387"/>
                      <a:pt x="12002" y="9400"/>
                    </a:cubicBezTo>
                    <a:cubicBezTo>
                      <a:pt x="12130" y="9385"/>
                      <a:pt x="12259" y="9377"/>
                      <a:pt x="12389" y="9377"/>
                    </a:cubicBezTo>
                    <a:close/>
                    <a:moveTo>
                      <a:pt x="34451" y="9377"/>
                    </a:moveTo>
                    <a:cubicBezTo>
                      <a:pt x="34581" y="9377"/>
                      <a:pt x="34710" y="9385"/>
                      <a:pt x="34837" y="9400"/>
                    </a:cubicBezTo>
                    <a:cubicBezTo>
                      <a:pt x="34952" y="9387"/>
                      <a:pt x="35070" y="9380"/>
                      <a:pt x="35188" y="9380"/>
                    </a:cubicBezTo>
                    <a:cubicBezTo>
                      <a:pt x="35802" y="9380"/>
                      <a:pt x="36433" y="9572"/>
                      <a:pt x="36672" y="10107"/>
                    </a:cubicBezTo>
                    <a:cubicBezTo>
                      <a:pt x="37053" y="10936"/>
                      <a:pt x="36183" y="11181"/>
                      <a:pt x="35531" y="11235"/>
                    </a:cubicBezTo>
                    <a:cubicBezTo>
                      <a:pt x="35558" y="11290"/>
                      <a:pt x="35571" y="11357"/>
                      <a:pt x="35558" y="11425"/>
                    </a:cubicBezTo>
                    <a:cubicBezTo>
                      <a:pt x="35585" y="11561"/>
                      <a:pt x="35599" y="11724"/>
                      <a:pt x="35585" y="11874"/>
                    </a:cubicBezTo>
                    <a:cubicBezTo>
                      <a:pt x="35626" y="12064"/>
                      <a:pt x="35626" y="12255"/>
                      <a:pt x="35599" y="12418"/>
                    </a:cubicBezTo>
                    <a:cubicBezTo>
                      <a:pt x="35517" y="12825"/>
                      <a:pt x="35164" y="12853"/>
                      <a:pt x="34810" y="12866"/>
                    </a:cubicBezTo>
                    <a:cubicBezTo>
                      <a:pt x="34628" y="12877"/>
                      <a:pt x="34445" y="12882"/>
                      <a:pt x="34262" y="12882"/>
                    </a:cubicBezTo>
                    <a:cubicBezTo>
                      <a:pt x="33761" y="12882"/>
                      <a:pt x="33259" y="12844"/>
                      <a:pt x="32771" y="12785"/>
                    </a:cubicBezTo>
                    <a:cubicBezTo>
                      <a:pt x="32445" y="12744"/>
                      <a:pt x="32146" y="12662"/>
                      <a:pt x="32078" y="12295"/>
                    </a:cubicBezTo>
                    <a:cubicBezTo>
                      <a:pt x="32010" y="11983"/>
                      <a:pt x="32105" y="11507"/>
                      <a:pt x="32296" y="11235"/>
                    </a:cubicBezTo>
                    <a:cubicBezTo>
                      <a:pt x="32540" y="10909"/>
                      <a:pt x="32989" y="10909"/>
                      <a:pt x="33369" y="10909"/>
                    </a:cubicBezTo>
                    <a:cubicBezTo>
                      <a:pt x="33274" y="10691"/>
                      <a:pt x="33288" y="10406"/>
                      <a:pt x="33301" y="10189"/>
                    </a:cubicBezTo>
                    <a:cubicBezTo>
                      <a:pt x="33301" y="9740"/>
                      <a:pt x="33342" y="9536"/>
                      <a:pt x="33804" y="9441"/>
                    </a:cubicBezTo>
                    <a:cubicBezTo>
                      <a:pt x="34017" y="9399"/>
                      <a:pt x="34234" y="9377"/>
                      <a:pt x="34451" y="9377"/>
                    </a:cubicBezTo>
                    <a:close/>
                    <a:moveTo>
                      <a:pt x="3575" y="0"/>
                    </a:moveTo>
                    <a:cubicBezTo>
                      <a:pt x="3553" y="0"/>
                      <a:pt x="3500" y="23"/>
                      <a:pt x="3385" y="35"/>
                    </a:cubicBezTo>
                    <a:cubicBezTo>
                      <a:pt x="2542" y="117"/>
                      <a:pt x="1672" y="103"/>
                      <a:pt x="843" y="130"/>
                    </a:cubicBezTo>
                    <a:cubicBezTo>
                      <a:pt x="830" y="132"/>
                      <a:pt x="810" y="133"/>
                      <a:pt x="786" y="133"/>
                    </a:cubicBezTo>
                    <a:cubicBezTo>
                      <a:pt x="690" y="133"/>
                      <a:pt x="519" y="123"/>
                      <a:pt x="374" y="123"/>
                    </a:cubicBezTo>
                    <a:cubicBezTo>
                      <a:pt x="250" y="123"/>
                      <a:pt x="145" y="130"/>
                      <a:pt x="123" y="158"/>
                    </a:cubicBezTo>
                    <a:cubicBezTo>
                      <a:pt x="123" y="158"/>
                      <a:pt x="163" y="633"/>
                      <a:pt x="163" y="674"/>
                    </a:cubicBezTo>
                    <a:cubicBezTo>
                      <a:pt x="150" y="1082"/>
                      <a:pt x="136" y="1490"/>
                      <a:pt x="123" y="1897"/>
                    </a:cubicBezTo>
                    <a:cubicBezTo>
                      <a:pt x="109" y="2754"/>
                      <a:pt x="82" y="3624"/>
                      <a:pt x="68" y="4480"/>
                    </a:cubicBezTo>
                    <a:cubicBezTo>
                      <a:pt x="28" y="6492"/>
                      <a:pt x="0" y="8490"/>
                      <a:pt x="55" y="10488"/>
                    </a:cubicBezTo>
                    <a:cubicBezTo>
                      <a:pt x="251" y="10430"/>
                      <a:pt x="452" y="10394"/>
                      <a:pt x="640" y="10394"/>
                    </a:cubicBezTo>
                    <a:cubicBezTo>
                      <a:pt x="1079" y="10394"/>
                      <a:pt x="1451" y="10591"/>
                      <a:pt x="1536" y="11181"/>
                    </a:cubicBezTo>
                    <a:cubicBezTo>
                      <a:pt x="1591" y="11507"/>
                      <a:pt x="1618" y="11833"/>
                      <a:pt x="1659" y="12146"/>
                    </a:cubicBezTo>
                    <a:cubicBezTo>
                      <a:pt x="1672" y="12323"/>
                      <a:pt x="1699" y="12526"/>
                      <a:pt x="1523" y="12635"/>
                    </a:cubicBezTo>
                    <a:cubicBezTo>
                      <a:pt x="1407" y="12718"/>
                      <a:pt x="1211" y="12730"/>
                      <a:pt x="1026" y="12730"/>
                    </a:cubicBezTo>
                    <a:cubicBezTo>
                      <a:pt x="948" y="12730"/>
                      <a:pt x="871" y="12728"/>
                      <a:pt x="804" y="12728"/>
                    </a:cubicBezTo>
                    <a:cubicBezTo>
                      <a:pt x="769" y="12728"/>
                      <a:pt x="736" y="12728"/>
                      <a:pt x="707" y="12730"/>
                    </a:cubicBezTo>
                    <a:cubicBezTo>
                      <a:pt x="530" y="12744"/>
                      <a:pt x="340" y="12771"/>
                      <a:pt x="150" y="12785"/>
                    </a:cubicBezTo>
                    <a:cubicBezTo>
                      <a:pt x="191" y="13356"/>
                      <a:pt x="231" y="13926"/>
                      <a:pt x="286" y="14497"/>
                    </a:cubicBezTo>
                    <a:cubicBezTo>
                      <a:pt x="3156" y="14595"/>
                      <a:pt x="6017" y="14659"/>
                      <a:pt x="8883" y="14659"/>
                    </a:cubicBezTo>
                    <a:cubicBezTo>
                      <a:pt x="9587" y="14659"/>
                      <a:pt x="10291" y="14655"/>
                      <a:pt x="10997" y="14647"/>
                    </a:cubicBezTo>
                    <a:cubicBezTo>
                      <a:pt x="14064" y="14613"/>
                      <a:pt x="17132" y="14477"/>
                      <a:pt x="20200" y="14477"/>
                    </a:cubicBezTo>
                    <a:cubicBezTo>
                      <a:pt x="20843" y="14477"/>
                      <a:pt x="21486" y="14483"/>
                      <a:pt x="22129" y="14497"/>
                    </a:cubicBezTo>
                    <a:cubicBezTo>
                      <a:pt x="22197" y="14511"/>
                      <a:pt x="22251" y="14524"/>
                      <a:pt x="22305" y="14552"/>
                    </a:cubicBezTo>
                    <a:cubicBezTo>
                      <a:pt x="23012" y="14511"/>
                      <a:pt x="23719" y="14484"/>
                      <a:pt x="24439" y="14457"/>
                    </a:cubicBezTo>
                    <a:cubicBezTo>
                      <a:pt x="25180" y="14441"/>
                      <a:pt x="25920" y="14434"/>
                      <a:pt x="26661" y="14434"/>
                    </a:cubicBezTo>
                    <a:cubicBezTo>
                      <a:pt x="27184" y="14434"/>
                      <a:pt x="27708" y="14437"/>
                      <a:pt x="28231" y="14443"/>
                    </a:cubicBezTo>
                    <a:cubicBezTo>
                      <a:pt x="29020" y="14457"/>
                      <a:pt x="29835" y="14457"/>
                      <a:pt x="30637" y="14538"/>
                    </a:cubicBezTo>
                    <a:cubicBezTo>
                      <a:pt x="32364" y="14579"/>
                      <a:pt x="34103" y="14633"/>
                      <a:pt x="35830" y="14647"/>
                    </a:cubicBezTo>
                    <a:cubicBezTo>
                      <a:pt x="36537" y="14655"/>
                      <a:pt x="37244" y="14659"/>
                      <a:pt x="37950" y="14659"/>
                    </a:cubicBezTo>
                    <a:cubicBezTo>
                      <a:pt x="40823" y="14659"/>
                      <a:pt x="43684" y="14595"/>
                      <a:pt x="46554" y="14497"/>
                    </a:cubicBezTo>
                    <a:cubicBezTo>
                      <a:pt x="46608" y="13926"/>
                      <a:pt x="46649" y="13356"/>
                      <a:pt x="46676" y="12785"/>
                    </a:cubicBezTo>
                    <a:cubicBezTo>
                      <a:pt x="46499" y="12771"/>
                      <a:pt x="46309" y="12744"/>
                      <a:pt x="46132" y="12730"/>
                    </a:cubicBezTo>
                    <a:cubicBezTo>
                      <a:pt x="46103" y="12728"/>
                      <a:pt x="46071" y="12728"/>
                      <a:pt x="46036" y="12728"/>
                    </a:cubicBezTo>
                    <a:cubicBezTo>
                      <a:pt x="45968" y="12728"/>
                      <a:pt x="45892" y="12730"/>
                      <a:pt x="45813" y="12730"/>
                    </a:cubicBezTo>
                    <a:cubicBezTo>
                      <a:pt x="45627" y="12730"/>
                      <a:pt x="45427" y="12718"/>
                      <a:pt x="45303" y="12635"/>
                    </a:cubicBezTo>
                    <a:cubicBezTo>
                      <a:pt x="45140" y="12526"/>
                      <a:pt x="45167" y="12323"/>
                      <a:pt x="45181" y="12146"/>
                    </a:cubicBezTo>
                    <a:cubicBezTo>
                      <a:pt x="45208" y="11833"/>
                      <a:pt x="45249" y="11507"/>
                      <a:pt x="45290" y="11181"/>
                    </a:cubicBezTo>
                    <a:cubicBezTo>
                      <a:pt x="45375" y="10591"/>
                      <a:pt x="45747" y="10394"/>
                      <a:pt x="46191" y="10394"/>
                    </a:cubicBezTo>
                    <a:cubicBezTo>
                      <a:pt x="46381" y="10394"/>
                      <a:pt x="46585" y="10430"/>
                      <a:pt x="46785" y="10488"/>
                    </a:cubicBezTo>
                    <a:cubicBezTo>
                      <a:pt x="46839" y="8490"/>
                      <a:pt x="46812" y="6492"/>
                      <a:pt x="46771" y="4480"/>
                    </a:cubicBezTo>
                    <a:cubicBezTo>
                      <a:pt x="46758" y="3624"/>
                      <a:pt x="46731" y="2754"/>
                      <a:pt x="46703" y="1897"/>
                    </a:cubicBezTo>
                    <a:cubicBezTo>
                      <a:pt x="46690" y="1490"/>
                      <a:pt x="46676" y="1082"/>
                      <a:pt x="46663" y="674"/>
                    </a:cubicBezTo>
                    <a:cubicBezTo>
                      <a:pt x="46663" y="633"/>
                      <a:pt x="46703" y="158"/>
                      <a:pt x="46717" y="158"/>
                    </a:cubicBezTo>
                    <a:cubicBezTo>
                      <a:pt x="46695" y="130"/>
                      <a:pt x="46588" y="123"/>
                      <a:pt x="46462" y="123"/>
                    </a:cubicBezTo>
                    <a:cubicBezTo>
                      <a:pt x="46315" y="123"/>
                      <a:pt x="46142" y="133"/>
                      <a:pt x="46050" y="133"/>
                    </a:cubicBezTo>
                    <a:cubicBezTo>
                      <a:pt x="46026" y="133"/>
                      <a:pt x="46008" y="132"/>
                      <a:pt x="45997" y="130"/>
                    </a:cubicBezTo>
                    <a:cubicBezTo>
                      <a:pt x="45154" y="103"/>
                      <a:pt x="44284" y="117"/>
                      <a:pt x="43455" y="35"/>
                    </a:cubicBezTo>
                    <a:cubicBezTo>
                      <a:pt x="43334" y="23"/>
                      <a:pt x="43280" y="0"/>
                      <a:pt x="43258" y="0"/>
                    </a:cubicBezTo>
                    <a:cubicBezTo>
                      <a:pt x="43230" y="0"/>
                      <a:pt x="43251" y="36"/>
                      <a:pt x="43251" y="171"/>
                    </a:cubicBezTo>
                    <a:cubicBezTo>
                      <a:pt x="43251" y="361"/>
                      <a:pt x="43251" y="552"/>
                      <a:pt x="43265" y="742"/>
                    </a:cubicBezTo>
                    <a:cubicBezTo>
                      <a:pt x="43278" y="1218"/>
                      <a:pt x="43319" y="1693"/>
                      <a:pt x="43387" y="2156"/>
                    </a:cubicBezTo>
                    <a:cubicBezTo>
                      <a:pt x="43427" y="2421"/>
                      <a:pt x="43285" y="2700"/>
                      <a:pt x="42987" y="2700"/>
                    </a:cubicBezTo>
                    <a:cubicBezTo>
                      <a:pt x="42980" y="2700"/>
                      <a:pt x="42973" y="2700"/>
                      <a:pt x="42966" y="2699"/>
                    </a:cubicBezTo>
                    <a:cubicBezTo>
                      <a:pt x="42109" y="2686"/>
                      <a:pt x="41239" y="2659"/>
                      <a:pt x="40369" y="2631"/>
                    </a:cubicBezTo>
                    <a:cubicBezTo>
                      <a:pt x="40152" y="2618"/>
                      <a:pt x="39948" y="2441"/>
                      <a:pt x="39948" y="2210"/>
                    </a:cubicBezTo>
                    <a:cubicBezTo>
                      <a:pt x="39962" y="1571"/>
                      <a:pt x="39989" y="932"/>
                      <a:pt x="39921" y="307"/>
                    </a:cubicBezTo>
                    <a:cubicBezTo>
                      <a:pt x="39896" y="87"/>
                      <a:pt x="39813" y="43"/>
                      <a:pt x="39680" y="43"/>
                    </a:cubicBezTo>
                    <a:cubicBezTo>
                      <a:pt x="39591" y="43"/>
                      <a:pt x="39480" y="62"/>
                      <a:pt x="39350" y="62"/>
                    </a:cubicBezTo>
                    <a:cubicBezTo>
                      <a:pt x="39010" y="76"/>
                      <a:pt x="38657" y="76"/>
                      <a:pt x="38317" y="90"/>
                    </a:cubicBezTo>
                    <a:cubicBezTo>
                      <a:pt x="38004" y="103"/>
                      <a:pt x="37705" y="117"/>
                      <a:pt x="37393" y="130"/>
                    </a:cubicBezTo>
                    <a:cubicBezTo>
                      <a:pt x="37338" y="130"/>
                      <a:pt x="37066" y="144"/>
                      <a:pt x="37012" y="144"/>
                    </a:cubicBezTo>
                    <a:cubicBezTo>
                      <a:pt x="37039" y="185"/>
                      <a:pt x="37039" y="470"/>
                      <a:pt x="37053" y="525"/>
                    </a:cubicBezTo>
                    <a:cubicBezTo>
                      <a:pt x="37080" y="1177"/>
                      <a:pt x="37107" y="1829"/>
                      <a:pt x="37134" y="2482"/>
                    </a:cubicBezTo>
                    <a:cubicBezTo>
                      <a:pt x="37148" y="2713"/>
                      <a:pt x="36931" y="2903"/>
                      <a:pt x="36713" y="2903"/>
                    </a:cubicBezTo>
                    <a:cubicBezTo>
                      <a:pt x="35938" y="2917"/>
                      <a:pt x="35164" y="2930"/>
                      <a:pt x="34389" y="2944"/>
                    </a:cubicBezTo>
                    <a:cubicBezTo>
                      <a:pt x="34171" y="2944"/>
                      <a:pt x="33981" y="2754"/>
                      <a:pt x="33981" y="2536"/>
                    </a:cubicBezTo>
                    <a:cubicBezTo>
                      <a:pt x="33981" y="1884"/>
                      <a:pt x="33995" y="1231"/>
                      <a:pt x="33995" y="579"/>
                    </a:cubicBezTo>
                    <a:cubicBezTo>
                      <a:pt x="33995" y="198"/>
                      <a:pt x="33940" y="158"/>
                      <a:pt x="33560" y="144"/>
                    </a:cubicBezTo>
                    <a:lnTo>
                      <a:pt x="32472" y="144"/>
                    </a:lnTo>
                    <a:cubicBezTo>
                      <a:pt x="32146" y="158"/>
                      <a:pt x="31806" y="171"/>
                      <a:pt x="31480" y="185"/>
                    </a:cubicBezTo>
                    <a:cubicBezTo>
                      <a:pt x="31432" y="186"/>
                      <a:pt x="31387" y="187"/>
                      <a:pt x="31346" y="187"/>
                    </a:cubicBezTo>
                    <a:cubicBezTo>
                      <a:pt x="31325" y="187"/>
                      <a:pt x="31305" y="187"/>
                      <a:pt x="31286" y="187"/>
                    </a:cubicBezTo>
                    <a:cubicBezTo>
                      <a:pt x="31028" y="187"/>
                      <a:pt x="30936" y="200"/>
                      <a:pt x="30936" y="579"/>
                    </a:cubicBezTo>
                    <a:cubicBezTo>
                      <a:pt x="30923" y="1245"/>
                      <a:pt x="30923" y="1911"/>
                      <a:pt x="30923" y="2591"/>
                    </a:cubicBezTo>
                    <a:cubicBezTo>
                      <a:pt x="30923" y="2775"/>
                      <a:pt x="30756" y="2985"/>
                      <a:pt x="30548" y="2985"/>
                    </a:cubicBezTo>
                    <a:cubicBezTo>
                      <a:pt x="30542" y="2985"/>
                      <a:pt x="30535" y="2985"/>
                      <a:pt x="30529" y="2985"/>
                    </a:cubicBezTo>
                    <a:cubicBezTo>
                      <a:pt x="29740" y="2917"/>
                      <a:pt x="28965" y="2835"/>
                      <a:pt x="28177" y="2754"/>
                    </a:cubicBezTo>
                    <a:cubicBezTo>
                      <a:pt x="27878" y="2726"/>
                      <a:pt x="27742" y="2509"/>
                      <a:pt x="27769" y="2224"/>
                    </a:cubicBezTo>
                    <a:cubicBezTo>
                      <a:pt x="27824" y="1857"/>
                      <a:pt x="27865" y="1476"/>
                      <a:pt x="27919" y="1109"/>
                    </a:cubicBezTo>
                    <a:cubicBezTo>
                      <a:pt x="27960" y="769"/>
                      <a:pt x="28150" y="280"/>
                      <a:pt x="27769" y="103"/>
                    </a:cubicBezTo>
                    <a:cubicBezTo>
                      <a:pt x="27742" y="90"/>
                      <a:pt x="27715" y="76"/>
                      <a:pt x="27674" y="62"/>
                    </a:cubicBezTo>
                    <a:cubicBezTo>
                      <a:pt x="27144" y="171"/>
                      <a:pt x="26532" y="144"/>
                      <a:pt x="26002" y="158"/>
                    </a:cubicBezTo>
                    <a:cubicBezTo>
                      <a:pt x="25841" y="158"/>
                      <a:pt x="25617" y="130"/>
                      <a:pt x="25407" y="130"/>
                    </a:cubicBezTo>
                    <a:cubicBezTo>
                      <a:pt x="25226" y="130"/>
                      <a:pt x="25055" y="150"/>
                      <a:pt x="24942" y="226"/>
                    </a:cubicBezTo>
                    <a:cubicBezTo>
                      <a:pt x="24698" y="389"/>
                      <a:pt x="24765" y="824"/>
                      <a:pt x="24752" y="1109"/>
                    </a:cubicBezTo>
                    <a:cubicBezTo>
                      <a:pt x="24711" y="1544"/>
                      <a:pt x="24765" y="2101"/>
                      <a:pt x="24507" y="2495"/>
                    </a:cubicBezTo>
                    <a:cubicBezTo>
                      <a:pt x="24263" y="2876"/>
                      <a:pt x="23841" y="2930"/>
                      <a:pt x="23420" y="2930"/>
                    </a:cubicBezTo>
                    <a:cubicBezTo>
                      <a:pt x="23215" y="2930"/>
                      <a:pt x="22941" y="2954"/>
                      <a:pt x="22669" y="2954"/>
                    </a:cubicBezTo>
                    <a:cubicBezTo>
                      <a:pt x="22363" y="2954"/>
                      <a:pt x="22058" y="2924"/>
                      <a:pt x="21857" y="2794"/>
                    </a:cubicBezTo>
                    <a:cubicBezTo>
                      <a:pt x="21463" y="2523"/>
                      <a:pt x="21503" y="1884"/>
                      <a:pt x="21503" y="1462"/>
                    </a:cubicBezTo>
                    <a:cubicBezTo>
                      <a:pt x="21503" y="1136"/>
                      <a:pt x="21571" y="728"/>
                      <a:pt x="21476" y="416"/>
                    </a:cubicBezTo>
                    <a:cubicBezTo>
                      <a:pt x="21370" y="98"/>
                      <a:pt x="21123" y="77"/>
                      <a:pt x="20839" y="77"/>
                    </a:cubicBezTo>
                    <a:cubicBezTo>
                      <a:pt x="20798" y="77"/>
                      <a:pt x="20756" y="78"/>
                      <a:pt x="20713" y="78"/>
                    </a:cubicBezTo>
                    <a:cubicBezTo>
                      <a:pt x="20673" y="78"/>
                      <a:pt x="20633" y="77"/>
                      <a:pt x="20593" y="76"/>
                    </a:cubicBezTo>
                    <a:cubicBezTo>
                      <a:pt x="20477" y="73"/>
                      <a:pt x="20362" y="72"/>
                      <a:pt x="20246" y="72"/>
                    </a:cubicBezTo>
                    <a:cubicBezTo>
                      <a:pt x="20130" y="72"/>
                      <a:pt x="20014" y="73"/>
                      <a:pt x="19898" y="73"/>
                    </a:cubicBezTo>
                    <a:cubicBezTo>
                      <a:pt x="19665" y="73"/>
                      <a:pt x="19431" y="69"/>
                      <a:pt x="19193" y="49"/>
                    </a:cubicBezTo>
                    <a:cubicBezTo>
                      <a:pt x="19152" y="62"/>
                      <a:pt x="19111" y="76"/>
                      <a:pt x="19070" y="103"/>
                    </a:cubicBezTo>
                    <a:cubicBezTo>
                      <a:pt x="18676" y="280"/>
                      <a:pt x="18880" y="769"/>
                      <a:pt x="18921" y="1109"/>
                    </a:cubicBezTo>
                    <a:cubicBezTo>
                      <a:pt x="18962" y="1476"/>
                      <a:pt x="19002" y="1857"/>
                      <a:pt x="19057" y="2224"/>
                    </a:cubicBezTo>
                    <a:cubicBezTo>
                      <a:pt x="19098" y="2509"/>
                      <a:pt x="18948" y="2726"/>
                      <a:pt x="18649" y="2754"/>
                    </a:cubicBezTo>
                    <a:cubicBezTo>
                      <a:pt x="17874" y="2835"/>
                      <a:pt x="17086" y="2917"/>
                      <a:pt x="16311" y="2985"/>
                    </a:cubicBezTo>
                    <a:cubicBezTo>
                      <a:pt x="16305" y="2985"/>
                      <a:pt x="16298" y="2985"/>
                      <a:pt x="16292" y="2985"/>
                    </a:cubicBezTo>
                    <a:cubicBezTo>
                      <a:pt x="16083" y="2985"/>
                      <a:pt x="15917" y="2775"/>
                      <a:pt x="15917" y="2591"/>
                    </a:cubicBezTo>
                    <a:cubicBezTo>
                      <a:pt x="15917" y="1911"/>
                      <a:pt x="15903" y="1245"/>
                      <a:pt x="15903" y="579"/>
                    </a:cubicBezTo>
                    <a:cubicBezTo>
                      <a:pt x="15892" y="200"/>
                      <a:pt x="15799" y="187"/>
                      <a:pt x="15540" y="187"/>
                    </a:cubicBezTo>
                    <a:cubicBezTo>
                      <a:pt x="15521" y="187"/>
                      <a:pt x="15501" y="187"/>
                      <a:pt x="15480" y="187"/>
                    </a:cubicBezTo>
                    <a:cubicBezTo>
                      <a:pt x="15439" y="187"/>
                      <a:pt x="15395" y="186"/>
                      <a:pt x="15346" y="185"/>
                    </a:cubicBezTo>
                    <a:cubicBezTo>
                      <a:pt x="15020" y="171"/>
                      <a:pt x="14694" y="158"/>
                      <a:pt x="14367" y="144"/>
                    </a:cubicBezTo>
                    <a:lnTo>
                      <a:pt x="13280" y="144"/>
                    </a:lnTo>
                    <a:cubicBezTo>
                      <a:pt x="12886" y="158"/>
                      <a:pt x="12845" y="198"/>
                      <a:pt x="12845" y="579"/>
                    </a:cubicBezTo>
                    <a:cubicBezTo>
                      <a:pt x="12831" y="1231"/>
                      <a:pt x="12859" y="1884"/>
                      <a:pt x="12859" y="2536"/>
                    </a:cubicBezTo>
                    <a:cubicBezTo>
                      <a:pt x="12859" y="2754"/>
                      <a:pt x="12668" y="2944"/>
                      <a:pt x="12451" y="2944"/>
                    </a:cubicBezTo>
                    <a:cubicBezTo>
                      <a:pt x="11663" y="2930"/>
                      <a:pt x="10888" y="2917"/>
                      <a:pt x="10113" y="2903"/>
                    </a:cubicBezTo>
                    <a:cubicBezTo>
                      <a:pt x="9896" y="2903"/>
                      <a:pt x="9692" y="2713"/>
                      <a:pt x="9705" y="2482"/>
                    </a:cubicBezTo>
                    <a:cubicBezTo>
                      <a:pt x="9732" y="1829"/>
                      <a:pt x="9760" y="1177"/>
                      <a:pt x="9787" y="525"/>
                    </a:cubicBezTo>
                    <a:cubicBezTo>
                      <a:pt x="9787" y="470"/>
                      <a:pt x="9800" y="185"/>
                      <a:pt x="9814" y="144"/>
                    </a:cubicBezTo>
                    <a:cubicBezTo>
                      <a:pt x="9760" y="144"/>
                      <a:pt x="9501" y="130"/>
                      <a:pt x="9447" y="130"/>
                    </a:cubicBezTo>
                    <a:cubicBezTo>
                      <a:pt x="9134" y="117"/>
                      <a:pt x="8822" y="103"/>
                      <a:pt x="8509" y="90"/>
                    </a:cubicBezTo>
                    <a:cubicBezTo>
                      <a:pt x="8169" y="76"/>
                      <a:pt x="7830" y="76"/>
                      <a:pt x="7476" y="62"/>
                    </a:cubicBezTo>
                    <a:cubicBezTo>
                      <a:pt x="7351" y="62"/>
                      <a:pt x="7241" y="43"/>
                      <a:pt x="7153" y="43"/>
                    </a:cubicBezTo>
                    <a:cubicBezTo>
                      <a:pt x="7020" y="43"/>
                      <a:pt x="6935" y="87"/>
                      <a:pt x="6919" y="307"/>
                    </a:cubicBezTo>
                    <a:cubicBezTo>
                      <a:pt x="6851" y="932"/>
                      <a:pt x="6864" y="1571"/>
                      <a:pt x="6878" y="2210"/>
                    </a:cubicBezTo>
                    <a:cubicBezTo>
                      <a:pt x="6878" y="2441"/>
                      <a:pt x="6688" y="2618"/>
                      <a:pt x="6457" y="2631"/>
                    </a:cubicBezTo>
                    <a:cubicBezTo>
                      <a:pt x="5600" y="2659"/>
                      <a:pt x="4730" y="2686"/>
                      <a:pt x="3861" y="2699"/>
                    </a:cubicBezTo>
                    <a:cubicBezTo>
                      <a:pt x="3853" y="2700"/>
                      <a:pt x="3846" y="2700"/>
                      <a:pt x="3839" y="2700"/>
                    </a:cubicBezTo>
                    <a:cubicBezTo>
                      <a:pt x="3542" y="2700"/>
                      <a:pt x="3413" y="2421"/>
                      <a:pt x="3453" y="2156"/>
                    </a:cubicBezTo>
                    <a:cubicBezTo>
                      <a:pt x="3507" y="1693"/>
                      <a:pt x="3548" y="1218"/>
                      <a:pt x="3575" y="742"/>
                    </a:cubicBezTo>
                    <a:cubicBezTo>
                      <a:pt x="3575" y="552"/>
                      <a:pt x="3575" y="361"/>
                      <a:pt x="3575" y="171"/>
                    </a:cubicBezTo>
                    <a:cubicBezTo>
                      <a:pt x="3583" y="36"/>
                      <a:pt x="3603" y="0"/>
                      <a:pt x="3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6"/>
              <p:cNvSpPr/>
              <p:nvPr/>
            </p:nvSpPr>
            <p:spPr>
              <a:xfrm>
                <a:off x="6966956" y="4209541"/>
                <a:ext cx="100330" cy="39498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31" extrusionOk="0">
                    <a:moveTo>
                      <a:pt x="2267" y="0"/>
                    </a:moveTo>
                    <a:cubicBezTo>
                      <a:pt x="1923" y="0"/>
                      <a:pt x="1572" y="42"/>
                      <a:pt x="1373" y="75"/>
                    </a:cubicBezTo>
                    <a:cubicBezTo>
                      <a:pt x="1047" y="157"/>
                      <a:pt x="761" y="279"/>
                      <a:pt x="598" y="483"/>
                    </a:cubicBezTo>
                    <a:cubicBezTo>
                      <a:pt x="0" y="1190"/>
                      <a:pt x="1454" y="1204"/>
                      <a:pt x="1849" y="1217"/>
                    </a:cubicBezTo>
                    <a:cubicBezTo>
                      <a:pt x="1984" y="1217"/>
                      <a:pt x="2148" y="1231"/>
                      <a:pt x="2311" y="1231"/>
                    </a:cubicBezTo>
                    <a:cubicBezTo>
                      <a:pt x="2406" y="1217"/>
                      <a:pt x="2501" y="1217"/>
                      <a:pt x="2596" y="1217"/>
                    </a:cubicBezTo>
                    <a:cubicBezTo>
                      <a:pt x="2637" y="1204"/>
                      <a:pt x="2691" y="1204"/>
                      <a:pt x="2732" y="1190"/>
                    </a:cubicBezTo>
                    <a:cubicBezTo>
                      <a:pt x="2882" y="1149"/>
                      <a:pt x="3004" y="1040"/>
                      <a:pt x="3099" y="905"/>
                    </a:cubicBezTo>
                    <a:cubicBezTo>
                      <a:pt x="3085" y="782"/>
                      <a:pt x="3099" y="646"/>
                      <a:pt x="3126" y="510"/>
                    </a:cubicBezTo>
                    <a:cubicBezTo>
                      <a:pt x="3113" y="429"/>
                      <a:pt x="3113" y="347"/>
                      <a:pt x="3126" y="266"/>
                    </a:cubicBezTo>
                    <a:cubicBezTo>
                      <a:pt x="3045" y="157"/>
                      <a:pt x="2895" y="89"/>
                      <a:pt x="2718" y="48"/>
                    </a:cubicBezTo>
                    <a:cubicBezTo>
                      <a:pt x="2709" y="48"/>
                      <a:pt x="2700" y="54"/>
                      <a:pt x="2687" y="54"/>
                    </a:cubicBezTo>
                    <a:cubicBezTo>
                      <a:pt x="2681" y="54"/>
                      <a:pt x="2673" y="53"/>
                      <a:pt x="2664" y="48"/>
                    </a:cubicBezTo>
                    <a:cubicBezTo>
                      <a:pt x="2610" y="35"/>
                      <a:pt x="2555" y="21"/>
                      <a:pt x="2501" y="7"/>
                    </a:cubicBezTo>
                    <a:cubicBezTo>
                      <a:pt x="2425" y="2"/>
                      <a:pt x="2346" y="0"/>
                      <a:pt x="2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6"/>
              <p:cNvSpPr/>
              <p:nvPr/>
            </p:nvSpPr>
            <p:spPr>
              <a:xfrm>
                <a:off x="7950777" y="3620355"/>
                <a:ext cx="164885" cy="446799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13925" extrusionOk="0">
                    <a:moveTo>
                      <a:pt x="2017" y="1535"/>
                    </a:moveTo>
                    <a:cubicBezTo>
                      <a:pt x="2569" y="1535"/>
                      <a:pt x="3181" y="1892"/>
                      <a:pt x="3493" y="2304"/>
                    </a:cubicBezTo>
                    <a:cubicBezTo>
                      <a:pt x="3534" y="2372"/>
                      <a:pt x="3589" y="2439"/>
                      <a:pt x="3629" y="2507"/>
                    </a:cubicBezTo>
                    <a:cubicBezTo>
                      <a:pt x="3711" y="2643"/>
                      <a:pt x="3779" y="2779"/>
                      <a:pt x="3833" y="2915"/>
                    </a:cubicBezTo>
                    <a:cubicBezTo>
                      <a:pt x="4227" y="3921"/>
                      <a:pt x="4214" y="5090"/>
                      <a:pt x="4051" y="6137"/>
                    </a:cubicBezTo>
                    <a:cubicBezTo>
                      <a:pt x="4037" y="6245"/>
                      <a:pt x="3928" y="6327"/>
                      <a:pt x="3833" y="6354"/>
                    </a:cubicBezTo>
                    <a:cubicBezTo>
                      <a:pt x="3543" y="6459"/>
                      <a:pt x="3259" y="6491"/>
                      <a:pt x="2975" y="6491"/>
                    </a:cubicBezTo>
                    <a:cubicBezTo>
                      <a:pt x="2631" y="6491"/>
                      <a:pt x="2287" y="6444"/>
                      <a:pt x="1930" y="6422"/>
                    </a:cubicBezTo>
                    <a:cubicBezTo>
                      <a:pt x="1915" y="6421"/>
                      <a:pt x="1899" y="6421"/>
                      <a:pt x="1884" y="6421"/>
                    </a:cubicBezTo>
                    <a:cubicBezTo>
                      <a:pt x="1724" y="6421"/>
                      <a:pt x="1546" y="6444"/>
                      <a:pt x="1379" y="6444"/>
                    </a:cubicBezTo>
                    <a:cubicBezTo>
                      <a:pt x="1109" y="6444"/>
                      <a:pt x="869" y="6384"/>
                      <a:pt x="789" y="6069"/>
                    </a:cubicBezTo>
                    <a:cubicBezTo>
                      <a:pt x="612" y="5416"/>
                      <a:pt x="721" y="4560"/>
                      <a:pt x="775" y="3894"/>
                    </a:cubicBezTo>
                    <a:cubicBezTo>
                      <a:pt x="829" y="3323"/>
                      <a:pt x="829" y="2575"/>
                      <a:pt x="1115" y="2072"/>
                    </a:cubicBezTo>
                    <a:cubicBezTo>
                      <a:pt x="1324" y="1687"/>
                      <a:pt x="1658" y="1535"/>
                      <a:pt x="2017" y="1535"/>
                    </a:cubicBezTo>
                    <a:close/>
                    <a:moveTo>
                      <a:pt x="1369" y="1"/>
                    </a:moveTo>
                    <a:cubicBezTo>
                      <a:pt x="916" y="1"/>
                      <a:pt x="461" y="10"/>
                      <a:pt x="0" y="20"/>
                    </a:cubicBezTo>
                    <a:cubicBezTo>
                      <a:pt x="150" y="863"/>
                      <a:pt x="68" y="1787"/>
                      <a:pt x="68" y="2630"/>
                    </a:cubicBezTo>
                    <a:cubicBezTo>
                      <a:pt x="68" y="3608"/>
                      <a:pt x="55" y="4573"/>
                      <a:pt x="55" y="5552"/>
                    </a:cubicBezTo>
                    <a:cubicBezTo>
                      <a:pt x="55" y="6517"/>
                      <a:pt x="55" y="7496"/>
                      <a:pt x="55" y="8461"/>
                    </a:cubicBezTo>
                    <a:cubicBezTo>
                      <a:pt x="55" y="8950"/>
                      <a:pt x="55" y="9439"/>
                      <a:pt x="55" y="9929"/>
                    </a:cubicBezTo>
                    <a:cubicBezTo>
                      <a:pt x="41" y="10201"/>
                      <a:pt x="55" y="10472"/>
                      <a:pt x="41" y="10758"/>
                    </a:cubicBezTo>
                    <a:cubicBezTo>
                      <a:pt x="41" y="10839"/>
                      <a:pt x="27" y="11043"/>
                      <a:pt x="27" y="11193"/>
                    </a:cubicBezTo>
                    <a:cubicBezTo>
                      <a:pt x="167" y="11183"/>
                      <a:pt x="314" y="11175"/>
                      <a:pt x="460" y="11175"/>
                    </a:cubicBezTo>
                    <a:cubicBezTo>
                      <a:pt x="929" y="11175"/>
                      <a:pt x="1394" y="11258"/>
                      <a:pt x="1590" y="11641"/>
                    </a:cubicBezTo>
                    <a:cubicBezTo>
                      <a:pt x="1767" y="11981"/>
                      <a:pt x="1699" y="12430"/>
                      <a:pt x="1713" y="12783"/>
                    </a:cubicBezTo>
                    <a:cubicBezTo>
                      <a:pt x="1713" y="13164"/>
                      <a:pt x="1726" y="13544"/>
                      <a:pt x="1740" y="13925"/>
                    </a:cubicBezTo>
                    <a:cubicBezTo>
                      <a:pt x="2243" y="13911"/>
                      <a:pt x="2732" y="13898"/>
                      <a:pt x="3235" y="13884"/>
                    </a:cubicBezTo>
                    <a:cubicBezTo>
                      <a:pt x="3222" y="13503"/>
                      <a:pt x="3208" y="13109"/>
                      <a:pt x="3194" y="12729"/>
                    </a:cubicBezTo>
                    <a:cubicBezTo>
                      <a:pt x="3181" y="12375"/>
                      <a:pt x="3086" y="11940"/>
                      <a:pt x="3194" y="11614"/>
                    </a:cubicBezTo>
                    <a:cubicBezTo>
                      <a:pt x="3276" y="11329"/>
                      <a:pt x="3507" y="11193"/>
                      <a:pt x="3779" y="11152"/>
                    </a:cubicBezTo>
                    <a:cubicBezTo>
                      <a:pt x="3980" y="11112"/>
                      <a:pt x="4190" y="11100"/>
                      <a:pt x="4405" y="11100"/>
                    </a:cubicBezTo>
                    <a:cubicBezTo>
                      <a:pt x="4553" y="11100"/>
                      <a:pt x="4703" y="11106"/>
                      <a:pt x="4853" y="11111"/>
                    </a:cubicBezTo>
                    <a:cubicBezTo>
                      <a:pt x="4812" y="10350"/>
                      <a:pt x="4798" y="9589"/>
                      <a:pt x="4812" y="8828"/>
                    </a:cubicBezTo>
                    <a:cubicBezTo>
                      <a:pt x="4513" y="8828"/>
                      <a:pt x="4214" y="8828"/>
                      <a:pt x="3915" y="8787"/>
                    </a:cubicBezTo>
                    <a:lnTo>
                      <a:pt x="3915" y="8787"/>
                    </a:lnTo>
                    <a:cubicBezTo>
                      <a:pt x="4023" y="9276"/>
                      <a:pt x="4051" y="10119"/>
                      <a:pt x="3561" y="10241"/>
                    </a:cubicBezTo>
                    <a:cubicBezTo>
                      <a:pt x="3436" y="10267"/>
                      <a:pt x="3298" y="10277"/>
                      <a:pt x="3155" y="10277"/>
                    </a:cubicBezTo>
                    <a:cubicBezTo>
                      <a:pt x="2771" y="10277"/>
                      <a:pt x="2348" y="10207"/>
                      <a:pt x="2012" y="10187"/>
                    </a:cubicBezTo>
                    <a:cubicBezTo>
                      <a:pt x="1699" y="10173"/>
                      <a:pt x="1291" y="10201"/>
                      <a:pt x="1101" y="9929"/>
                    </a:cubicBezTo>
                    <a:cubicBezTo>
                      <a:pt x="829" y="9562"/>
                      <a:pt x="911" y="8705"/>
                      <a:pt x="1278" y="8434"/>
                    </a:cubicBezTo>
                    <a:cubicBezTo>
                      <a:pt x="1482" y="8273"/>
                      <a:pt x="1753" y="8256"/>
                      <a:pt x="2006" y="8256"/>
                    </a:cubicBezTo>
                    <a:cubicBezTo>
                      <a:pt x="2073" y="8256"/>
                      <a:pt x="2139" y="8257"/>
                      <a:pt x="2202" y="8257"/>
                    </a:cubicBezTo>
                    <a:lnTo>
                      <a:pt x="2229" y="8257"/>
                    </a:lnTo>
                    <a:cubicBezTo>
                      <a:pt x="2175" y="8121"/>
                      <a:pt x="2189" y="7931"/>
                      <a:pt x="2270" y="7700"/>
                    </a:cubicBezTo>
                    <a:cubicBezTo>
                      <a:pt x="2420" y="7224"/>
                      <a:pt x="2705" y="6938"/>
                      <a:pt x="3222" y="6938"/>
                    </a:cubicBezTo>
                    <a:cubicBezTo>
                      <a:pt x="3534" y="6938"/>
                      <a:pt x="3860" y="7006"/>
                      <a:pt x="4159" y="7047"/>
                    </a:cubicBezTo>
                    <a:cubicBezTo>
                      <a:pt x="4390" y="7074"/>
                      <a:pt x="4622" y="7102"/>
                      <a:pt x="4839" y="7156"/>
                    </a:cubicBezTo>
                    <a:cubicBezTo>
                      <a:pt x="4853" y="6571"/>
                      <a:pt x="4880" y="6001"/>
                      <a:pt x="4880" y="5430"/>
                    </a:cubicBezTo>
                    <a:cubicBezTo>
                      <a:pt x="4907" y="4465"/>
                      <a:pt x="4934" y="3500"/>
                      <a:pt x="4975" y="2535"/>
                    </a:cubicBezTo>
                    <a:cubicBezTo>
                      <a:pt x="5016" y="1773"/>
                      <a:pt x="4948" y="836"/>
                      <a:pt x="5138" y="34"/>
                    </a:cubicBezTo>
                    <a:cubicBezTo>
                      <a:pt x="4064" y="20"/>
                      <a:pt x="3004" y="6"/>
                      <a:pt x="1930" y="6"/>
                    </a:cubicBezTo>
                    <a:cubicBezTo>
                      <a:pt x="1743" y="2"/>
                      <a:pt x="1556" y="1"/>
                      <a:pt x="1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6"/>
              <p:cNvSpPr/>
              <p:nvPr/>
            </p:nvSpPr>
            <p:spPr>
              <a:xfrm>
                <a:off x="7546070" y="3452634"/>
                <a:ext cx="205441" cy="617658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19250" extrusionOk="0">
                    <a:moveTo>
                      <a:pt x="3400" y="1152"/>
                    </a:moveTo>
                    <a:cubicBezTo>
                      <a:pt x="3825" y="1152"/>
                      <a:pt x="4222" y="1413"/>
                      <a:pt x="4459" y="1767"/>
                    </a:cubicBezTo>
                    <a:cubicBezTo>
                      <a:pt x="4867" y="2379"/>
                      <a:pt x="4853" y="3263"/>
                      <a:pt x="4867" y="3969"/>
                    </a:cubicBezTo>
                    <a:cubicBezTo>
                      <a:pt x="4867" y="4418"/>
                      <a:pt x="4853" y="4880"/>
                      <a:pt x="4799" y="5342"/>
                    </a:cubicBezTo>
                    <a:cubicBezTo>
                      <a:pt x="4771" y="5573"/>
                      <a:pt x="4731" y="5818"/>
                      <a:pt x="4500" y="5954"/>
                    </a:cubicBezTo>
                    <a:cubicBezTo>
                      <a:pt x="4318" y="6049"/>
                      <a:pt x="4066" y="6065"/>
                      <a:pt x="3821" y="6065"/>
                    </a:cubicBezTo>
                    <a:cubicBezTo>
                      <a:pt x="3689" y="6065"/>
                      <a:pt x="3559" y="6061"/>
                      <a:pt x="3442" y="6061"/>
                    </a:cubicBezTo>
                    <a:cubicBezTo>
                      <a:pt x="3403" y="6061"/>
                      <a:pt x="3366" y="6061"/>
                      <a:pt x="3331" y="6063"/>
                    </a:cubicBezTo>
                    <a:cubicBezTo>
                      <a:pt x="3102" y="6072"/>
                      <a:pt x="2817" y="6118"/>
                      <a:pt x="2556" y="6118"/>
                    </a:cubicBezTo>
                    <a:cubicBezTo>
                      <a:pt x="2430" y="6118"/>
                      <a:pt x="2309" y="6107"/>
                      <a:pt x="2202" y="6076"/>
                    </a:cubicBezTo>
                    <a:cubicBezTo>
                      <a:pt x="1645" y="5886"/>
                      <a:pt x="1808" y="4921"/>
                      <a:pt x="1822" y="4472"/>
                    </a:cubicBezTo>
                    <a:cubicBezTo>
                      <a:pt x="1835" y="3738"/>
                      <a:pt x="1863" y="2882"/>
                      <a:pt x="2148" y="2189"/>
                    </a:cubicBezTo>
                    <a:cubicBezTo>
                      <a:pt x="2216" y="2026"/>
                      <a:pt x="2311" y="1863"/>
                      <a:pt x="2434" y="1713"/>
                    </a:cubicBezTo>
                    <a:cubicBezTo>
                      <a:pt x="2583" y="1482"/>
                      <a:pt x="2787" y="1305"/>
                      <a:pt x="3059" y="1210"/>
                    </a:cubicBezTo>
                    <a:cubicBezTo>
                      <a:pt x="3173" y="1170"/>
                      <a:pt x="3287" y="1152"/>
                      <a:pt x="3400" y="1152"/>
                    </a:cubicBezTo>
                    <a:close/>
                    <a:moveTo>
                      <a:pt x="571" y="0"/>
                    </a:moveTo>
                    <a:cubicBezTo>
                      <a:pt x="259" y="14"/>
                      <a:pt x="150" y="0"/>
                      <a:pt x="55" y="354"/>
                    </a:cubicBezTo>
                    <a:cubicBezTo>
                      <a:pt x="28" y="463"/>
                      <a:pt x="14" y="571"/>
                      <a:pt x="1" y="680"/>
                    </a:cubicBezTo>
                    <a:cubicBezTo>
                      <a:pt x="150" y="1808"/>
                      <a:pt x="69" y="3004"/>
                      <a:pt x="109" y="4119"/>
                    </a:cubicBezTo>
                    <a:cubicBezTo>
                      <a:pt x="136" y="5505"/>
                      <a:pt x="136" y="6892"/>
                      <a:pt x="136" y="8265"/>
                    </a:cubicBezTo>
                    <a:cubicBezTo>
                      <a:pt x="136" y="9284"/>
                      <a:pt x="136" y="10303"/>
                      <a:pt x="150" y="11323"/>
                    </a:cubicBezTo>
                    <a:cubicBezTo>
                      <a:pt x="621" y="11243"/>
                      <a:pt x="1122" y="11170"/>
                      <a:pt x="1597" y="11170"/>
                    </a:cubicBezTo>
                    <a:cubicBezTo>
                      <a:pt x="1767" y="11170"/>
                      <a:pt x="1933" y="11179"/>
                      <a:pt x="2094" y="11200"/>
                    </a:cubicBezTo>
                    <a:cubicBezTo>
                      <a:pt x="2705" y="11282"/>
                      <a:pt x="2896" y="11703"/>
                      <a:pt x="2896" y="12288"/>
                    </a:cubicBezTo>
                    <a:cubicBezTo>
                      <a:pt x="2882" y="12560"/>
                      <a:pt x="2923" y="12872"/>
                      <a:pt x="2855" y="13131"/>
                    </a:cubicBezTo>
                    <a:cubicBezTo>
                      <a:pt x="2991" y="13131"/>
                      <a:pt x="3113" y="13144"/>
                      <a:pt x="3195" y="13144"/>
                    </a:cubicBezTo>
                    <a:cubicBezTo>
                      <a:pt x="3507" y="13171"/>
                      <a:pt x="3820" y="13198"/>
                      <a:pt x="3956" y="13525"/>
                    </a:cubicBezTo>
                    <a:cubicBezTo>
                      <a:pt x="4078" y="13851"/>
                      <a:pt x="4051" y="14340"/>
                      <a:pt x="3929" y="14653"/>
                    </a:cubicBezTo>
                    <a:cubicBezTo>
                      <a:pt x="3793" y="15006"/>
                      <a:pt x="3602" y="15115"/>
                      <a:pt x="3263" y="15156"/>
                    </a:cubicBezTo>
                    <a:cubicBezTo>
                      <a:pt x="2913" y="15204"/>
                      <a:pt x="2480" y="15281"/>
                      <a:pt x="2083" y="15281"/>
                    </a:cubicBezTo>
                    <a:cubicBezTo>
                      <a:pt x="1925" y="15281"/>
                      <a:pt x="1771" y="15268"/>
                      <a:pt x="1632" y="15237"/>
                    </a:cubicBezTo>
                    <a:cubicBezTo>
                      <a:pt x="802" y="15061"/>
                      <a:pt x="1102" y="14164"/>
                      <a:pt x="1224" y="13552"/>
                    </a:cubicBezTo>
                    <a:cubicBezTo>
                      <a:pt x="1169" y="13552"/>
                      <a:pt x="1115" y="13565"/>
                      <a:pt x="1061" y="13565"/>
                    </a:cubicBezTo>
                    <a:cubicBezTo>
                      <a:pt x="904" y="13572"/>
                      <a:pt x="752" y="13579"/>
                      <a:pt x="600" y="13579"/>
                    </a:cubicBezTo>
                    <a:cubicBezTo>
                      <a:pt x="449" y="13579"/>
                      <a:pt x="300" y="13572"/>
                      <a:pt x="150" y="13552"/>
                    </a:cubicBezTo>
                    <a:lnTo>
                      <a:pt x="150" y="13552"/>
                    </a:lnTo>
                    <a:cubicBezTo>
                      <a:pt x="164" y="14530"/>
                      <a:pt x="177" y="15536"/>
                      <a:pt x="136" y="16515"/>
                    </a:cubicBezTo>
                    <a:lnTo>
                      <a:pt x="272" y="16515"/>
                    </a:lnTo>
                    <a:cubicBezTo>
                      <a:pt x="427" y="16506"/>
                      <a:pt x="595" y="16488"/>
                      <a:pt x="761" y="16488"/>
                    </a:cubicBezTo>
                    <a:cubicBezTo>
                      <a:pt x="1078" y="16488"/>
                      <a:pt x="1385" y="16552"/>
                      <a:pt x="1564" y="16855"/>
                    </a:cubicBezTo>
                    <a:cubicBezTo>
                      <a:pt x="1835" y="17330"/>
                      <a:pt x="1768" y="17983"/>
                      <a:pt x="1768" y="18499"/>
                    </a:cubicBezTo>
                    <a:cubicBezTo>
                      <a:pt x="1781" y="18663"/>
                      <a:pt x="1754" y="18880"/>
                      <a:pt x="1808" y="19030"/>
                    </a:cubicBezTo>
                    <a:cubicBezTo>
                      <a:pt x="1890" y="19247"/>
                      <a:pt x="1795" y="19193"/>
                      <a:pt x="2039" y="19220"/>
                    </a:cubicBezTo>
                    <a:cubicBezTo>
                      <a:pt x="2219" y="19244"/>
                      <a:pt x="2418" y="19249"/>
                      <a:pt x="2613" y="19249"/>
                    </a:cubicBezTo>
                    <a:cubicBezTo>
                      <a:pt x="2743" y="19249"/>
                      <a:pt x="2871" y="19247"/>
                      <a:pt x="2991" y="19247"/>
                    </a:cubicBezTo>
                    <a:cubicBezTo>
                      <a:pt x="3371" y="19233"/>
                      <a:pt x="3453" y="19179"/>
                      <a:pt x="3494" y="18798"/>
                    </a:cubicBezTo>
                    <a:cubicBezTo>
                      <a:pt x="3521" y="18459"/>
                      <a:pt x="3535" y="18119"/>
                      <a:pt x="3562" y="17765"/>
                    </a:cubicBezTo>
                    <a:cubicBezTo>
                      <a:pt x="3589" y="17358"/>
                      <a:pt x="3575" y="16868"/>
                      <a:pt x="3942" y="16597"/>
                    </a:cubicBezTo>
                    <a:cubicBezTo>
                      <a:pt x="4180" y="16419"/>
                      <a:pt x="4522" y="16378"/>
                      <a:pt x="4868" y="16378"/>
                    </a:cubicBezTo>
                    <a:cubicBezTo>
                      <a:pt x="5156" y="16378"/>
                      <a:pt x="5447" y="16406"/>
                      <a:pt x="5682" y="16406"/>
                    </a:cubicBezTo>
                    <a:cubicBezTo>
                      <a:pt x="5741" y="16411"/>
                      <a:pt x="5800" y="16412"/>
                      <a:pt x="5859" y="16412"/>
                    </a:cubicBezTo>
                    <a:cubicBezTo>
                      <a:pt x="5978" y="16412"/>
                      <a:pt x="6099" y="16406"/>
                      <a:pt x="6226" y="16406"/>
                    </a:cubicBezTo>
                    <a:cubicBezTo>
                      <a:pt x="6239" y="14585"/>
                      <a:pt x="6253" y="12764"/>
                      <a:pt x="6267" y="10942"/>
                    </a:cubicBezTo>
                    <a:lnTo>
                      <a:pt x="6267" y="10942"/>
                    </a:lnTo>
                    <a:cubicBezTo>
                      <a:pt x="6216" y="10953"/>
                      <a:pt x="6165" y="10957"/>
                      <a:pt x="6113" y="10957"/>
                    </a:cubicBezTo>
                    <a:cubicBezTo>
                      <a:pt x="5970" y="10957"/>
                      <a:pt x="5822" y="10925"/>
                      <a:pt x="5682" y="10915"/>
                    </a:cubicBezTo>
                    <a:cubicBezTo>
                      <a:pt x="5437" y="10874"/>
                      <a:pt x="5166" y="10847"/>
                      <a:pt x="4948" y="10725"/>
                    </a:cubicBezTo>
                    <a:cubicBezTo>
                      <a:pt x="4568" y="10480"/>
                      <a:pt x="4595" y="9896"/>
                      <a:pt x="4690" y="9474"/>
                    </a:cubicBezTo>
                    <a:cubicBezTo>
                      <a:pt x="4336" y="9461"/>
                      <a:pt x="3983" y="9393"/>
                      <a:pt x="3725" y="9284"/>
                    </a:cubicBezTo>
                    <a:cubicBezTo>
                      <a:pt x="3263" y="9094"/>
                      <a:pt x="3140" y="8632"/>
                      <a:pt x="3208" y="8156"/>
                    </a:cubicBezTo>
                    <a:cubicBezTo>
                      <a:pt x="3235" y="7938"/>
                      <a:pt x="3331" y="7802"/>
                      <a:pt x="3480" y="7734"/>
                    </a:cubicBezTo>
                    <a:cubicBezTo>
                      <a:pt x="3657" y="7476"/>
                      <a:pt x="4024" y="7408"/>
                      <a:pt x="4364" y="7395"/>
                    </a:cubicBezTo>
                    <a:cubicBezTo>
                      <a:pt x="4758" y="7367"/>
                      <a:pt x="5138" y="7367"/>
                      <a:pt x="5519" y="7367"/>
                    </a:cubicBezTo>
                    <a:cubicBezTo>
                      <a:pt x="5641" y="7367"/>
                      <a:pt x="5777" y="7357"/>
                      <a:pt x="5911" y="7357"/>
                    </a:cubicBezTo>
                    <a:cubicBezTo>
                      <a:pt x="6046" y="7357"/>
                      <a:pt x="6178" y="7367"/>
                      <a:pt x="6294" y="7408"/>
                    </a:cubicBezTo>
                    <a:cubicBezTo>
                      <a:pt x="6307" y="6348"/>
                      <a:pt x="6307" y="5288"/>
                      <a:pt x="6321" y="4214"/>
                    </a:cubicBezTo>
                    <a:cubicBezTo>
                      <a:pt x="6321" y="3208"/>
                      <a:pt x="6335" y="2202"/>
                      <a:pt x="6335" y="1197"/>
                    </a:cubicBezTo>
                    <a:cubicBezTo>
                      <a:pt x="6348" y="952"/>
                      <a:pt x="6402" y="612"/>
                      <a:pt x="6348" y="367"/>
                    </a:cubicBezTo>
                    <a:cubicBezTo>
                      <a:pt x="6307" y="191"/>
                      <a:pt x="6226" y="136"/>
                      <a:pt x="6117" y="123"/>
                    </a:cubicBezTo>
                    <a:cubicBezTo>
                      <a:pt x="5993" y="126"/>
                      <a:pt x="5869" y="128"/>
                      <a:pt x="5746" y="128"/>
                    </a:cubicBezTo>
                    <a:cubicBezTo>
                      <a:pt x="5407" y="128"/>
                      <a:pt x="5069" y="116"/>
                      <a:pt x="4731" y="96"/>
                    </a:cubicBezTo>
                    <a:lnTo>
                      <a:pt x="4377" y="96"/>
                    </a:lnTo>
                    <a:cubicBezTo>
                      <a:pt x="3331" y="68"/>
                      <a:pt x="2298" y="41"/>
                      <a:pt x="1251" y="14"/>
                    </a:cubicBezTo>
                    <a:cubicBezTo>
                      <a:pt x="1020" y="14"/>
                      <a:pt x="789" y="0"/>
                      <a:pt x="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6"/>
              <p:cNvSpPr/>
              <p:nvPr/>
            </p:nvSpPr>
            <p:spPr>
              <a:xfrm>
                <a:off x="7168411" y="3620355"/>
                <a:ext cx="164436" cy="446799"/>
              </a:xfrm>
              <a:custGeom>
                <a:avLst/>
                <a:gdLst/>
                <a:ahLst/>
                <a:cxnLst/>
                <a:rect l="l" t="t" r="r" b="b"/>
                <a:pathLst>
                  <a:path w="5125" h="13925" extrusionOk="0">
                    <a:moveTo>
                      <a:pt x="3122" y="1535"/>
                    </a:moveTo>
                    <a:cubicBezTo>
                      <a:pt x="3481" y="1535"/>
                      <a:pt x="3815" y="1687"/>
                      <a:pt x="4024" y="2072"/>
                    </a:cubicBezTo>
                    <a:cubicBezTo>
                      <a:pt x="4296" y="2575"/>
                      <a:pt x="4309" y="3323"/>
                      <a:pt x="4350" y="3894"/>
                    </a:cubicBezTo>
                    <a:cubicBezTo>
                      <a:pt x="4405" y="4560"/>
                      <a:pt x="4527" y="5416"/>
                      <a:pt x="4350" y="6069"/>
                    </a:cubicBezTo>
                    <a:cubicBezTo>
                      <a:pt x="4261" y="6384"/>
                      <a:pt x="4023" y="6444"/>
                      <a:pt x="3756" y="6444"/>
                    </a:cubicBezTo>
                    <a:cubicBezTo>
                      <a:pt x="3590" y="6444"/>
                      <a:pt x="3414" y="6421"/>
                      <a:pt x="3255" y="6421"/>
                    </a:cubicBezTo>
                    <a:cubicBezTo>
                      <a:pt x="3239" y="6421"/>
                      <a:pt x="3224" y="6421"/>
                      <a:pt x="3208" y="6422"/>
                    </a:cubicBezTo>
                    <a:cubicBezTo>
                      <a:pt x="2852" y="6444"/>
                      <a:pt x="2503" y="6491"/>
                      <a:pt x="2159" y="6491"/>
                    </a:cubicBezTo>
                    <a:cubicBezTo>
                      <a:pt x="1873" y="6491"/>
                      <a:pt x="1589" y="6459"/>
                      <a:pt x="1306" y="6354"/>
                    </a:cubicBezTo>
                    <a:cubicBezTo>
                      <a:pt x="1210" y="6327"/>
                      <a:pt x="1102" y="6245"/>
                      <a:pt x="1088" y="6137"/>
                    </a:cubicBezTo>
                    <a:cubicBezTo>
                      <a:pt x="925" y="5090"/>
                      <a:pt x="911" y="3921"/>
                      <a:pt x="1292" y="2915"/>
                    </a:cubicBezTo>
                    <a:cubicBezTo>
                      <a:pt x="1346" y="2779"/>
                      <a:pt x="1428" y="2643"/>
                      <a:pt x="1509" y="2507"/>
                    </a:cubicBezTo>
                    <a:cubicBezTo>
                      <a:pt x="1550" y="2439"/>
                      <a:pt x="1591" y="2372"/>
                      <a:pt x="1645" y="2304"/>
                    </a:cubicBezTo>
                    <a:cubicBezTo>
                      <a:pt x="1958" y="1892"/>
                      <a:pt x="2570" y="1535"/>
                      <a:pt x="3122" y="1535"/>
                    </a:cubicBezTo>
                    <a:close/>
                    <a:moveTo>
                      <a:pt x="3765" y="1"/>
                    </a:moveTo>
                    <a:cubicBezTo>
                      <a:pt x="3576" y="1"/>
                      <a:pt x="3386" y="2"/>
                      <a:pt x="3195" y="6"/>
                    </a:cubicBezTo>
                    <a:cubicBezTo>
                      <a:pt x="2135" y="6"/>
                      <a:pt x="1061" y="20"/>
                      <a:pt x="1" y="34"/>
                    </a:cubicBezTo>
                    <a:cubicBezTo>
                      <a:pt x="177" y="836"/>
                      <a:pt x="123" y="1773"/>
                      <a:pt x="150" y="2535"/>
                    </a:cubicBezTo>
                    <a:cubicBezTo>
                      <a:pt x="205" y="3500"/>
                      <a:pt x="232" y="4465"/>
                      <a:pt x="245" y="5430"/>
                    </a:cubicBezTo>
                    <a:cubicBezTo>
                      <a:pt x="259" y="6001"/>
                      <a:pt x="272" y="6571"/>
                      <a:pt x="286" y="7156"/>
                    </a:cubicBezTo>
                    <a:cubicBezTo>
                      <a:pt x="517" y="7102"/>
                      <a:pt x="748" y="7074"/>
                      <a:pt x="966" y="7047"/>
                    </a:cubicBezTo>
                    <a:cubicBezTo>
                      <a:pt x="1278" y="7006"/>
                      <a:pt x="1605" y="6938"/>
                      <a:pt x="1904" y="6938"/>
                    </a:cubicBezTo>
                    <a:cubicBezTo>
                      <a:pt x="2420" y="6938"/>
                      <a:pt x="2706" y="7224"/>
                      <a:pt x="2869" y="7700"/>
                    </a:cubicBezTo>
                    <a:cubicBezTo>
                      <a:pt x="2937" y="7931"/>
                      <a:pt x="2950" y="8121"/>
                      <a:pt x="2909" y="8257"/>
                    </a:cubicBezTo>
                    <a:lnTo>
                      <a:pt x="2937" y="8257"/>
                    </a:lnTo>
                    <a:cubicBezTo>
                      <a:pt x="3000" y="8257"/>
                      <a:pt x="3065" y="8256"/>
                      <a:pt x="3133" y="8256"/>
                    </a:cubicBezTo>
                    <a:cubicBezTo>
                      <a:pt x="3385" y="8256"/>
                      <a:pt x="3657" y="8273"/>
                      <a:pt x="3861" y="8434"/>
                    </a:cubicBezTo>
                    <a:cubicBezTo>
                      <a:pt x="4214" y="8705"/>
                      <a:pt x="4309" y="9562"/>
                      <a:pt x="4038" y="9929"/>
                    </a:cubicBezTo>
                    <a:cubicBezTo>
                      <a:pt x="3834" y="10201"/>
                      <a:pt x="3426" y="10173"/>
                      <a:pt x="3127" y="10187"/>
                    </a:cubicBezTo>
                    <a:cubicBezTo>
                      <a:pt x="2780" y="10207"/>
                      <a:pt x="2355" y="10277"/>
                      <a:pt x="1976" y="10277"/>
                    </a:cubicBezTo>
                    <a:cubicBezTo>
                      <a:pt x="1834" y="10277"/>
                      <a:pt x="1699" y="10267"/>
                      <a:pt x="1577" y="10241"/>
                    </a:cubicBezTo>
                    <a:cubicBezTo>
                      <a:pt x="1074" y="10119"/>
                      <a:pt x="1115" y="9276"/>
                      <a:pt x="1210" y="8787"/>
                    </a:cubicBezTo>
                    <a:lnTo>
                      <a:pt x="1210" y="8787"/>
                    </a:lnTo>
                    <a:cubicBezTo>
                      <a:pt x="911" y="8828"/>
                      <a:pt x="612" y="8828"/>
                      <a:pt x="327" y="8828"/>
                    </a:cubicBezTo>
                    <a:cubicBezTo>
                      <a:pt x="327" y="9589"/>
                      <a:pt x="327" y="10350"/>
                      <a:pt x="286" y="11111"/>
                    </a:cubicBezTo>
                    <a:cubicBezTo>
                      <a:pt x="430" y="11106"/>
                      <a:pt x="579" y="11100"/>
                      <a:pt x="728" y="11100"/>
                    </a:cubicBezTo>
                    <a:cubicBezTo>
                      <a:pt x="943" y="11100"/>
                      <a:pt x="1159" y="11112"/>
                      <a:pt x="1360" y="11152"/>
                    </a:cubicBezTo>
                    <a:cubicBezTo>
                      <a:pt x="1632" y="11193"/>
                      <a:pt x="1849" y="11329"/>
                      <a:pt x="1944" y="11614"/>
                    </a:cubicBezTo>
                    <a:cubicBezTo>
                      <a:pt x="2053" y="11940"/>
                      <a:pt x="1958" y="12375"/>
                      <a:pt x="1944" y="12729"/>
                    </a:cubicBezTo>
                    <a:cubicBezTo>
                      <a:pt x="1931" y="13109"/>
                      <a:pt x="1917" y="13503"/>
                      <a:pt x="1890" y="13884"/>
                    </a:cubicBezTo>
                    <a:cubicBezTo>
                      <a:pt x="2393" y="13898"/>
                      <a:pt x="2896" y="13911"/>
                      <a:pt x="3385" y="13925"/>
                    </a:cubicBezTo>
                    <a:cubicBezTo>
                      <a:pt x="3399" y="13544"/>
                      <a:pt x="3412" y="13164"/>
                      <a:pt x="3426" y="12783"/>
                    </a:cubicBezTo>
                    <a:cubicBezTo>
                      <a:pt x="3439" y="12430"/>
                      <a:pt x="3372" y="11981"/>
                      <a:pt x="3535" y="11641"/>
                    </a:cubicBezTo>
                    <a:cubicBezTo>
                      <a:pt x="3742" y="11258"/>
                      <a:pt x="4201" y="11175"/>
                      <a:pt x="4672" y="11175"/>
                    </a:cubicBezTo>
                    <a:cubicBezTo>
                      <a:pt x="4820" y="11175"/>
                      <a:pt x="4969" y="11183"/>
                      <a:pt x="5111" y="11193"/>
                    </a:cubicBezTo>
                    <a:cubicBezTo>
                      <a:pt x="5098" y="11043"/>
                      <a:pt x="5084" y="10839"/>
                      <a:pt x="5084" y="10758"/>
                    </a:cubicBezTo>
                    <a:cubicBezTo>
                      <a:pt x="5084" y="10472"/>
                      <a:pt x="5084" y="10201"/>
                      <a:pt x="5084" y="9929"/>
                    </a:cubicBezTo>
                    <a:cubicBezTo>
                      <a:pt x="5084" y="9439"/>
                      <a:pt x="5084" y="8950"/>
                      <a:pt x="5084" y="8461"/>
                    </a:cubicBezTo>
                    <a:cubicBezTo>
                      <a:pt x="5084" y="7496"/>
                      <a:pt x="5084" y="6517"/>
                      <a:pt x="5071" y="5552"/>
                    </a:cubicBezTo>
                    <a:cubicBezTo>
                      <a:pt x="5071" y="4573"/>
                      <a:pt x="5071" y="3608"/>
                      <a:pt x="5071" y="2630"/>
                    </a:cubicBezTo>
                    <a:cubicBezTo>
                      <a:pt x="5071" y="1787"/>
                      <a:pt x="4989" y="863"/>
                      <a:pt x="5125" y="20"/>
                    </a:cubicBezTo>
                    <a:cubicBezTo>
                      <a:pt x="4673" y="10"/>
                      <a:pt x="4221" y="1"/>
                      <a:pt x="37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6"/>
              <p:cNvSpPr/>
              <p:nvPr/>
            </p:nvSpPr>
            <p:spPr>
              <a:xfrm>
                <a:off x="8200197" y="4199723"/>
                <a:ext cx="124330" cy="79862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489" extrusionOk="0">
                    <a:moveTo>
                      <a:pt x="1251" y="1"/>
                    </a:moveTo>
                    <a:cubicBezTo>
                      <a:pt x="1020" y="110"/>
                      <a:pt x="721" y="164"/>
                      <a:pt x="463" y="191"/>
                    </a:cubicBezTo>
                    <a:cubicBezTo>
                      <a:pt x="490" y="246"/>
                      <a:pt x="504" y="300"/>
                      <a:pt x="490" y="368"/>
                    </a:cubicBezTo>
                    <a:cubicBezTo>
                      <a:pt x="504" y="436"/>
                      <a:pt x="517" y="504"/>
                      <a:pt x="517" y="572"/>
                    </a:cubicBezTo>
                    <a:cubicBezTo>
                      <a:pt x="599" y="463"/>
                      <a:pt x="735" y="395"/>
                      <a:pt x="912" y="354"/>
                    </a:cubicBezTo>
                    <a:cubicBezTo>
                      <a:pt x="921" y="354"/>
                      <a:pt x="936" y="360"/>
                      <a:pt x="949" y="360"/>
                    </a:cubicBezTo>
                    <a:cubicBezTo>
                      <a:pt x="955" y="360"/>
                      <a:pt x="961" y="359"/>
                      <a:pt x="966" y="354"/>
                    </a:cubicBezTo>
                    <a:cubicBezTo>
                      <a:pt x="1020" y="341"/>
                      <a:pt x="1075" y="327"/>
                      <a:pt x="1143" y="313"/>
                    </a:cubicBezTo>
                    <a:cubicBezTo>
                      <a:pt x="1219" y="308"/>
                      <a:pt x="1298" y="306"/>
                      <a:pt x="1377" y="306"/>
                    </a:cubicBezTo>
                    <a:cubicBezTo>
                      <a:pt x="1720" y="306"/>
                      <a:pt x="2072" y="348"/>
                      <a:pt x="2271" y="381"/>
                    </a:cubicBezTo>
                    <a:cubicBezTo>
                      <a:pt x="2583" y="463"/>
                      <a:pt x="2869" y="585"/>
                      <a:pt x="3046" y="789"/>
                    </a:cubicBezTo>
                    <a:cubicBezTo>
                      <a:pt x="3644" y="1496"/>
                      <a:pt x="2189" y="1510"/>
                      <a:pt x="1795" y="1523"/>
                    </a:cubicBezTo>
                    <a:cubicBezTo>
                      <a:pt x="1646" y="1523"/>
                      <a:pt x="1482" y="1537"/>
                      <a:pt x="1333" y="1537"/>
                    </a:cubicBezTo>
                    <a:cubicBezTo>
                      <a:pt x="1238" y="1523"/>
                      <a:pt x="1129" y="1523"/>
                      <a:pt x="1048" y="1523"/>
                    </a:cubicBezTo>
                    <a:cubicBezTo>
                      <a:pt x="993" y="1510"/>
                      <a:pt x="952" y="1510"/>
                      <a:pt x="898" y="1496"/>
                    </a:cubicBezTo>
                    <a:cubicBezTo>
                      <a:pt x="762" y="1455"/>
                      <a:pt x="626" y="1346"/>
                      <a:pt x="545" y="1211"/>
                    </a:cubicBezTo>
                    <a:cubicBezTo>
                      <a:pt x="545" y="1265"/>
                      <a:pt x="531" y="1319"/>
                      <a:pt x="531" y="1374"/>
                    </a:cubicBezTo>
                    <a:cubicBezTo>
                      <a:pt x="463" y="1673"/>
                      <a:pt x="246" y="1768"/>
                      <a:pt x="1" y="1795"/>
                    </a:cubicBezTo>
                    <a:lnTo>
                      <a:pt x="15" y="1904"/>
                    </a:lnTo>
                    <a:cubicBezTo>
                      <a:pt x="96" y="1890"/>
                      <a:pt x="178" y="1890"/>
                      <a:pt x="259" y="1890"/>
                    </a:cubicBezTo>
                    <a:cubicBezTo>
                      <a:pt x="409" y="1877"/>
                      <a:pt x="572" y="1877"/>
                      <a:pt x="721" y="1877"/>
                    </a:cubicBezTo>
                    <a:cubicBezTo>
                      <a:pt x="879" y="1907"/>
                      <a:pt x="1049" y="1916"/>
                      <a:pt x="1223" y="1916"/>
                    </a:cubicBezTo>
                    <a:cubicBezTo>
                      <a:pt x="1363" y="1916"/>
                      <a:pt x="1506" y="1910"/>
                      <a:pt x="1646" y="1904"/>
                    </a:cubicBezTo>
                    <a:cubicBezTo>
                      <a:pt x="1795" y="1931"/>
                      <a:pt x="2067" y="1999"/>
                      <a:pt x="2108" y="2121"/>
                    </a:cubicBezTo>
                    <a:cubicBezTo>
                      <a:pt x="2121" y="2244"/>
                      <a:pt x="2121" y="2366"/>
                      <a:pt x="2121" y="2475"/>
                    </a:cubicBezTo>
                    <a:lnTo>
                      <a:pt x="2393" y="2488"/>
                    </a:lnTo>
                    <a:cubicBezTo>
                      <a:pt x="2407" y="2339"/>
                      <a:pt x="2407" y="2176"/>
                      <a:pt x="2366" y="2040"/>
                    </a:cubicBezTo>
                    <a:cubicBezTo>
                      <a:pt x="2380" y="1972"/>
                      <a:pt x="2366" y="1917"/>
                      <a:pt x="2339" y="1863"/>
                    </a:cubicBezTo>
                    <a:cubicBezTo>
                      <a:pt x="2991" y="1795"/>
                      <a:pt x="3875" y="1550"/>
                      <a:pt x="3494" y="721"/>
                    </a:cubicBezTo>
                    <a:cubicBezTo>
                      <a:pt x="3244" y="198"/>
                      <a:pt x="2621" y="8"/>
                      <a:pt x="2003" y="8"/>
                    </a:cubicBezTo>
                    <a:cubicBezTo>
                      <a:pt x="1883" y="8"/>
                      <a:pt x="1763" y="15"/>
                      <a:pt x="1646" y="28"/>
                    </a:cubicBezTo>
                    <a:cubicBezTo>
                      <a:pt x="1523" y="1"/>
                      <a:pt x="1387" y="1"/>
                      <a:pt x="1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6"/>
              <p:cNvSpPr/>
              <p:nvPr/>
            </p:nvSpPr>
            <p:spPr>
              <a:xfrm>
                <a:off x="8162691" y="4257319"/>
                <a:ext cx="115602" cy="54867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710" extrusionOk="0">
                    <a:moveTo>
                      <a:pt x="1170" y="0"/>
                    </a:moveTo>
                    <a:cubicBezTo>
                      <a:pt x="1088" y="14"/>
                      <a:pt x="993" y="14"/>
                      <a:pt x="912" y="27"/>
                    </a:cubicBezTo>
                    <a:cubicBezTo>
                      <a:pt x="776" y="27"/>
                      <a:pt x="640" y="33"/>
                      <a:pt x="504" y="33"/>
                    </a:cubicBezTo>
                    <a:cubicBezTo>
                      <a:pt x="436" y="33"/>
                      <a:pt x="368" y="32"/>
                      <a:pt x="300" y="27"/>
                    </a:cubicBezTo>
                    <a:cubicBezTo>
                      <a:pt x="300" y="41"/>
                      <a:pt x="286" y="54"/>
                      <a:pt x="273" y="68"/>
                    </a:cubicBezTo>
                    <a:cubicBezTo>
                      <a:pt x="83" y="326"/>
                      <a:pt x="1" y="802"/>
                      <a:pt x="55" y="1115"/>
                    </a:cubicBezTo>
                    <a:cubicBezTo>
                      <a:pt x="123" y="1495"/>
                      <a:pt x="422" y="1563"/>
                      <a:pt x="762" y="1604"/>
                    </a:cubicBezTo>
                    <a:cubicBezTo>
                      <a:pt x="1267" y="1676"/>
                      <a:pt x="1787" y="1709"/>
                      <a:pt x="2299" y="1709"/>
                    </a:cubicBezTo>
                    <a:cubicBezTo>
                      <a:pt x="2463" y="1709"/>
                      <a:pt x="2626" y="1706"/>
                      <a:pt x="2787" y="1699"/>
                    </a:cubicBezTo>
                    <a:cubicBezTo>
                      <a:pt x="3141" y="1672"/>
                      <a:pt x="3494" y="1645"/>
                      <a:pt x="3576" y="1250"/>
                    </a:cubicBezTo>
                    <a:cubicBezTo>
                      <a:pt x="3603" y="1087"/>
                      <a:pt x="3603" y="884"/>
                      <a:pt x="3562" y="693"/>
                    </a:cubicBezTo>
                    <a:lnTo>
                      <a:pt x="3290" y="680"/>
                    </a:lnTo>
                    <a:cubicBezTo>
                      <a:pt x="3290" y="734"/>
                      <a:pt x="3277" y="788"/>
                      <a:pt x="3277" y="843"/>
                    </a:cubicBezTo>
                    <a:cubicBezTo>
                      <a:pt x="3250" y="1033"/>
                      <a:pt x="3168" y="1223"/>
                      <a:pt x="2978" y="1305"/>
                    </a:cubicBezTo>
                    <a:cubicBezTo>
                      <a:pt x="2943" y="1322"/>
                      <a:pt x="2885" y="1327"/>
                      <a:pt x="2824" y="1327"/>
                    </a:cubicBezTo>
                    <a:cubicBezTo>
                      <a:pt x="2741" y="1327"/>
                      <a:pt x="2651" y="1318"/>
                      <a:pt x="2597" y="1318"/>
                    </a:cubicBezTo>
                    <a:cubicBezTo>
                      <a:pt x="2040" y="1318"/>
                      <a:pt x="1496" y="1291"/>
                      <a:pt x="952" y="1250"/>
                    </a:cubicBezTo>
                    <a:cubicBezTo>
                      <a:pt x="558" y="1223"/>
                      <a:pt x="286" y="979"/>
                      <a:pt x="436" y="571"/>
                    </a:cubicBezTo>
                    <a:cubicBezTo>
                      <a:pt x="572" y="231"/>
                      <a:pt x="857" y="136"/>
                      <a:pt x="1184" y="109"/>
                    </a:cubicBez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6"/>
              <p:cNvSpPr/>
              <p:nvPr/>
            </p:nvSpPr>
            <p:spPr>
              <a:xfrm>
                <a:off x="8102084" y="4145880"/>
                <a:ext cx="157024" cy="112334"/>
              </a:xfrm>
              <a:custGeom>
                <a:avLst/>
                <a:gdLst/>
                <a:ahLst/>
                <a:cxnLst/>
                <a:rect l="l" t="t" r="r" b="b"/>
                <a:pathLst>
                  <a:path w="4894" h="3501" extrusionOk="0">
                    <a:moveTo>
                      <a:pt x="2553" y="312"/>
                    </a:moveTo>
                    <a:cubicBezTo>
                      <a:pt x="2890" y="312"/>
                      <a:pt x="3243" y="354"/>
                      <a:pt x="3453" y="388"/>
                    </a:cubicBezTo>
                    <a:cubicBezTo>
                      <a:pt x="3766" y="469"/>
                      <a:pt x="4051" y="591"/>
                      <a:pt x="4214" y="795"/>
                    </a:cubicBezTo>
                    <a:cubicBezTo>
                      <a:pt x="4826" y="1502"/>
                      <a:pt x="3358" y="1516"/>
                      <a:pt x="2964" y="1529"/>
                    </a:cubicBezTo>
                    <a:cubicBezTo>
                      <a:pt x="2828" y="1529"/>
                      <a:pt x="2665" y="1543"/>
                      <a:pt x="2502" y="1543"/>
                    </a:cubicBezTo>
                    <a:cubicBezTo>
                      <a:pt x="2406" y="1529"/>
                      <a:pt x="2311" y="1529"/>
                      <a:pt x="2216" y="1529"/>
                    </a:cubicBezTo>
                    <a:cubicBezTo>
                      <a:pt x="2175" y="1516"/>
                      <a:pt x="2121" y="1516"/>
                      <a:pt x="2080" y="1502"/>
                    </a:cubicBezTo>
                    <a:cubicBezTo>
                      <a:pt x="1754" y="1421"/>
                      <a:pt x="1523" y="999"/>
                      <a:pt x="1659" y="646"/>
                    </a:cubicBezTo>
                    <a:cubicBezTo>
                      <a:pt x="1713" y="496"/>
                      <a:pt x="1876" y="401"/>
                      <a:pt x="2094" y="360"/>
                    </a:cubicBezTo>
                    <a:cubicBezTo>
                      <a:pt x="2103" y="360"/>
                      <a:pt x="2112" y="366"/>
                      <a:pt x="2125" y="366"/>
                    </a:cubicBezTo>
                    <a:cubicBezTo>
                      <a:pt x="2132" y="366"/>
                      <a:pt x="2139" y="365"/>
                      <a:pt x="2148" y="360"/>
                    </a:cubicBezTo>
                    <a:cubicBezTo>
                      <a:pt x="2203" y="347"/>
                      <a:pt x="2257" y="333"/>
                      <a:pt x="2325" y="320"/>
                    </a:cubicBezTo>
                    <a:cubicBezTo>
                      <a:pt x="2399" y="315"/>
                      <a:pt x="2475" y="312"/>
                      <a:pt x="2553" y="312"/>
                    </a:cubicBezTo>
                    <a:close/>
                    <a:moveTo>
                      <a:pt x="2391" y="1"/>
                    </a:moveTo>
                    <a:cubicBezTo>
                      <a:pt x="2191" y="1"/>
                      <a:pt x="1993" y="22"/>
                      <a:pt x="1795" y="61"/>
                    </a:cubicBezTo>
                    <a:cubicBezTo>
                      <a:pt x="1333" y="157"/>
                      <a:pt x="1292" y="374"/>
                      <a:pt x="1278" y="823"/>
                    </a:cubicBezTo>
                    <a:cubicBezTo>
                      <a:pt x="1278" y="1040"/>
                      <a:pt x="1265" y="1312"/>
                      <a:pt x="1360" y="1529"/>
                    </a:cubicBezTo>
                    <a:cubicBezTo>
                      <a:pt x="979" y="1529"/>
                      <a:pt x="531" y="1529"/>
                      <a:pt x="286" y="1869"/>
                    </a:cubicBezTo>
                    <a:cubicBezTo>
                      <a:pt x="96" y="2127"/>
                      <a:pt x="1" y="2603"/>
                      <a:pt x="69" y="2916"/>
                    </a:cubicBezTo>
                    <a:cubicBezTo>
                      <a:pt x="137" y="3296"/>
                      <a:pt x="422" y="3364"/>
                      <a:pt x="762" y="3405"/>
                    </a:cubicBezTo>
                    <a:cubicBezTo>
                      <a:pt x="1238" y="3473"/>
                      <a:pt x="1713" y="3500"/>
                      <a:pt x="2189" y="3500"/>
                    </a:cubicBezTo>
                    <a:cubicBezTo>
                      <a:pt x="2434" y="3201"/>
                      <a:pt x="2869" y="3201"/>
                      <a:pt x="3236" y="3201"/>
                    </a:cubicBezTo>
                    <a:cubicBezTo>
                      <a:pt x="3208" y="3120"/>
                      <a:pt x="3181" y="3038"/>
                      <a:pt x="3168" y="2943"/>
                    </a:cubicBezTo>
                    <a:cubicBezTo>
                      <a:pt x="3127" y="3011"/>
                      <a:pt x="3073" y="3065"/>
                      <a:pt x="2991" y="3106"/>
                    </a:cubicBezTo>
                    <a:cubicBezTo>
                      <a:pt x="2956" y="3123"/>
                      <a:pt x="2896" y="3128"/>
                      <a:pt x="2832" y="3128"/>
                    </a:cubicBezTo>
                    <a:cubicBezTo>
                      <a:pt x="2745" y="3128"/>
                      <a:pt x="2651" y="3120"/>
                      <a:pt x="2597" y="3120"/>
                    </a:cubicBezTo>
                    <a:cubicBezTo>
                      <a:pt x="2053" y="3120"/>
                      <a:pt x="1509" y="3092"/>
                      <a:pt x="952" y="3052"/>
                    </a:cubicBezTo>
                    <a:cubicBezTo>
                      <a:pt x="558" y="3024"/>
                      <a:pt x="300" y="2780"/>
                      <a:pt x="449" y="2372"/>
                    </a:cubicBezTo>
                    <a:cubicBezTo>
                      <a:pt x="612" y="1937"/>
                      <a:pt x="1047" y="1910"/>
                      <a:pt x="1441" y="1896"/>
                    </a:cubicBezTo>
                    <a:cubicBezTo>
                      <a:pt x="1591" y="1883"/>
                      <a:pt x="1740" y="1883"/>
                      <a:pt x="1890" y="1883"/>
                    </a:cubicBezTo>
                    <a:cubicBezTo>
                      <a:pt x="2048" y="1913"/>
                      <a:pt x="2222" y="1922"/>
                      <a:pt x="2399" y="1922"/>
                    </a:cubicBezTo>
                    <a:cubicBezTo>
                      <a:pt x="2543" y="1922"/>
                      <a:pt x="2688" y="1916"/>
                      <a:pt x="2828" y="1910"/>
                    </a:cubicBezTo>
                    <a:cubicBezTo>
                      <a:pt x="2937" y="1924"/>
                      <a:pt x="3127" y="1978"/>
                      <a:pt x="3222" y="2046"/>
                    </a:cubicBezTo>
                    <a:cubicBezTo>
                      <a:pt x="3276" y="1883"/>
                      <a:pt x="3399" y="1788"/>
                      <a:pt x="3671" y="1733"/>
                    </a:cubicBezTo>
                    <a:cubicBezTo>
                      <a:pt x="3888" y="1692"/>
                      <a:pt x="4092" y="1679"/>
                      <a:pt x="4309" y="1679"/>
                    </a:cubicBezTo>
                    <a:cubicBezTo>
                      <a:pt x="4676" y="1516"/>
                      <a:pt x="4894" y="1230"/>
                      <a:pt x="4663" y="727"/>
                    </a:cubicBezTo>
                    <a:cubicBezTo>
                      <a:pt x="4424" y="204"/>
                      <a:pt x="3794" y="14"/>
                      <a:pt x="3180" y="14"/>
                    </a:cubicBezTo>
                    <a:cubicBezTo>
                      <a:pt x="3061" y="14"/>
                      <a:pt x="2943" y="21"/>
                      <a:pt x="2828" y="34"/>
                    </a:cubicBezTo>
                    <a:cubicBezTo>
                      <a:pt x="2680" y="12"/>
                      <a:pt x="2535" y="1"/>
                      <a:pt x="2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6"/>
              <p:cNvSpPr/>
              <p:nvPr/>
            </p:nvSpPr>
            <p:spPr>
              <a:xfrm>
                <a:off x="7970380" y="3669609"/>
                <a:ext cx="116052" cy="159019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956" extrusionOk="0">
                    <a:moveTo>
                      <a:pt x="1539" y="588"/>
                    </a:moveTo>
                    <a:cubicBezTo>
                      <a:pt x="1679" y="588"/>
                      <a:pt x="1834" y="633"/>
                      <a:pt x="1999" y="728"/>
                    </a:cubicBezTo>
                    <a:cubicBezTo>
                      <a:pt x="2393" y="959"/>
                      <a:pt x="2611" y="1353"/>
                      <a:pt x="2733" y="1774"/>
                    </a:cubicBezTo>
                    <a:cubicBezTo>
                      <a:pt x="2923" y="2454"/>
                      <a:pt x="2842" y="3161"/>
                      <a:pt x="2910" y="3868"/>
                    </a:cubicBezTo>
                    <a:cubicBezTo>
                      <a:pt x="2896" y="4003"/>
                      <a:pt x="2869" y="4139"/>
                      <a:pt x="2855" y="4275"/>
                    </a:cubicBezTo>
                    <a:cubicBezTo>
                      <a:pt x="2669" y="4320"/>
                      <a:pt x="2485" y="4335"/>
                      <a:pt x="2301" y="4335"/>
                    </a:cubicBezTo>
                    <a:cubicBezTo>
                      <a:pt x="2095" y="4335"/>
                      <a:pt x="1888" y="4317"/>
                      <a:pt x="1673" y="4303"/>
                    </a:cubicBezTo>
                    <a:cubicBezTo>
                      <a:pt x="1469" y="4275"/>
                      <a:pt x="1251" y="4262"/>
                      <a:pt x="1047" y="4262"/>
                    </a:cubicBezTo>
                    <a:cubicBezTo>
                      <a:pt x="939" y="4262"/>
                      <a:pt x="816" y="4275"/>
                      <a:pt x="694" y="4289"/>
                    </a:cubicBezTo>
                    <a:cubicBezTo>
                      <a:pt x="776" y="4275"/>
                      <a:pt x="789" y="4221"/>
                      <a:pt x="748" y="4153"/>
                    </a:cubicBezTo>
                    <a:cubicBezTo>
                      <a:pt x="640" y="3732"/>
                      <a:pt x="708" y="3188"/>
                      <a:pt x="735" y="2753"/>
                    </a:cubicBezTo>
                    <a:cubicBezTo>
                      <a:pt x="748" y="2250"/>
                      <a:pt x="803" y="1747"/>
                      <a:pt x="898" y="1244"/>
                    </a:cubicBezTo>
                    <a:cubicBezTo>
                      <a:pt x="974" y="827"/>
                      <a:pt x="1215" y="588"/>
                      <a:pt x="1539" y="588"/>
                    </a:cubicBezTo>
                    <a:close/>
                    <a:moveTo>
                      <a:pt x="1406" y="0"/>
                    </a:moveTo>
                    <a:cubicBezTo>
                      <a:pt x="1047" y="0"/>
                      <a:pt x="713" y="152"/>
                      <a:pt x="504" y="537"/>
                    </a:cubicBezTo>
                    <a:cubicBezTo>
                      <a:pt x="218" y="1040"/>
                      <a:pt x="218" y="1788"/>
                      <a:pt x="164" y="2359"/>
                    </a:cubicBezTo>
                    <a:cubicBezTo>
                      <a:pt x="110" y="3025"/>
                      <a:pt x="1" y="3881"/>
                      <a:pt x="178" y="4534"/>
                    </a:cubicBezTo>
                    <a:cubicBezTo>
                      <a:pt x="258" y="4849"/>
                      <a:pt x="498" y="4909"/>
                      <a:pt x="768" y="4909"/>
                    </a:cubicBezTo>
                    <a:cubicBezTo>
                      <a:pt x="935" y="4909"/>
                      <a:pt x="1113" y="4886"/>
                      <a:pt x="1273" y="4886"/>
                    </a:cubicBezTo>
                    <a:cubicBezTo>
                      <a:pt x="1288" y="4886"/>
                      <a:pt x="1304" y="4886"/>
                      <a:pt x="1319" y="4887"/>
                    </a:cubicBezTo>
                    <a:cubicBezTo>
                      <a:pt x="1676" y="4909"/>
                      <a:pt x="2020" y="4956"/>
                      <a:pt x="2364" y="4956"/>
                    </a:cubicBezTo>
                    <a:cubicBezTo>
                      <a:pt x="2648" y="4956"/>
                      <a:pt x="2932" y="4924"/>
                      <a:pt x="3222" y="4819"/>
                    </a:cubicBezTo>
                    <a:cubicBezTo>
                      <a:pt x="3317" y="4792"/>
                      <a:pt x="3426" y="4710"/>
                      <a:pt x="3440" y="4602"/>
                    </a:cubicBezTo>
                    <a:cubicBezTo>
                      <a:pt x="3603" y="3555"/>
                      <a:pt x="3616" y="2386"/>
                      <a:pt x="3222" y="1380"/>
                    </a:cubicBezTo>
                    <a:cubicBezTo>
                      <a:pt x="3168" y="1244"/>
                      <a:pt x="3100" y="1108"/>
                      <a:pt x="3018" y="972"/>
                    </a:cubicBezTo>
                    <a:cubicBezTo>
                      <a:pt x="2978" y="904"/>
                      <a:pt x="2923" y="837"/>
                      <a:pt x="2882" y="769"/>
                    </a:cubicBezTo>
                    <a:cubicBezTo>
                      <a:pt x="2570" y="357"/>
                      <a:pt x="1958" y="0"/>
                      <a:pt x="14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6"/>
              <p:cNvSpPr/>
              <p:nvPr/>
            </p:nvSpPr>
            <p:spPr>
              <a:xfrm>
                <a:off x="7917634" y="4300188"/>
                <a:ext cx="161805" cy="112494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3506" extrusionOk="0">
                    <a:moveTo>
                      <a:pt x="2595" y="310"/>
                    </a:moveTo>
                    <a:cubicBezTo>
                      <a:pt x="2918" y="310"/>
                      <a:pt x="3251" y="355"/>
                      <a:pt x="3453" y="377"/>
                    </a:cubicBezTo>
                    <a:cubicBezTo>
                      <a:pt x="3765" y="458"/>
                      <a:pt x="4051" y="594"/>
                      <a:pt x="4214" y="784"/>
                    </a:cubicBezTo>
                    <a:cubicBezTo>
                      <a:pt x="4825" y="1505"/>
                      <a:pt x="3371" y="1518"/>
                      <a:pt x="2963" y="1518"/>
                    </a:cubicBezTo>
                    <a:cubicBezTo>
                      <a:pt x="2827" y="1518"/>
                      <a:pt x="2664" y="1532"/>
                      <a:pt x="2501" y="1532"/>
                    </a:cubicBezTo>
                    <a:cubicBezTo>
                      <a:pt x="2406" y="1532"/>
                      <a:pt x="2311" y="1532"/>
                      <a:pt x="2216" y="1518"/>
                    </a:cubicBezTo>
                    <a:cubicBezTo>
                      <a:pt x="2175" y="1518"/>
                      <a:pt x="2121" y="1505"/>
                      <a:pt x="2080" y="1505"/>
                    </a:cubicBezTo>
                    <a:cubicBezTo>
                      <a:pt x="1767" y="1410"/>
                      <a:pt x="1522" y="988"/>
                      <a:pt x="1658" y="648"/>
                    </a:cubicBezTo>
                    <a:cubicBezTo>
                      <a:pt x="1713" y="485"/>
                      <a:pt x="1876" y="404"/>
                      <a:pt x="2093" y="349"/>
                    </a:cubicBezTo>
                    <a:cubicBezTo>
                      <a:pt x="2107" y="363"/>
                      <a:pt x="2121" y="363"/>
                      <a:pt x="2148" y="363"/>
                    </a:cubicBezTo>
                    <a:cubicBezTo>
                      <a:pt x="2202" y="349"/>
                      <a:pt x="2256" y="336"/>
                      <a:pt x="2324" y="322"/>
                    </a:cubicBezTo>
                    <a:cubicBezTo>
                      <a:pt x="2412" y="313"/>
                      <a:pt x="2503" y="310"/>
                      <a:pt x="2595" y="310"/>
                    </a:cubicBezTo>
                    <a:close/>
                    <a:moveTo>
                      <a:pt x="1889" y="1872"/>
                    </a:moveTo>
                    <a:cubicBezTo>
                      <a:pt x="2065" y="1904"/>
                      <a:pt x="2249" y="1917"/>
                      <a:pt x="2435" y="1917"/>
                    </a:cubicBezTo>
                    <a:cubicBezTo>
                      <a:pt x="2566" y="1917"/>
                      <a:pt x="2698" y="1910"/>
                      <a:pt x="2827" y="1899"/>
                    </a:cubicBezTo>
                    <a:cubicBezTo>
                      <a:pt x="2977" y="1940"/>
                      <a:pt x="3235" y="2008"/>
                      <a:pt x="3276" y="2130"/>
                    </a:cubicBezTo>
                    <a:cubicBezTo>
                      <a:pt x="3289" y="2239"/>
                      <a:pt x="3303" y="2361"/>
                      <a:pt x="3303" y="2483"/>
                    </a:cubicBezTo>
                    <a:cubicBezTo>
                      <a:pt x="3303" y="2538"/>
                      <a:pt x="3289" y="2592"/>
                      <a:pt x="3289" y="2647"/>
                    </a:cubicBezTo>
                    <a:cubicBezTo>
                      <a:pt x="3262" y="2823"/>
                      <a:pt x="3181" y="3014"/>
                      <a:pt x="2990" y="3109"/>
                    </a:cubicBezTo>
                    <a:cubicBezTo>
                      <a:pt x="2963" y="3122"/>
                      <a:pt x="2922" y="3127"/>
                      <a:pt x="2877" y="3127"/>
                    </a:cubicBezTo>
                    <a:cubicBezTo>
                      <a:pt x="2785" y="3127"/>
                      <a:pt x="2673" y="3109"/>
                      <a:pt x="2610" y="3109"/>
                    </a:cubicBezTo>
                    <a:cubicBezTo>
                      <a:pt x="2053" y="3109"/>
                      <a:pt x="1509" y="3095"/>
                      <a:pt x="965" y="3054"/>
                    </a:cubicBezTo>
                    <a:cubicBezTo>
                      <a:pt x="571" y="3014"/>
                      <a:pt x="299" y="2782"/>
                      <a:pt x="449" y="2375"/>
                    </a:cubicBezTo>
                    <a:cubicBezTo>
                      <a:pt x="612" y="1940"/>
                      <a:pt x="1047" y="1899"/>
                      <a:pt x="1441" y="1885"/>
                    </a:cubicBezTo>
                    <a:cubicBezTo>
                      <a:pt x="1590" y="1885"/>
                      <a:pt x="1740" y="1885"/>
                      <a:pt x="1889" y="1872"/>
                    </a:cubicBezTo>
                    <a:close/>
                    <a:moveTo>
                      <a:pt x="2441" y="0"/>
                    </a:moveTo>
                    <a:cubicBezTo>
                      <a:pt x="2224" y="0"/>
                      <a:pt x="2007" y="22"/>
                      <a:pt x="1794" y="64"/>
                    </a:cubicBezTo>
                    <a:cubicBezTo>
                      <a:pt x="1332" y="159"/>
                      <a:pt x="1291" y="363"/>
                      <a:pt x="1291" y="812"/>
                    </a:cubicBezTo>
                    <a:cubicBezTo>
                      <a:pt x="1278" y="1029"/>
                      <a:pt x="1264" y="1314"/>
                      <a:pt x="1359" y="1532"/>
                    </a:cubicBezTo>
                    <a:cubicBezTo>
                      <a:pt x="979" y="1532"/>
                      <a:pt x="530" y="1532"/>
                      <a:pt x="286" y="1858"/>
                    </a:cubicBezTo>
                    <a:cubicBezTo>
                      <a:pt x="95" y="2130"/>
                      <a:pt x="0" y="2606"/>
                      <a:pt x="68" y="2918"/>
                    </a:cubicBezTo>
                    <a:cubicBezTo>
                      <a:pt x="136" y="3285"/>
                      <a:pt x="435" y="3367"/>
                      <a:pt x="761" y="3408"/>
                    </a:cubicBezTo>
                    <a:cubicBezTo>
                      <a:pt x="1249" y="3467"/>
                      <a:pt x="1751" y="3505"/>
                      <a:pt x="2252" y="3505"/>
                    </a:cubicBezTo>
                    <a:cubicBezTo>
                      <a:pt x="2435" y="3505"/>
                      <a:pt x="2618" y="3500"/>
                      <a:pt x="2800" y="3489"/>
                    </a:cubicBezTo>
                    <a:cubicBezTo>
                      <a:pt x="3154" y="3476"/>
                      <a:pt x="3507" y="3448"/>
                      <a:pt x="3589" y="3041"/>
                    </a:cubicBezTo>
                    <a:cubicBezTo>
                      <a:pt x="3616" y="2878"/>
                      <a:pt x="3616" y="2687"/>
                      <a:pt x="3575" y="2497"/>
                    </a:cubicBezTo>
                    <a:cubicBezTo>
                      <a:pt x="3589" y="2347"/>
                      <a:pt x="3575" y="2184"/>
                      <a:pt x="3548" y="2048"/>
                    </a:cubicBezTo>
                    <a:cubicBezTo>
                      <a:pt x="3561" y="1980"/>
                      <a:pt x="3548" y="1913"/>
                      <a:pt x="3521" y="1858"/>
                    </a:cubicBezTo>
                    <a:cubicBezTo>
                      <a:pt x="4173" y="1804"/>
                      <a:pt x="5043" y="1559"/>
                      <a:pt x="4662" y="730"/>
                    </a:cubicBezTo>
                    <a:cubicBezTo>
                      <a:pt x="4423" y="195"/>
                      <a:pt x="3792" y="3"/>
                      <a:pt x="3178" y="3"/>
                    </a:cubicBezTo>
                    <a:cubicBezTo>
                      <a:pt x="3060" y="3"/>
                      <a:pt x="2942" y="10"/>
                      <a:pt x="2827" y="23"/>
                    </a:cubicBezTo>
                    <a:cubicBezTo>
                      <a:pt x="2700" y="8"/>
                      <a:pt x="2571" y="0"/>
                      <a:pt x="2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6"/>
              <p:cNvSpPr/>
              <p:nvPr/>
            </p:nvSpPr>
            <p:spPr>
              <a:xfrm>
                <a:off x="7990881" y="3688476"/>
                <a:ext cx="73314" cy="120227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3747" extrusionOk="0">
                    <a:moveTo>
                      <a:pt x="900" y="0"/>
                    </a:moveTo>
                    <a:cubicBezTo>
                      <a:pt x="576" y="0"/>
                      <a:pt x="335" y="239"/>
                      <a:pt x="259" y="656"/>
                    </a:cubicBezTo>
                    <a:cubicBezTo>
                      <a:pt x="164" y="1159"/>
                      <a:pt x="109" y="1662"/>
                      <a:pt x="96" y="2165"/>
                    </a:cubicBezTo>
                    <a:cubicBezTo>
                      <a:pt x="69" y="2600"/>
                      <a:pt x="1" y="3144"/>
                      <a:pt x="109" y="3565"/>
                    </a:cubicBezTo>
                    <a:cubicBezTo>
                      <a:pt x="150" y="3633"/>
                      <a:pt x="137" y="3687"/>
                      <a:pt x="55" y="3701"/>
                    </a:cubicBezTo>
                    <a:cubicBezTo>
                      <a:pt x="177" y="3687"/>
                      <a:pt x="300" y="3674"/>
                      <a:pt x="408" y="3674"/>
                    </a:cubicBezTo>
                    <a:cubicBezTo>
                      <a:pt x="612" y="3674"/>
                      <a:pt x="830" y="3687"/>
                      <a:pt x="1034" y="3715"/>
                    </a:cubicBezTo>
                    <a:cubicBezTo>
                      <a:pt x="1249" y="3729"/>
                      <a:pt x="1456" y="3747"/>
                      <a:pt x="1662" y="3747"/>
                    </a:cubicBezTo>
                    <a:cubicBezTo>
                      <a:pt x="1846" y="3747"/>
                      <a:pt x="2030" y="3732"/>
                      <a:pt x="2216" y="3687"/>
                    </a:cubicBezTo>
                    <a:cubicBezTo>
                      <a:pt x="2230" y="3551"/>
                      <a:pt x="2257" y="3415"/>
                      <a:pt x="2271" y="3280"/>
                    </a:cubicBezTo>
                    <a:cubicBezTo>
                      <a:pt x="2203" y="2573"/>
                      <a:pt x="2284" y="1866"/>
                      <a:pt x="2094" y="1186"/>
                    </a:cubicBezTo>
                    <a:cubicBezTo>
                      <a:pt x="1972" y="765"/>
                      <a:pt x="1754" y="371"/>
                      <a:pt x="1360" y="140"/>
                    </a:cubicBezTo>
                    <a:cubicBezTo>
                      <a:pt x="1195" y="45"/>
                      <a:pt x="1040" y="0"/>
                      <a:pt x="9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6"/>
              <p:cNvSpPr/>
              <p:nvPr/>
            </p:nvSpPr>
            <p:spPr>
              <a:xfrm>
                <a:off x="7884042" y="4137955"/>
                <a:ext cx="114736" cy="68183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2125" extrusionOk="0">
                    <a:moveTo>
                      <a:pt x="1123" y="392"/>
                    </a:moveTo>
                    <a:cubicBezTo>
                      <a:pt x="1315" y="392"/>
                      <a:pt x="1507" y="411"/>
                      <a:pt x="1700" y="431"/>
                    </a:cubicBezTo>
                    <a:cubicBezTo>
                      <a:pt x="2039" y="471"/>
                      <a:pt x="2502" y="485"/>
                      <a:pt x="2828" y="607"/>
                    </a:cubicBezTo>
                    <a:cubicBezTo>
                      <a:pt x="2923" y="648"/>
                      <a:pt x="2977" y="662"/>
                      <a:pt x="3032" y="689"/>
                    </a:cubicBezTo>
                    <a:cubicBezTo>
                      <a:pt x="3045" y="716"/>
                      <a:pt x="3059" y="730"/>
                      <a:pt x="3072" y="757"/>
                    </a:cubicBezTo>
                    <a:cubicBezTo>
                      <a:pt x="3086" y="798"/>
                      <a:pt x="3113" y="838"/>
                      <a:pt x="3154" y="852"/>
                    </a:cubicBezTo>
                    <a:cubicBezTo>
                      <a:pt x="3168" y="866"/>
                      <a:pt x="3168" y="893"/>
                      <a:pt x="3181" y="934"/>
                    </a:cubicBezTo>
                    <a:cubicBezTo>
                      <a:pt x="3235" y="1165"/>
                      <a:pt x="3045" y="1504"/>
                      <a:pt x="2869" y="1586"/>
                    </a:cubicBezTo>
                    <a:cubicBezTo>
                      <a:pt x="2665" y="1678"/>
                      <a:pt x="2377" y="1678"/>
                      <a:pt x="2125" y="1678"/>
                    </a:cubicBezTo>
                    <a:cubicBezTo>
                      <a:pt x="2041" y="1678"/>
                      <a:pt x="1961" y="1678"/>
                      <a:pt x="1890" y="1681"/>
                    </a:cubicBezTo>
                    <a:cubicBezTo>
                      <a:pt x="1767" y="1686"/>
                      <a:pt x="1621" y="1697"/>
                      <a:pt x="1472" y="1697"/>
                    </a:cubicBezTo>
                    <a:cubicBezTo>
                      <a:pt x="1226" y="1697"/>
                      <a:pt x="972" y="1667"/>
                      <a:pt x="802" y="1532"/>
                    </a:cubicBezTo>
                    <a:cubicBezTo>
                      <a:pt x="476" y="1246"/>
                      <a:pt x="368" y="648"/>
                      <a:pt x="830" y="417"/>
                    </a:cubicBezTo>
                    <a:cubicBezTo>
                      <a:pt x="843" y="417"/>
                      <a:pt x="857" y="404"/>
                      <a:pt x="884" y="404"/>
                    </a:cubicBezTo>
                    <a:cubicBezTo>
                      <a:pt x="964" y="396"/>
                      <a:pt x="1043" y="392"/>
                      <a:pt x="1123" y="392"/>
                    </a:cubicBezTo>
                    <a:close/>
                    <a:moveTo>
                      <a:pt x="831" y="1"/>
                    </a:moveTo>
                    <a:cubicBezTo>
                      <a:pt x="681" y="1"/>
                      <a:pt x="533" y="12"/>
                      <a:pt x="408" y="64"/>
                    </a:cubicBezTo>
                    <a:cubicBezTo>
                      <a:pt x="1" y="254"/>
                      <a:pt x="55" y="961"/>
                      <a:pt x="164" y="1314"/>
                    </a:cubicBezTo>
                    <a:cubicBezTo>
                      <a:pt x="300" y="1722"/>
                      <a:pt x="639" y="2007"/>
                      <a:pt x="1061" y="2075"/>
                    </a:cubicBezTo>
                    <a:cubicBezTo>
                      <a:pt x="1268" y="2106"/>
                      <a:pt x="1520" y="2125"/>
                      <a:pt x="1780" y="2125"/>
                    </a:cubicBezTo>
                    <a:cubicBezTo>
                      <a:pt x="2217" y="2125"/>
                      <a:pt x="2680" y="2071"/>
                      <a:pt x="3004" y="1926"/>
                    </a:cubicBezTo>
                    <a:cubicBezTo>
                      <a:pt x="3467" y="1736"/>
                      <a:pt x="3575" y="1273"/>
                      <a:pt x="3521" y="811"/>
                    </a:cubicBezTo>
                    <a:cubicBezTo>
                      <a:pt x="3494" y="580"/>
                      <a:pt x="3399" y="458"/>
                      <a:pt x="3249" y="376"/>
                    </a:cubicBezTo>
                    <a:cubicBezTo>
                      <a:pt x="3072" y="118"/>
                      <a:pt x="2705" y="50"/>
                      <a:pt x="2352" y="37"/>
                    </a:cubicBezTo>
                    <a:cubicBezTo>
                      <a:pt x="1971" y="9"/>
                      <a:pt x="1591" y="9"/>
                      <a:pt x="1210" y="9"/>
                    </a:cubicBezTo>
                    <a:cubicBezTo>
                      <a:pt x="1091" y="9"/>
                      <a:pt x="960" y="1"/>
                      <a:pt x="8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6"/>
              <p:cNvSpPr/>
              <p:nvPr/>
            </p:nvSpPr>
            <p:spPr>
              <a:xfrm>
                <a:off x="7614986" y="4236495"/>
                <a:ext cx="157024" cy="112430"/>
              </a:xfrm>
              <a:custGeom>
                <a:avLst/>
                <a:gdLst/>
                <a:ahLst/>
                <a:cxnLst/>
                <a:rect l="l" t="t" r="r" b="b"/>
                <a:pathLst>
                  <a:path w="4894" h="3504" extrusionOk="0">
                    <a:moveTo>
                      <a:pt x="2299" y="310"/>
                    </a:moveTo>
                    <a:cubicBezTo>
                      <a:pt x="2391" y="310"/>
                      <a:pt x="2482" y="314"/>
                      <a:pt x="2569" y="323"/>
                    </a:cubicBezTo>
                    <a:cubicBezTo>
                      <a:pt x="2637" y="336"/>
                      <a:pt x="2691" y="350"/>
                      <a:pt x="2746" y="364"/>
                    </a:cubicBezTo>
                    <a:cubicBezTo>
                      <a:pt x="2759" y="364"/>
                      <a:pt x="2787" y="364"/>
                      <a:pt x="2800" y="350"/>
                    </a:cubicBezTo>
                    <a:cubicBezTo>
                      <a:pt x="3004" y="404"/>
                      <a:pt x="3181" y="486"/>
                      <a:pt x="3235" y="649"/>
                    </a:cubicBezTo>
                    <a:cubicBezTo>
                      <a:pt x="3371" y="989"/>
                      <a:pt x="3126" y="1410"/>
                      <a:pt x="2814" y="1492"/>
                    </a:cubicBezTo>
                    <a:cubicBezTo>
                      <a:pt x="2759" y="1505"/>
                      <a:pt x="2719" y="1519"/>
                      <a:pt x="2664" y="1519"/>
                    </a:cubicBezTo>
                    <a:cubicBezTo>
                      <a:pt x="2583" y="1533"/>
                      <a:pt x="2488" y="1533"/>
                      <a:pt x="2392" y="1533"/>
                    </a:cubicBezTo>
                    <a:cubicBezTo>
                      <a:pt x="2229" y="1533"/>
                      <a:pt x="2066" y="1519"/>
                      <a:pt x="1930" y="1519"/>
                    </a:cubicBezTo>
                    <a:cubicBezTo>
                      <a:pt x="1522" y="1519"/>
                      <a:pt x="68" y="1505"/>
                      <a:pt x="680" y="785"/>
                    </a:cubicBezTo>
                    <a:cubicBezTo>
                      <a:pt x="843" y="595"/>
                      <a:pt x="1128" y="459"/>
                      <a:pt x="1441" y="377"/>
                    </a:cubicBezTo>
                    <a:cubicBezTo>
                      <a:pt x="1642" y="356"/>
                      <a:pt x="1975" y="310"/>
                      <a:pt x="2299" y="310"/>
                    </a:cubicBezTo>
                    <a:close/>
                    <a:moveTo>
                      <a:pt x="2453" y="1"/>
                    </a:moveTo>
                    <a:cubicBezTo>
                      <a:pt x="2323" y="1"/>
                      <a:pt x="2194" y="8"/>
                      <a:pt x="2066" y="24"/>
                    </a:cubicBezTo>
                    <a:cubicBezTo>
                      <a:pt x="1950" y="11"/>
                      <a:pt x="1830" y="3"/>
                      <a:pt x="1711" y="3"/>
                    </a:cubicBezTo>
                    <a:cubicBezTo>
                      <a:pt x="1091" y="3"/>
                      <a:pt x="468" y="195"/>
                      <a:pt x="218" y="731"/>
                    </a:cubicBezTo>
                    <a:cubicBezTo>
                      <a:pt x="0" y="1220"/>
                      <a:pt x="218" y="1505"/>
                      <a:pt x="571" y="1668"/>
                    </a:cubicBezTo>
                    <a:cubicBezTo>
                      <a:pt x="788" y="1668"/>
                      <a:pt x="1006" y="1696"/>
                      <a:pt x="1223" y="1736"/>
                    </a:cubicBezTo>
                    <a:cubicBezTo>
                      <a:pt x="1482" y="1791"/>
                      <a:pt x="1618" y="1886"/>
                      <a:pt x="1672" y="2049"/>
                    </a:cubicBezTo>
                    <a:cubicBezTo>
                      <a:pt x="1767" y="1967"/>
                      <a:pt x="1944" y="1927"/>
                      <a:pt x="2066" y="1899"/>
                    </a:cubicBezTo>
                    <a:cubicBezTo>
                      <a:pt x="2196" y="1911"/>
                      <a:pt x="2327" y="1917"/>
                      <a:pt x="2458" y="1917"/>
                    </a:cubicBezTo>
                    <a:cubicBezTo>
                      <a:pt x="2642" y="1917"/>
                      <a:pt x="2823" y="1904"/>
                      <a:pt x="2990" y="1872"/>
                    </a:cubicBezTo>
                    <a:cubicBezTo>
                      <a:pt x="3154" y="1886"/>
                      <a:pt x="3303" y="1886"/>
                      <a:pt x="3453" y="1886"/>
                    </a:cubicBezTo>
                    <a:cubicBezTo>
                      <a:pt x="3847" y="1899"/>
                      <a:pt x="4282" y="1940"/>
                      <a:pt x="4445" y="2375"/>
                    </a:cubicBezTo>
                    <a:cubicBezTo>
                      <a:pt x="4594" y="2783"/>
                      <a:pt x="4322" y="3014"/>
                      <a:pt x="3928" y="3055"/>
                    </a:cubicBezTo>
                    <a:cubicBezTo>
                      <a:pt x="3385" y="3096"/>
                      <a:pt x="2841" y="3109"/>
                      <a:pt x="2284" y="3109"/>
                    </a:cubicBezTo>
                    <a:cubicBezTo>
                      <a:pt x="2220" y="3109"/>
                      <a:pt x="2108" y="3127"/>
                      <a:pt x="2017" y="3127"/>
                    </a:cubicBezTo>
                    <a:cubicBezTo>
                      <a:pt x="1971" y="3127"/>
                      <a:pt x="1930" y="3123"/>
                      <a:pt x="1903" y="3109"/>
                    </a:cubicBezTo>
                    <a:cubicBezTo>
                      <a:pt x="1821" y="3068"/>
                      <a:pt x="1754" y="3014"/>
                      <a:pt x="1713" y="2946"/>
                    </a:cubicBezTo>
                    <a:cubicBezTo>
                      <a:pt x="1699" y="3028"/>
                      <a:pt x="1686" y="3123"/>
                      <a:pt x="1658" y="3204"/>
                    </a:cubicBezTo>
                    <a:cubicBezTo>
                      <a:pt x="1688" y="3204"/>
                      <a:pt x="1717" y="3204"/>
                      <a:pt x="1747" y="3204"/>
                    </a:cubicBezTo>
                    <a:cubicBezTo>
                      <a:pt x="2092" y="3204"/>
                      <a:pt x="2466" y="3216"/>
                      <a:pt x="2691" y="3503"/>
                    </a:cubicBezTo>
                    <a:cubicBezTo>
                      <a:pt x="3181" y="3503"/>
                      <a:pt x="3656" y="3463"/>
                      <a:pt x="4132" y="3408"/>
                    </a:cubicBezTo>
                    <a:cubicBezTo>
                      <a:pt x="4458" y="3367"/>
                      <a:pt x="4757" y="3286"/>
                      <a:pt x="4825" y="2919"/>
                    </a:cubicBezTo>
                    <a:cubicBezTo>
                      <a:pt x="4893" y="2606"/>
                      <a:pt x="4798" y="2131"/>
                      <a:pt x="4608" y="1859"/>
                    </a:cubicBezTo>
                    <a:cubicBezTo>
                      <a:pt x="4381" y="1544"/>
                      <a:pt x="3980" y="1532"/>
                      <a:pt x="3620" y="1532"/>
                    </a:cubicBezTo>
                    <a:cubicBezTo>
                      <a:pt x="3591" y="1532"/>
                      <a:pt x="3562" y="1533"/>
                      <a:pt x="3534" y="1533"/>
                    </a:cubicBezTo>
                    <a:cubicBezTo>
                      <a:pt x="3629" y="1315"/>
                      <a:pt x="3616" y="1030"/>
                      <a:pt x="3602" y="812"/>
                    </a:cubicBezTo>
                    <a:cubicBezTo>
                      <a:pt x="3602" y="364"/>
                      <a:pt x="3548" y="160"/>
                      <a:pt x="3099" y="65"/>
                    </a:cubicBezTo>
                    <a:cubicBezTo>
                      <a:pt x="2887" y="22"/>
                      <a:pt x="2669" y="1"/>
                      <a:pt x="24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6"/>
              <p:cNvSpPr/>
              <p:nvPr/>
            </p:nvSpPr>
            <p:spPr>
              <a:xfrm>
                <a:off x="7595351" y="4348030"/>
                <a:ext cx="116020" cy="54611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1702" extrusionOk="0">
                    <a:moveTo>
                      <a:pt x="2447" y="0"/>
                    </a:moveTo>
                    <a:lnTo>
                      <a:pt x="2433" y="95"/>
                    </a:lnTo>
                    <a:cubicBezTo>
                      <a:pt x="2746" y="136"/>
                      <a:pt x="3045" y="231"/>
                      <a:pt x="3167" y="571"/>
                    </a:cubicBezTo>
                    <a:cubicBezTo>
                      <a:pt x="3317" y="979"/>
                      <a:pt x="3059" y="1210"/>
                      <a:pt x="2665" y="1251"/>
                    </a:cubicBezTo>
                    <a:cubicBezTo>
                      <a:pt x="2121" y="1291"/>
                      <a:pt x="1564" y="1305"/>
                      <a:pt x="1020" y="1305"/>
                    </a:cubicBezTo>
                    <a:cubicBezTo>
                      <a:pt x="956" y="1305"/>
                      <a:pt x="839" y="1323"/>
                      <a:pt x="743" y="1323"/>
                    </a:cubicBezTo>
                    <a:cubicBezTo>
                      <a:pt x="695" y="1323"/>
                      <a:pt x="653" y="1319"/>
                      <a:pt x="626" y="1305"/>
                    </a:cubicBezTo>
                    <a:cubicBezTo>
                      <a:pt x="449" y="1210"/>
                      <a:pt x="367" y="1020"/>
                      <a:pt x="340" y="843"/>
                    </a:cubicBezTo>
                    <a:cubicBezTo>
                      <a:pt x="327" y="789"/>
                      <a:pt x="327" y="734"/>
                      <a:pt x="327" y="680"/>
                    </a:cubicBezTo>
                    <a:lnTo>
                      <a:pt x="41" y="693"/>
                    </a:lnTo>
                    <a:cubicBezTo>
                      <a:pt x="14" y="884"/>
                      <a:pt x="0" y="1074"/>
                      <a:pt x="41" y="1237"/>
                    </a:cubicBezTo>
                    <a:cubicBezTo>
                      <a:pt x="123" y="1645"/>
                      <a:pt x="476" y="1672"/>
                      <a:pt x="830" y="1686"/>
                    </a:cubicBezTo>
                    <a:cubicBezTo>
                      <a:pt x="1008" y="1697"/>
                      <a:pt x="1188" y="1702"/>
                      <a:pt x="1370" y="1702"/>
                    </a:cubicBezTo>
                    <a:cubicBezTo>
                      <a:pt x="1865" y="1702"/>
                      <a:pt x="2367" y="1664"/>
                      <a:pt x="2855" y="1604"/>
                    </a:cubicBezTo>
                    <a:cubicBezTo>
                      <a:pt x="3195" y="1563"/>
                      <a:pt x="3480" y="1482"/>
                      <a:pt x="3562" y="1115"/>
                    </a:cubicBezTo>
                    <a:cubicBezTo>
                      <a:pt x="3616" y="802"/>
                      <a:pt x="3521" y="326"/>
                      <a:pt x="3331" y="55"/>
                    </a:cubicBezTo>
                    <a:cubicBezTo>
                      <a:pt x="3331" y="55"/>
                      <a:pt x="3317" y="41"/>
                      <a:pt x="3303" y="27"/>
                    </a:cubicBezTo>
                    <a:cubicBezTo>
                      <a:pt x="3113" y="27"/>
                      <a:pt x="2909" y="27"/>
                      <a:pt x="2705" y="14"/>
                    </a:cubicBezTo>
                    <a:cubicBezTo>
                      <a:pt x="2610" y="14"/>
                      <a:pt x="2529" y="14"/>
                      <a:pt x="24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6"/>
              <p:cNvSpPr/>
              <p:nvPr/>
            </p:nvSpPr>
            <p:spPr>
              <a:xfrm>
                <a:off x="7598848" y="3489567"/>
                <a:ext cx="103378" cy="159372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4967" extrusionOk="0">
                    <a:moveTo>
                      <a:pt x="1775" y="571"/>
                    </a:moveTo>
                    <a:cubicBezTo>
                      <a:pt x="1837" y="571"/>
                      <a:pt x="1903" y="581"/>
                      <a:pt x="1971" y="603"/>
                    </a:cubicBezTo>
                    <a:cubicBezTo>
                      <a:pt x="2148" y="657"/>
                      <a:pt x="2284" y="793"/>
                      <a:pt x="2379" y="956"/>
                    </a:cubicBezTo>
                    <a:cubicBezTo>
                      <a:pt x="2379" y="983"/>
                      <a:pt x="2392" y="1011"/>
                      <a:pt x="2392" y="1038"/>
                    </a:cubicBezTo>
                    <a:cubicBezTo>
                      <a:pt x="2406" y="1079"/>
                      <a:pt x="2433" y="1106"/>
                      <a:pt x="2460" y="1133"/>
                    </a:cubicBezTo>
                    <a:cubicBezTo>
                      <a:pt x="2501" y="1228"/>
                      <a:pt x="2528" y="1337"/>
                      <a:pt x="2556" y="1432"/>
                    </a:cubicBezTo>
                    <a:cubicBezTo>
                      <a:pt x="2678" y="2030"/>
                      <a:pt x="2664" y="2696"/>
                      <a:pt x="2637" y="3308"/>
                    </a:cubicBezTo>
                    <a:cubicBezTo>
                      <a:pt x="2624" y="3580"/>
                      <a:pt x="2678" y="3987"/>
                      <a:pt x="2474" y="4191"/>
                    </a:cubicBezTo>
                    <a:cubicBezTo>
                      <a:pt x="2358" y="4299"/>
                      <a:pt x="2177" y="4320"/>
                      <a:pt x="1990" y="4320"/>
                    </a:cubicBezTo>
                    <a:cubicBezTo>
                      <a:pt x="1875" y="4320"/>
                      <a:pt x="1758" y="4312"/>
                      <a:pt x="1653" y="4312"/>
                    </a:cubicBezTo>
                    <a:cubicBezTo>
                      <a:pt x="1627" y="4312"/>
                      <a:pt x="1601" y="4312"/>
                      <a:pt x="1577" y="4314"/>
                    </a:cubicBezTo>
                    <a:cubicBezTo>
                      <a:pt x="1414" y="4327"/>
                      <a:pt x="1251" y="4327"/>
                      <a:pt x="1088" y="4341"/>
                    </a:cubicBezTo>
                    <a:cubicBezTo>
                      <a:pt x="1023" y="4347"/>
                      <a:pt x="971" y="4355"/>
                      <a:pt x="928" y="4355"/>
                    </a:cubicBezTo>
                    <a:cubicBezTo>
                      <a:pt x="870" y="4355"/>
                      <a:pt x="827" y="4340"/>
                      <a:pt x="789" y="4286"/>
                    </a:cubicBezTo>
                    <a:cubicBezTo>
                      <a:pt x="680" y="4123"/>
                      <a:pt x="761" y="3620"/>
                      <a:pt x="761" y="3416"/>
                    </a:cubicBezTo>
                    <a:cubicBezTo>
                      <a:pt x="748" y="2805"/>
                      <a:pt x="775" y="2166"/>
                      <a:pt x="911" y="1568"/>
                    </a:cubicBezTo>
                    <a:cubicBezTo>
                      <a:pt x="924" y="1459"/>
                      <a:pt x="965" y="1350"/>
                      <a:pt x="1006" y="1242"/>
                    </a:cubicBezTo>
                    <a:cubicBezTo>
                      <a:pt x="1033" y="1174"/>
                      <a:pt x="1060" y="1119"/>
                      <a:pt x="1101" y="1051"/>
                    </a:cubicBezTo>
                    <a:cubicBezTo>
                      <a:pt x="1257" y="784"/>
                      <a:pt x="1487" y="571"/>
                      <a:pt x="1775" y="571"/>
                    </a:cubicBezTo>
                    <a:close/>
                    <a:moveTo>
                      <a:pt x="1755" y="1"/>
                    </a:moveTo>
                    <a:cubicBezTo>
                      <a:pt x="1642" y="1"/>
                      <a:pt x="1528" y="19"/>
                      <a:pt x="1414" y="59"/>
                    </a:cubicBezTo>
                    <a:cubicBezTo>
                      <a:pt x="1142" y="154"/>
                      <a:pt x="938" y="331"/>
                      <a:pt x="789" y="562"/>
                    </a:cubicBezTo>
                    <a:cubicBezTo>
                      <a:pt x="666" y="698"/>
                      <a:pt x="571" y="875"/>
                      <a:pt x="503" y="1038"/>
                    </a:cubicBezTo>
                    <a:cubicBezTo>
                      <a:pt x="218" y="1731"/>
                      <a:pt x="190" y="2587"/>
                      <a:pt x="177" y="3321"/>
                    </a:cubicBezTo>
                    <a:cubicBezTo>
                      <a:pt x="163" y="3770"/>
                      <a:pt x="0" y="4735"/>
                      <a:pt x="557" y="4925"/>
                    </a:cubicBezTo>
                    <a:cubicBezTo>
                      <a:pt x="664" y="4956"/>
                      <a:pt x="785" y="4967"/>
                      <a:pt x="911" y="4967"/>
                    </a:cubicBezTo>
                    <a:cubicBezTo>
                      <a:pt x="1172" y="4967"/>
                      <a:pt x="1457" y="4921"/>
                      <a:pt x="1686" y="4912"/>
                    </a:cubicBezTo>
                    <a:cubicBezTo>
                      <a:pt x="1721" y="4910"/>
                      <a:pt x="1758" y="4910"/>
                      <a:pt x="1797" y="4910"/>
                    </a:cubicBezTo>
                    <a:cubicBezTo>
                      <a:pt x="1914" y="4910"/>
                      <a:pt x="2044" y="4914"/>
                      <a:pt x="2176" y="4914"/>
                    </a:cubicBezTo>
                    <a:cubicBezTo>
                      <a:pt x="2421" y="4914"/>
                      <a:pt x="2673" y="4898"/>
                      <a:pt x="2855" y="4803"/>
                    </a:cubicBezTo>
                    <a:cubicBezTo>
                      <a:pt x="3086" y="4667"/>
                      <a:pt x="3126" y="4422"/>
                      <a:pt x="3154" y="4191"/>
                    </a:cubicBezTo>
                    <a:cubicBezTo>
                      <a:pt x="3208" y="3729"/>
                      <a:pt x="3222" y="3267"/>
                      <a:pt x="3222" y="2818"/>
                    </a:cubicBezTo>
                    <a:cubicBezTo>
                      <a:pt x="3208" y="2112"/>
                      <a:pt x="3222" y="1228"/>
                      <a:pt x="2814" y="616"/>
                    </a:cubicBezTo>
                    <a:cubicBezTo>
                      <a:pt x="2577" y="262"/>
                      <a:pt x="2180" y="1"/>
                      <a:pt x="17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6"/>
              <p:cNvSpPr/>
              <p:nvPr/>
            </p:nvSpPr>
            <p:spPr>
              <a:xfrm>
                <a:off x="7620633" y="3507857"/>
                <a:ext cx="64138" cy="121446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3785" extrusionOk="0">
                    <a:moveTo>
                      <a:pt x="1096" y="1"/>
                    </a:moveTo>
                    <a:cubicBezTo>
                      <a:pt x="808" y="1"/>
                      <a:pt x="578" y="214"/>
                      <a:pt x="422" y="481"/>
                    </a:cubicBezTo>
                    <a:cubicBezTo>
                      <a:pt x="381" y="549"/>
                      <a:pt x="354" y="604"/>
                      <a:pt x="327" y="672"/>
                    </a:cubicBezTo>
                    <a:cubicBezTo>
                      <a:pt x="286" y="780"/>
                      <a:pt x="245" y="889"/>
                      <a:pt x="232" y="998"/>
                    </a:cubicBezTo>
                    <a:cubicBezTo>
                      <a:pt x="96" y="1596"/>
                      <a:pt x="69" y="2235"/>
                      <a:pt x="82" y="2846"/>
                    </a:cubicBezTo>
                    <a:cubicBezTo>
                      <a:pt x="82" y="3050"/>
                      <a:pt x="1" y="3553"/>
                      <a:pt x="110" y="3716"/>
                    </a:cubicBezTo>
                    <a:cubicBezTo>
                      <a:pt x="148" y="3770"/>
                      <a:pt x="191" y="3785"/>
                      <a:pt x="249" y="3785"/>
                    </a:cubicBezTo>
                    <a:cubicBezTo>
                      <a:pt x="292" y="3785"/>
                      <a:pt x="344" y="3777"/>
                      <a:pt x="409" y="3771"/>
                    </a:cubicBezTo>
                    <a:cubicBezTo>
                      <a:pt x="572" y="3757"/>
                      <a:pt x="735" y="3757"/>
                      <a:pt x="898" y="3744"/>
                    </a:cubicBezTo>
                    <a:cubicBezTo>
                      <a:pt x="922" y="3742"/>
                      <a:pt x="948" y="3742"/>
                      <a:pt x="974" y="3742"/>
                    </a:cubicBezTo>
                    <a:cubicBezTo>
                      <a:pt x="1079" y="3742"/>
                      <a:pt x="1196" y="3750"/>
                      <a:pt x="1311" y="3750"/>
                    </a:cubicBezTo>
                    <a:cubicBezTo>
                      <a:pt x="1498" y="3750"/>
                      <a:pt x="1679" y="3729"/>
                      <a:pt x="1795" y="3621"/>
                    </a:cubicBezTo>
                    <a:cubicBezTo>
                      <a:pt x="1999" y="3417"/>
                      <a:pt x="1945" y="3010"/>
                      <a:pt x="1958" y="2738"/>
                    </a:cubicBezTo>
                    <a:cubicBezTo>
                      <a:pt x="1985" y="2126"/>
                      <a:pt x="1999" y="1460"/>
                      <a:pt x="1877" y="862"/>
                    </a:cubicBezTo>
                    <a:cubicBezTo>
                      <a:pt x="1849" y="767"/>
                      <a:pt x="1822" y="658"/>
                      <a:pt x="1781" y="563"/>
                    </a:cubicBezTo>
                    <a:cubicBezTo>
                      <a:pt x="1754" y="536"/>
                      <a:pt x="1727" y="509"/>
                      <a:pt x="1713" y="468"/>
                    </a:cubicBezTo>
                    <a:cubicBezTo>
                      <a:pt x="1713" y="441"/>
                      <a:pt x="1700" y="413"/>
                      <a:pt x="1700" y="386"/>
                    </a:cubicBezTo>
                    <a:cubicBezTo>
                      <a:pt x="1605" y="223"/>
                      <a:pt x="1469" y="87"/>
                      <a:pt x="1292" y="33"/>
                    </a:cubicBezTo>
                    <a:cubicBezTo>
                      <a:pt x="1224" y="11"/>
                      <a:pt x="1158" y="1"/>
                      <a:pt x="10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6"/>
              <p:cNvSpPr/>
              <p:nvPr/>
            </p:nvSpPr>
            <p:spPr>
              <a:xfrm>
                <a:off x="7549567" y="4290016"/>
                <a:ext cx="124330" cy="80279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502" extrusionOk="0">
                    <a:moveTo>
                      <a:pt x="2610" y="0"/>
                    </a:moveTo>
                    <a:cubicBezTo>
                      <a:pt x="2488" y="0"/>
                      <a:pt x="2352" y="14"/>
                      <a:pt x="2229" y="28"/>
                    </a:cubicBezTo>
                    <a:cubicBezTo>
                      <a:pt x="2113" y="14"/>
                      <a:pt x="1993" y="7"/>
                      <a:pt x="1873" y="7"/>
                    </a:cubicBezTo>
                    <a:cubicBezTo>
                      <a:pt x="1251" y="7"/>
                      <a:pt x="620" y="199"/>
                      <a:pt x="381" y="734"/>
                    </a:cubicBezTo>
                    <a:cubicBezTo>
                      <a:pt x="0" y="1564"/>
                      <a:pt x="884" y="1808"/>
                      <a:pt x="1536" y="1863"/>
                    </a:cubicBezTo>
                    <a:cubicBezTo>
                      <a:pt x="1495" y="1917"/>
                      <a:pt x="1495" y="1985"/>
                      <a:pt x="1509" y="2053"/>
                    </a:cubicBezTo>
                    <a:cubicBezTo>
                      <a:pt x="1468" y="2189"/>
                      <a:pt x="1468" y="2338"/>
                      <a:pt x="1468" y="2501"/>
                    </a:cubicBezTo>
                    <a:lnTo>
                      <a:pt x="1754" y="2488"/>
                    </a:lnTo>
                    <a:cubicBezTo>
                      <a:pt x="1740" y="2365"/>
                      <a:pt x="1754" y="2243"/>
                      <a:pt x="1767" y="2134"/>
                    </a:cubicBezTo>
                    <a:cubicBezTo>
                      <a:pt x="1808" y="2012"/>
                      <a:pt x="2066" y="1944"/>
                      <a:pt x="2229" y="1903"/>
                    </a:cubicBezTo>
                    <a:cubicBezTo>
                      <a:pt x="2353" y="1915"/>
                      <a:pt x="2484" y="1921"/>
                      <a:pt x="2615" y="1921"/>
                    </a:cubicBezTo>
                    <a:cubicBezTo>
                      <a:pt x="2801" y="1921"/>
                      <a:pt x="2986" y="1908"/>
                      <a:pt x="3154" y="1876"/>
                    </a:cubicBezTo>
                    <a:cubicBezTo>
                      <a:pt x="3303" y="1890"/>
                      <a:pt x="3453" y="1890"/>
                      <a:pt x="3602" y="1890"/>
                    </a:cubicBezTo>
                    <a:cubicBezTo>
                      <a:pt x="3697" y="1903"/>
                      <a:pt x="3779" y="1903"/>
                      <a:pt x="3860" y="1903"/>
                    </a:cubicBezTo>
                    <a:lnTo>
                      <a:pt x="3874" y="1808"/>
                    </a:lnTo>
                    <a:cubicBezTo>
                      <a:pt x="3616" y="1767"/>
                      <a:pt x="3412" y="1672"/>
                      <a:pt x="3344" y="1373"/>
                    </a:cubicBezTo>
                    <a:cubicBezTo>
                      <a:pt x="3330" y="1332"/>
                      <a:pt x="3330" y="1278"/>
                      <a:pt x="3330" y="1224"/>
                    </a:cubicBezTo>
                    <a:cubicBezTo>
                      <a:pt x="3235" y="1360"/>
                      <a:pt x="3113" y="1468"/>
                      <a:pt x="2963" y="1496"/>
                    </a:cubicBezTo>
                    <a:cubicBezTo>
                      <a:pt x="2923" y="1509"/>
                      <a:pt x="2882" y="1523"/>
                      <a:pt x="2827" y="1523"/>
                    </a:cubicBezTo>
                    <a:cubicBezTo>
                      <a:pt x="2732" y="1536"/>
                      <a:pt x="2637" y="1536"/>
                      <a:pt x="2542" y="1536"/>
                    </a:cubicBezTo>
                    <a:cubicBezTo>
                      <a:pt x="2379" y="1536"/>
                      <a:pt x="2216" y="1523"/>
                      <a:pt x="2080" y="1523"/>
                    </a:cubicBezTo>
                    <a:cubicBezTo>
                      <a:pt x="1686" y="1523"/>
                      <a:pt x="231" y="1509"/>
                      <a:pt x="829" y="789"/>
                    </a:cubicBezTo>
                    <a:cubicBezTo>
                      <a:pt x="993" y="598"/>
                      <a:pt x="1278" y="463"/>
                      <a:pt x="1604" y="381"/>
                    </a:cubicBezTo>
                    <a:cubicBezTo>
                      <a:pt x="1795" y="360"/>
                      <a:pt x="2125" y="314"/>
                      <a:pt x="2455" y="314"/>
                    </a:cubicBezTo>
                    <a:cubicBezTo>
                      <a:pt x="2549" y="314"/>
                      <a:pt x="2642" y="318"/>
                      <a:pt x="2732" y="327"/>
                    </a:cubicBezTo>
                    <a:cubicBezTo>
                      <a:pt x="2787" y="340"/>
                      <a:pt x="2841" y="354"/>
                      <a:pt x="2895" y="367"/>
                    </a:cubicBezTo>
                    <a:cubicBezTo>
                      <a:pt x="2923" y="367"/>
                      <a:pt x="2936" y="367"/>
                      <a:pt x="2950" y="354"/>
                    </a:cubicBezTo>
                    <a:cubicBezTo>
                      <a:pt x="3126" y="395"/>
                      <a:pt x="3276" y="463"/>
                      <a:pt x="3358" y="571"/>
                    </a:cubicBezTo>
                    <a:cubicBezTo>
                      <a:pt x="3358" y="503"/>
                      <a:pt x="3371" y="435"/>
                      <a:pt x="3385" y="381"/>
                    </a:cubicBezTo>
                    <a:cubicBezTo>
                      <a:pt x="3371" y="313"/>
                      <a:pt x="3385" y="245"/>
                      <a:pt x="3412" y="191"/>
                    </a:cubicBezTo>
                    <a:cubicBezTo>
                      <a:pt x="3154" y="164"/>
                      <a:pt x="2855" y="109"/>
                      <a:pt x="26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6"/>
              <p:cNvSpPr/>
              <p:nvPr/>
            </p:nvSpPr>
            <p:spPr>
              <a:xfrm>
                <a:off x="7284843" y="4137955"/>
                <a:ext cx="115185" cy="68183"/>
              </a:xfrm>
              <a:custGeom>
                <a:avLst/>
                <a:gdLst/>
                <a:ahLst/>
                <a:cxnLst/>
                <a:rect l="l" t="t" r="r" b="b"/>
                <a:pathLst>
                  <a:path w="3590" h="2125" extrusionOk="0">
                    <a:moveTo>
                      <a:pt x="2467" y="392"/>
                    </a:moveTo>
                    <a:cubicBezTo>
                      <a:pt x="2546" y="392"/>
                      <a:pt x="2626" y="396"/>
                      <a:pt x="2706" y="404"/>
                    </a:cubicBezTo>
                    <a:cubicBezTo>
                      <a:pt x="2719" y="404"/>
                      <a:pt x="2746" y="417"/>
                      <a:pt x="2760" y="417"/>
                    </a:cubicBezTo>
                    <a:cubicBezTo>
                      <a:pt x="3222" y="648"/>
                      <a:pt x="3100" y="1246"/>
                      <a:pt x="2774" y="1532"/>
                    </a:cubicBezTo>
                    <a:cubicBezTo>
                      <a:pt x="2613" y="1667"/>
                      <a:pt x="2362" y="1697"/>
                      <a:pt x="2116" y="1697"/>
                    </a:cubicBezTo>
                    <a:cubicBezTo>
                      <a:pt x="1968" y="1697"/>
                      <a:pt x="1823" y="1686"/>
                      <a:pt x="1700" y="1681"/>
                    </a:cubicBezTo>
                    <a:cubicBezTo>
                      <a:pt x="1628" y="1678"/>
                      <a:pt x="1549" y="1678"/>
                      <a:pt x="1465" y="1678"/>
                    </a:cubicBezTo>
                    <a:cubicBezTo>
                      <a:pt x="1213" y="1678"/>
                      <a:pt x="925" y="1678"/>
                      <a:pt x="721" y="1586"/>
                    </a:cubicBezTo>
                    <a:cubicBezTo>
                      <a:pt x="341" y="1409"/>
                      <a:pt x="327" y="947"/>
                      <a:pt x="626" y="675"/>
                    </a:cubicBezTo>
                    <a:cubicBezTo>
                      <a:pt x="925" y="417"/>
                      <a:pt x="1510" y="485"/>
                      <a:pt x="1890" y="431"/>
                    </a:cubicBezTo>
                    <a:cubicBezTo>
                      <a:pt x="2082" y="411"/>
                      <a:pt x="2275" y="392"/>
                      <a:pt x="2467" y="392"/>
                    </a:cubicBezTo>
                    <a:close/>
                    <a:moveTo>
                      <a:pt x="2753" y="1"/>
                    </a:moveTo>
                    <a:cubicBezTo>
                      <a:pt x="2623" y="1"/>
                      <a:pt x="2492" y="9"/>
                      <a:pt x="2379" y="9"/>
                    </a:cubicBezTo>
                    <a:cubicBezTo>
                      <a:pt x="1999" y="9"/>
                      <a:pt x="1605" y="9"/>
                      <a:pt x="1224" y="37"/>
                    </a:cubicBezTo>
                    <a:cubicBezTo>
                      <a:pt x="871" y="50"/>
                      <a:pt x="504" y="118"/>
                      <a:pt x="327" y="376"/>
                    </a:cubicBezTo>
                    <a:cubicBezTo>
                      <a:pt x="191" y="458"/>
                      <a:pt x="96" y="580"/>
                      <a:pt x="69" y="811"/>
                    </a:cubicBezTo>
                    <a:cubicBezTo>
                      <a:pt x="1" y="1273"/>
                      <a:pt x="110" y="1736"/>
                      <a:pt x="572" y="1926"/>
                    </a:cubicBezTo>
                    <a:cubicBezTo>
                      <a:pt x="904" y="2071"/>
                      <a:pt x="1370" y="2125"/>
                      <a:pt x="1809" y="2125"/>
                    </a:cubicBezTo>
                    <a:cubicBezTo>
                      <a:pt x="2070" y="2125"/>
                      <a:pt x="2321" y="2106"/>
                      <a:pt x="2529" y="2075"/>
                    </a:cubicBezTo>
                    <a:cubicBezTo>
                      <a:pt x="2950" y="2007"/>
                      <a:pt x="3277" y="1722"/>
                      <a:pt x="3412" y="1314"/>
                    </a:cubicBezTo>
                    <a:cubicBezTo>
                      <a:pt x="3535" y="961"/>
                      <a:pt x="3589" y="254"/>
                      <a:pt x="3181" y="64"/>
                    </a:cubicBezTo>
                    <a:cubicBezTo>
                      <a:pt x="3057" y="12"/>
                      <a:pt x="2905" y="1"/>
                      <a:pt x="2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6"/>
              <p:cNvSpPr/>
              <p:nvPr/>
            </p:nvSpPr>
            <p:spPr>
              <a:xfrm>
                <a:off x="7204184" y="4300188"/>
                <a:ext cx="161805" cy="112494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3506" extrusionOk="0">
                    <a:moveTo>
                      <a:pt x="2455" y="310"/>
                    </a:moveTo>
                    <a:cubicBezTo>
                      <a:pt x="2549" y="310"/>
                      <a:pt x="2642" y="313"/>
                      <a:pt x="2732" y="322"/>
                    </a:cubicBezTo>
                    <a:cubicBezTo>
                      <a:pt x="2787" y="336"/>
                      <a:pt x="2855" y="349"/>
                      <a:pt x="2895" y="363"/>
                    </a:cubicBezTo>
                    <a:cubicBezTo>
                      <a:pt x="2923" y="363"/>
                      <a:pt x="2936" y="363"/>
                      <a:pt x="2963" y="349"/>
                    </a:cubicBezTo>
                    <a:cubicBezTo>
                      <a:pt x="3167" y="404"/>
                      <a:pt x="3330" y="485"/>
                      <a:pt x="3398" y="648"/>
                    </a:cubicBezTo>
                    <a:cubicBezTo>
                      <a:pt x="3534" y="988"/>
                      <a:pt x="3290" y="1410"/>
                      <a:pt x="2963" y="1505"/>
                    </a:cubicBezTo>
                    <a:cubicBezTo>
                      <a:pt x="2923" y="1505"/>
                      <a:pt x="2882" y="1518"/>
                      <a:pt x="2827" y="1518"/>
                    </a:cubicBezTo>
                    <a:cubicBezTo>
                      <a:pt x="2732" y="1532"/>
                      <a:pt x="2637" y="1532"/>
                      <a:pt x="2542" y="1532"/>
                    </a:cubicBezTo>
                    <a:cubicBezTo>
                      <a:pt x="2392" y="1532"/>
                      <a:pt x="2229" y="1518"/>
                      <a:pt x="2080" y="1518"/>
                    </a:cubicBezTo>
                    <a:cubicBezTo>
                      <a:pt x="1686" y="1518"/>
                      <a:pt x="231" y="1505"/>
                      <a:pt x="829" y="784"/>
                    </a:cubicBezTo>
                    <a:cubicBezTo>
                      <a:pt x="992" y="594"/>
                      <a:pt x="1278" y="458"/>
                      <a:pt x="1604" y="377"/>
                    </a:cubicBezTo>
                    <a:cubicBezTo>
                      <a:pt x="1795" y="355"/>
                      <a:pt x="2125" y="310"/>
                      <a:pt x="2455" y="310"/>
                    </a:cubicBezTo>
                    <a:close/>
                    <a:moveTo>
                      <a:pt x="3154" y="1872"/>
                    </a:moveTo>
                    <a:cubicBezTo>
                      <a:pt x="3303" y="1885"/>
                      <a:pt x="3453" y="1885"/>
                      <a:pt x="3616" y="1885"/>
                    </a:cubicBezTo>
                    <a:cubicBezTo>
                      <a:pt x="4010" y="1899"/>
                      <a:pt x="4445" y="1940"/>
                      <a:pt x="4594" y="2375"/>
                    </a:cubicBezTo>
                    <a:cubicBezTo>
                      <a:pt x="4744" y="2782"/>
                      <a:pt x="4486" y="3014"/>
                      <a:pt x="4091" y="3054"/>
                    </a:cubicBezTo>
                    <a:cubicBezTo>
                      <a:pt x="3548" y="3095"/>
                      <a:pt x="2991" y="3109"/>
                      <a:pt x="2447" y="3109"/>
                    </a:cubicBezTo>
                    <a:cubicBezTo>
                      <a:pt x="2383" y="3109"/>
                      <a:pt x="2272" y="3127"/>
                      <a:pt x="2176" y="3127"/>
                    </a:cubicBezTo>
                    <a:cubicBezTo>
                      <a:pt x="2128" y="3127"/>
                      <a:pt x="2084" y="3122"/>
                      <a:pt x="2053" y="3109"/>
                    </a:cubicBezTo>
                    <a:cubicBezTo>
                      <a:pt x="1876" y="3014"/>
                      <a:pt x="1794" y="2823"/>
                      <a:pt x="1767" y="2647"/>
                    </a:cubicBezTo>
                    <a:cubicBezTo>
                      <a:pt x="1754" y="2592"/>
                      <a:pt x="1754" y="2538"/>
                      <a:pt x="1754" y="2483"/>
                    </a:cubicBezTo>
                    <a:cubicBezTo>
                      <a:pt x="1740" y="2361"/>
                      <a:pt x="1754" y="2239"/>
                      <a:pt x="1767" y="2130"/>
                    </a:cubicBezTo>
                    <a:cubicBezTo>
                      <a:pt x="1808" y="2008"/>
                      <a:pt x="2066" y="1940"/>
                      <a:pt x="2229" y="1899"/>
                    </a:cubicBezTo>
                    <a:cubicBezTo>
                      <a:pt x="2353" y="1910"/>
                      <a:pt x="2484" y="1917"/>
                      <a:pt x="2615" y="1917"/>
                    </a:cubicBezTo>
                    <a:cubicBezTo>
                      <a:pt x="2801" y="1917"/>
                      <a:pt x="2986" y="1904"/>
                      <a:pt x="3154" y="1872"/>
                    </a:cubicBezTo>
                    <a:close/>
                    <a:moveTo>
                      <a:pt x="2616" y="0"/>
                    </a:moveTo>
                    <a:cubicBezTo>
                      <a:pt x="2486" y="0"/>
                      <a:pt x="2357" y="8"/>
                      <a:pt x="2229" y="23"/>
                    </a:cubicBezTo>
                    <a:cubicBezTo>
                      <a:pt x="2113" y="10"/>
                      <a:pt x="1993" y="3"/>
                      <a:pt x="1873" y="3"/>
                    </a:cubicBezTo>
                    <a:cubicBezTo>
                      <a:pt x="1251" y="3"/>
                      <a:pt x="620" y="195"/>
                      <a:pt x="381" y="730"/>
                    </a:cubicBezTo>
                    <a:cubicBezTo>
                      <a:pt x="0" y="1559"/>
                      <a:pt x="884" y="1804"/>
                      <a:pt x="1536" y="1858"/>
                    </a:cubicBezTo>
                    <a:cubicBezTo>
                      <a:pt x="1495" y="1913"/>
                      <a:pt x="1495" y="1980"/>
                      <a:pt x="1509" y="2048"/>
                    </a:cubicBezTo>
                    <a:cubicBezTo>
                      <a:pt x="1468" y="2184"/>
                      <a:pt x="1468" y="2347"/>
                      <a:pt x="1468" y="2497"/>
                    </a:cubicBezTo>
                    <a:cubicBezTo>
                      <a:pt x="1441" y="2687"/>
                      <a:pt x="1427" y="2878"/>
                      <a:pt x="1468" y="3041"/>
                    </a:cubicBezTo>
                    <a:cubicBezTo>
                      <a:pt x="1550" y="3448"/>
                      <a:pt x="1903" y="3476"/>
                      <a:pt x="2257" y="3489"/>
                    </a:cubicBezTo>
                    <a:cubicBezTo>
                      <a:pt x="2435" y="3500"/>
                      <a:pt x="2615" y="3505"/>
                      <a:pt x="2797" y="3505"/>
                    </a:cubicBezTo>
                    <a:cubicBezTo>
                      <a:pt x="3292" y="3505"/>
                      <a:pt x="3794" y="3467"/>
                      <a:pt x="4282" y="3408"/>
                    </a:cubicBezTo>
                    <a:cubicBezTo>
                      <a:pt x="4622" y="3367"/>
                      <a:pt x="4907" y="3285"/>
                      <a:pt x="4989" y="2918"/>
                    </a:cubicBezTo>
                    <a:cubicBezTo>
                      <a:pt x="5043" y="2606"/>
                      <a:pt x="4948" y="2130"/>
                      <a:pt x="4758" y="1858"/>
                    </a:cubicBezTo>
                    <a:cubicBezTo>
                      <a:pt x="4513" y="1532"/>
                      <a:pt x="4078" y="1532"/>
                      <a:pt x="3697" y="1532"/>
                    </a:cubicBezTo>
                    <a:cubicBezTo>
                      <a:pt x="3779" y="1314"/>
                      <a:pt x="3765" y="1029"/>
                      <a:pt x="3765" y="812"/>
                    </a:cubicBezTo>
                    <a:cubicBezTo>
                      <a:pt x="3752" y="363"/>
                      <a:pt x="3711" y="159"/>
                      <a:pt x="3262" y="64"/>
                    </a:cubicBezTo>
                    <a:cubicBezTo>
                      <a:pt x="3050" y="22"/>
                      <a:pt x="2832" y="0"/>
                      <a:pt x="2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6"/>
              <p:cNvSpPr/>
              <p:nvPr/>
            </p:nvSpPr>
            <p:spPr>
              <a:xfrm>
                <a:off x="7197639" y="3669609"/>
                <a:ext cx="116020" cy="159019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4956" extrusionOk="0">
                    <a:moveTo>
                      <a:pt x="2067" y="588"/>
                    </a:moveTo>
                    <a:cubicBezTo>
                      <a:pt x="2395" y="588"/>
                      <a:pt x="2643" y="827"/>
                      <a:pt x="2719" y="1244"/>
                    </a:cubicBezTo>
                    <a:cubicBezTo>
                      <a:pt x="2800" y="1747"/>
                      <a:pt x="2855" y="2250"/>
                      <a:pt x="2882" y="2753"/>
                    </a:cubicBezTo>
                    <a:cubicBezTo>
                      <a:pt x="2895" y="3188"/>
                      <a:pt x="2963" y="3732"/>
                      <a:pt x="2855" y="4153"/>
                    </a:cubicBezTo>
                    <a:cubicBezTo>
                      <a:pt x="2828" y="4221"/>
                      <a:pt x="2841" y="4275"/>
                      <a:pt x="2909" y="4289"/>
                    </a:cubicBezTo>
                    <a:cubicBezTo>
                      <a:pt x="2800" y="4275"/>
                      <a:pt x="2678" y="4262"/>
                      <a:pt x="2556" y="4262"/>
                    </a:cubicBezTo>
                    <a:cubicBezTo>
                      <a:pt x="2352" y="4262"/>
                      <a:pt x="2148" y="4275"/>
                      <a:pt x="1944" y="4303"/>
                    </a:cubicBezTo>
                    <a:cubicBezTo>
                      <a:pt x="1729" y="4317"/>
                      <a:pt x="1518" y="4335"/>
                      <a:pt x="1311" y="4335"/>
                    </a:cubicBezTo>
                    <a:cubicBezTo>
                      <a:pt x="1125" y="4335"/>
                      <a:pt x="942" y="4320"/>
                      <a:pt x="761" y="4275"/>
                    </a:cubicBezTo>
                    <a:cubicBezTo>
                      <a:pt x="734" y="4139"/>
                      <a:pt x="721" y="4003"/>
                      <a:pt x="707" y="3868"/>
                    </a:cubicBezTo>
                    <a:cubicBezTo>
                      <a:pt x="775" y="3161"/>
                      <a:pt x="694" y="2454"/>
                      <a:pt x="884" y="1774"/>
                    </a:cubicBezTo>
                    <a:cubicBezTo>
                      <a:pt x="1006" y="1353"/>
                      <a:pt x="1224" y="959"/>
                      <a:pt x="1604" y="728"/>
                    </a:cubicBezTo>
                    <a:cubicBezTo>
                      <a:pt x="1769" y="633"/>
                      <a:pt x="1926" y="588"/>
                      <a:pt x="2067" y="588"/>
                    </a:cubicBezTo>
                    <a:close/>
                    <a:moveTo>
                      <a:pt x="2211" y="0"/>
                    </a:moveTo>
                    <a:cubicBezTo>
                      <a:pt x="1659" y="0"/>
                      <a:pt x="1047" y="357"/>
                      <a:pt x="734" y="769"/>
                    </a:cubicBezTo>
                    <a:cubicBezTo>
                      <a:pt x="680" y="837"/>
                      <a:pt x="639" y="904"/>
                      <a:pt x="598" y="972"/>
                    </a:cubicBezTo>
                    <a:cubicBezTo>
                      <a:pt x="517" y="1108"/>
                      <a:pt x="435" y="1244"/>
                      <a:pt x="381" y="1380"/>
                    </a:cubicBezTo>
                    <a:cubicBezTo>
                      <a:pt x="0" y="2386"/>
                      <a:pt x="14" y="3555"/>
                      <a:pt x="177" y="4602"/>
                    </a:cubicBezTo>
                    <a:cubicBezTo>
                      <a:pt x="191" y="4710"/>
                      <a:pt x="299" y="4792"/>
                      <a:pt x="395" y="4819"/>
                    </a:cubicBezTo>
                    <a:cubicBezTo>
                      <a:pt x="678" y="4924"/>
                      <a:pt x="962" y="4956"/>
                      <a:pt x="1248" y="4956"/>
                    </a:cubicBezTo>
                    <a:cubicBezTo>
                      <a:pt x="1592" y="4956"/>
                      <a:pt x="1941" y="4909"/>
                      <a:pt x="2297" y="4887"/>
                    </a:cubicBezTo>
                    <a:cubicBezTo>
                      <a:pt x="2313" y="4886"/>
                      <a:pt x="2328" y="4886"/>
                      <a:pt x="2344" y="4886"/>
                    </a:cubicBezTo>
                    <a:cubicBezTo>
                      <a:pt x="2503" y="4886"/>
                      <a:pt x="2679" y="4909"/>
                      <a:pt x="2845" y="4909"/>
                    </a:cubicBezTo>
                    <a:cubicBezTo>
                      <a:pt x="3112" y="4909"/>
                      <a:pt x="3350" y="4849"/>
                      <a:pt x="3439" y="4534"/>
                    </a:cubicBezTo>
                    <a:cubicBezTo>
                      <a:pt x="3616" y="3881"/>
                      <a:pt x="3494" y="3025"/>
                      <a:pt x="3439" y="2359"/>
                    </a:cubicBezTo>
                    <a:cubicBezTo>
                      <a:pt x="3398" y="1788"/>
                      <a:pt x="3385" y="1040"/>
                      <a:pt x="3113" y="537"/>
                    </a:cubicBezTo>
                    <a:cubicBezTo>
                      <a:pt x="2904" y="152"/>
                      <a:pt x="2570" y="0"/>
                      <a:pt x="2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6"/>
              <p:cNvSpPr/>
              <p:nvPr/>
            </p:nvSpPr>
            <p:spPr>
              <a:xfrm>
                <a:off x="7219873" y="3688476"/>
                <a:ext cx="72865" cy="120227"/>
              </a:xfrm>
              <a:custGeom>
                <a:avLst/>
                <a:gdLst/>
                <a:ahLst/>
                <a:cxnLst/>
                <a:rect l="l" t="t" r="r" b="b"/>
                <a:pathLst>
                  <a:path w="2271" h="3747" extrusionOk="0">
                    <a:moveTo>
                      <a:pt x="1374" y="0"/>
                    </a:moveTo>
                    <a:cubicBezTo>
                      <a:pt x="1233" y="0"/>
                      <a:pt x="1076" y="45"/>
                      <a:pt x="911" y="140"/>
                    </a:cubicBezTo>
                    <a:cubicBezTo>
                      <a:pt x="531" y="371"/>
                      <a:pt x="300" y="765"/>
                      <a:pt x="191" y="1186"/>
                    </a:cubicBezTo>
                    <a:cubicBezTo>
                      <a:pt x="1" y="1866"/>
                      <a:pt x="82" y="2573"/>
                      <a:pt x="14" y="3280"/>
                    </a:cubicBezTo>
                    <a:cubicBezTo>
                      <a:pt x="28" y="3415"/>
                      <a:pt x="41" y="3551"/>
                      <a:pt x="68" y="3687"/>
                    </a:cubicBezTo>
                    <a:cubicBezTo>
                      <a:pt x="249" y="3732"/>
                      <a:pt x="432" y="3747"/>
                      <a:pt x="618" y="3747"/>
                    </a:cubicBezTo>
                    <a:cubicBezTo>
                      <a:pt x="825" y="3747"/>
                      <a:pt x="1036" y="3729"/>
                      <a:pt x="1251" y="3715"/>
                    </a:cubicBezTo>
                    <a:cubicBezTo>
                      <a:pt x="1455" y="3687"/>
                      <a:pt x="1659" y="3674"/>
                      <a:pt x="1863" y="3674"/>
                    </a:cubicBezTo>
                    <a:cubicBezTo>
                      <a:pt x="1985" y="3674"/>
                      <a:pt x="2107" y="3687"/>
                      <a:pt x="2216" y="3701"/>
                    </a:cubicBezTo>
                    <a:cubicBezTo>
                      <a:pt x="2148" y="3687"/>
                      <a:pt x="2135" y="3633"/>
                      <a:pt x="2162" y="3565"/>
                    </a:cubicBezTo>
                    <a:cubicBezTo>
                      <a:pt x="2270" y="3144"/>
                      <a:pt x="2202" y="2600"/>
                      <a:pt x="2189" y="2165"/>
                    </a:cubicBezTo>
                    <a:cubicBezTo>
                      <a:pt x="2162" y="1662"/>
                      <a:pt x="2107" y="1159"/>
                      <a:pt x="2026" y="656"/>
                    </a:cubicBezTo>
                    <a:cubicBezTo>
                      <a:pt x="1950" y="239"/>
                      <a:pt x="1702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6"/>
              <p:cNvSpPr/>
              <p:nvPr/>
            </p:nvSpPr>
            <p:spPr>
              <a:xfrm>
                <a:off x="7024931" y="4145880"/>
                <a:ext cx="156607" cy="112751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514" extrusionOk="0">
                    <a:moveTo>
                      <a:pt x="2336" y="312"/>
                    </a:moveTo>
                    <a:cubicBezTo>
                      <a:pt x="2415" y="312"/>
                      <a:pt x="2493" y="315"/>
                      <a:pt x="2570" y="320"/>
                    </a:cubicBezTo>
                    <a:cubicBezTo>
                      <a:pt x="2624" y="333"/>
                      <a:pt x="2692" y="347"/>
                      <a:pt x="2746" y="360"/>
                    </a:cubicBezTo>
                    <a:cubicBezTo>
                      <a:pt x="2751" y="365"/>
                      <a:pt x="2757" y="366"/>
                      <a:pt x="2764" y="366"/>
                    </a:cubicBezTo>
                    <a:cubicBezTo>
                      <a:pt x="2777" y="366"/>
                      <a:pt x="2792" y="360"/>
                      <a:pt x="2801" y="360"/>
                    </a:cubicBezTo>
                    <a:cubicBezTo>
                      <a:pt x="3005" y="401"/>
                      <a:pt x="3181" y="496"/>
                      <a:pt x="3236" y="646"/>
                    </a:cubicBezTo>
                    <a:cubicBezTo>
                      <a:pt x="3372" y="999"/>
                      <a:pt x="3127" y="1421"/>
                      <a:pt x="2801" y="1502"/>
                    </a:cubicBezTo>
                    <a:cubicBezTo>
                      <a:pt x="2760" y="1516"/>
                      <a:pt x="2719" y="1516"/>
                      <a:pt x="2665" y="1529"/>
                    </a:cubicBezTo>
                    <a:cubicBezTo>
                      <a:pt x="2583" y="1529"/>
                      <a:pt x="2475" y="1529"/>
                      <a:pt x="2379" y="1543"/>
                    </a:cubicBezTo>
                    <a:cubicBezTo>
                      <a:pt x="2230" y="1543"/>
                      <a:pt x="2067" y="1529"/>
                      <a:pt x="1917" y="1529"/>
                    </a:cubicBezTo>
                    <a:cubicBezTo>
                      <a:pt x="1523" y="1516"/>
                      <a:pt x="69" y="1502"/>
                      <a:pt x="667" y="795"/>
                    </a:cubicBezTo>
                    <a:cubicBezTo>
                      <a:pt x="844" y="591"/>
                      <a:pt x="1129" y="469"/>
                      <a:pt x="1442" y="388"/>
                    </a:cubicBezTo>
                    <a:cubicBezTo>
                      <a:pt x="1640" y="354"/>
                      <a:pt x="1992" y="312"/>
                      <a:pt x="2336" y="312"/>
                    </a:cubicBezTo>
                    <a:close/>
                    <a:moveTo>
                      <a:pt x="2497" y="1"/>
                    </a:moveTo>
                    <a:cubicBezTo>
                      <a:pt x="2353" y="1"/>
                      <a:pt x="2209" y="12"/>
                      <a:pt x="2067" y="34"/>
                    </a:cubicBezTo>
                    <a:cubicBezTo>
                      <a:pt x="1950" y="21"/>
                      <a:pt x="1830" y="14"/>
                      <a:pt x="1710" y="14"/>
                    </a:cubicBezTo>
                    <a:cubicBezTo>
                      <a:pt x="1091" y="14"/>
                      <a:pt x="469" y="204"/>
                      <a:pt x="218" y="727"/>
                    </a:cubicBezTo>
                    <a:cubicBezTo>
                      <a:pt x="1" y="1230"/>
                      <a:pt x="218" y="1516"/>
                      <a:pt x="572" y="1679"/>
                    </a:cubicBezTo>
                    <a:cubicBezTo>
                      <a:pt x="789" y="1679"/>
                      <a:pt x="1007" y="1692"/>
                      <a:pt x="1224" y="1733"/>
                    </a:cubicBezTo>
                    <a:cubicBezTo>
                      <a:pt x="1482" y="1788"/>
                      <a:pt x="1618" y="1883"/>
                      <a:pt x="1673" y="2046"/>
                    </a:cubicBezTo>
                    <a:cubicBezTo>
                      <a:pt x="1768" y="1978"/>
                      <a:pt x="1944" y="1924"/>
                      <a:pt x="2067" y="1910"/>
                    </a:cubicBezTo>
                    <a:cubicBezTo>
                      <a:pt x="2207" y="1916"/>
                      <a:pt x="2349" y="1922"/>
                      <a:pt x="2490" y="1922"/>
                    </a:cubicBezTo>
                    <a:cubicBezTo>
                      <a:pt x="2663" y="1922"/>
                      <a:pt x="2833" y="1913"/>
                      <a:pt x="2991" y="1883"/>
                    </a:cubicBezTo>
                    <a:cubicBezTo>
                      <a:pt x="3141" y="1883"/>
                      <a:pt x="3304" y="1883"/>
                      <a:pt x="3453" y="1896"/>
                    </a:cubicBezTo>
                    <a:cubicBezTo>
                      <a:pt x="3847" y="1910"/>
                      <a:pt x="4282" y="1937"/>
                      <a:pt x="4445" y="2372"/>
                    </a:cubicBezTo>
                    <a:cubicBezTo>
                      <a:pt x="4595" y="2780"/>
                      <a:pt x="4323" y="3024"/>
                      <a:pt x="3929" y="3052"/>
                    </a:cubicBezTo>
                    <a:cubicBezTo>
                      <a:pt x="3385" y="3092"/>
                      <a:pt x="2842" y="3120"/>
                      <a:pt x="2284" y="3120"/>
                    </a:cubicBezTo>
                    <a:cubicBezTo>
                      <a:pt x="2230" y="3120"/>
                      <a:pt x="2140" y="3128"/>
                      <a:pt x="2058" y="3128"/>
                    </a:cubicBezTo>
                    <a:cubicBezTo>
                      <a:pt x="1996" y="3128"/>
                      <a:pt x="1939" y="3123"/>
                      <a:pt x="1904" y="3106"/>
                    </a:cubicBezTo>
                    <a:cubicBezTo>
                      <a:pt x="1822" y="3065"/>
                      <a:pt x="1754" y="3011"/>
                      <a:pt x="1713" y="2943"/>
                    </a:cubicBezTo>
                    <a:cubicBezTo>
                      <a:pt x="1700" y="3038"/>
                      <a:pt x="1686" y="3120"/>
                      <a:pt x="1645" y="3201"/>
                    </a:cubicBezTo>
                    <a:cubicBezTo>
                      <a:pt x="2026" y="3201"/>
                      <a:pt x="2447" y="3201"/>
                      <a:pt x="2692" y="3514"/>
                    </a:cubicBezTo>
                    <a:cubicBezTo>
                      <a:pt x="3181" y="3500"/>
                      <a:pt x="3657" y="3473"/>
                      <a:pt x="4119" y="3405"/>
                    </a:cubicBezTo>
                    <a:cubicBezTo>
                      <a:pt x="4459" y="3364"/>
                      <a:pt x="4758" y="3296"/>
                      <a:pt x="4826" y="2916"/>
                    </a:cubicBezTo>
                    <a:cubicBezTo>
                      <a:pt x="4880" y="2603"/>
                      <a:pt x="4785" y="2127"/>
                      <a:pt x="4609" y="1869"/>
                    </a:cubicBezTo>
                    <a:cubicBezTo>
                      <a:pt x="4364" y="1529"/>
                      <a:pt x="3915" y="1529"/>
                      <a:pt x="3535" y="1529"/>
                    </a:cubicBezTo>
                    <a:cubicBezTo>
                      <a:pt x="3616" y="1312"/>
                      <a:pt x="3603" y="1040"/>
                      <a:pt x="3603" y="823"/>
                    </a:cubicBezTo>
                    <a:cubicBezTo>
                      <a:pt x="3603" y="374"/>
                      <a:pt x="3548" y="157"/>
                      <a:pt x="3100" y="61"/>
                    </a:cubicBezTo>
                    <a:cubicBezTo>
                      <a:pt x="2902" y="22"/>
                      <a:pt x="2699" y="1"/>
                      <a:pt x="24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6"/>
              <p:cNvSpPr/>
              <p:nvPr/>
            </p:nvSpPr>
            <p:spPr>
              <a:xfrm>
                <a:off x="7005328" y="4257319"/>
                <a:ext cx="116020" cy="54867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1710" extrusionOk="0">
                    <a:moveTo>
                      <a:pt x="2447" y="0"/>
                    </a:moveTo>
                    <a:lnTo>
                      <a:pt x="2433" y="109"/>
                    </a:lnTo>
                    <a:cubicBezTo>
                      <a:pt x="2746" y="136"/>
                      <a:pt x="3045" y="231"/>
                      <a:pt x="3167" y="571"/>
                    </a:cubicBezTo>
                    <a:cubicBezTo>
                      <a:pt x="3317" y="979"/>
                      <a:pt x="3058" y="1223"/>
                      <a:pt x="2664" y="1250"/>
                    </a:cubicBezTo>
                    <a:cubicBezTo>
                      <a:pt x="2107" y="1291"/>
                      <a:pt x="1563" y="1318"/>
                      <a:pt x="1020" y="1318"/>
                    </a:cubicBezTo>
                    <a:cubicBezTo>
                      <a:pt x="965" y="1318"/>
                      <a:pt x="871" y="1327"/>
                      <a:pt x="785" y="1327"/>
                    </a:cubicBezTo>
                    <a:cubicBezTo>
                      <a:pt x="720" y="1327"/>
                      <a:pt x="660" y="1322"/>
                      <a:pt x="625" y="1305"/>
                    </a:cubicBezTo>
                    <a:cubicBezTo>
                      <a:pt x="449" y="1223"/>
                      <a:pt x="367" y="1033"/>
                      <a:pt x="340" y="843"/>
                    </a:cubicBezTo>
                    <a:cubicBezTo>
                      <a:pt x="326" y="788"/>
                      <a:pt x="326" y="734"/>
                      <a:pt x="313" y="680"/>
                    </a:cubicBezTo>
                    <a:lnTo>
                      <a:pt x="41" y="693"/>
                    </a:lnTo>
                    <a:cubicBezTo>
                      <a:pt x="14" y="884"/>
                      <a:pt x="0" y="1087"/>
                      <a:pt x="41" y="1250"/>
                    </a:cubicBezTo>
                    <a:cubicBezTo>
                      <a:pt x="122" y="1645"/>
                      <a:pt x="462" y="1672"/>
                      <a:pt x="829" y="1699"/>
                    </a:cubicBezTo>
                    <a:cubicBezTo>
                      <a:pt x="991" y="1706"/>
                      <a:pt x="1154" y="1709"/>
                      <a:pt x="1318" y="1709"/>
                    </a:cubicBezTo>
                    <a:cubicBezTo>
                      <a:pt x="1830" y="1709"/>
                      <a:pt x="2350" y="1676"/>
                      <a:pt x="2855" y="1604"/>
                    </a:cubicBezTo>
                    <a:cubicBezTo>
                      <a:pt x="3194" y="1563"/>
                      <a:pt x="3480" y="1495"/>
                      <a:pt x="3548" y="1115"/>
                    </a:cubicBezTo>
                    <a:cubicBezTo>
                      <a:pt x="3616" y="802"/>
                      <a:pt x="3521" y="326"/>
                      <a:pt x="3330" y="68"/>
                    </a:cubicBezTo>
                    <a:cubicBezTo>
                      <a:pt x="3330" y="54"/>
                      <a:pt x="3317" y="41"/>
                      <a:pt x="3303" y="27"/>
                    </a:cubicBezTo>
                    <a:cubicBezTo>
                      <a:pt x="3240" y="32"/>
                      <a:pt x="3175" y="33"/>
                      <a:pt x="3109" y="33"/>
                    </a:cubicBezTo>
                    <a:cubicBezTo>
                      <a:pt x="2977" y="33"/>
                      <a:pt x="2841" y="27"/>
                      <a:pt x="2705" y="27"/>
                    </a:cubicBezTo>
                    <a:cubicBezTo>
                      <a:pt x="2610" y="14"/>
                      <a:pt x="2528" y="14"/>
                      <a:pt x="24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6"/>
              <p:cNvSpPr/>
              <p:nvPr/>
            </p:nvSpPr>
            <p:spPr>
              <a:xfrm>
                <a:off x="6959512" y="4199723"/>
                <a:ext cx="124330" cy="79862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489" extrusionOk="0">
                    <a:moveTo>
                      <a:pt x="2611" y="1"/>
                    </a:moveTo>
                    <a:cubicBezTo>
                      <a:pt x="2488" y="1"/>
                      <a:pt x="2352" y="14"/>
                      <a:pt x="2230" y="28"/>
                    </a:cubicBezTo>
                    <a:cubicBezTo>
                      <a:pt x="2113" y="15"/>
                      <a:pt x="1993" y="8"/>
                      <a:pt x="1872" y="8"/>
                    </a:cubicBezTo>
                    <a:cubicBezTo>
                      <a:pt x="1251" y="8"/>
                      <a:pt x="621" y="198"/>
                      <a:pt x="382" y="721"/>
                    </a:cubicBezTo>
                    <a:cubicBezTo>
                      <a:pt x="1" y="1550"/>
                      <a:pt x="884" y="1795"/>
                      <a:pt x="1523" y="1863"/>
                    </a:cubicBezTo>
                    <a:cubicBezTo>
                      <a:pt x="1496" y="1917"/>
                      <a:pt x="1483" y="1972"/>
                      <a:pt x="1496" y="2040"/>
                    </a:cubicBezTo>
                    <a:cubicBezTo>
                      <a:pt x="1469" y="2176"/>
                      <a:pt x="1455" y="2339"/>
                      <a:pt x="1469" y="2488"/>
                    </a:cubicBezTo>
                    <a:lnTo>
                      <a:pt x="1741" y="2475"/>
                    </a:lnTo>
                    <a:cubicBezTo>
                      <a:pt x="1741" y="2366"/>
                      <a:pt x="1754" y="2244"/>
                      <a:pt x="1768" y="2121"/>
                    </a:cubicBezTo>
                    <a:cubicBezTo>
                      <a:pt x="1809" y="1999"/>
                      <a:pt x="2067" y="1931"/>
                      <a:pt x="2230" y="1904"/>
                    </a:cubicBezTo>
                    <a:cubicBezTo>
                      <a:pt x="2364" y="1910"/>
                      <a:pt x="2506" y="1916"/>
                      <a:pt x="2647" y="1916"/>
                    </a:cubicBezTo>
                    <a:cubicBezTo>
                      <a:pt x="2822" y="1916"/>
                      <a:pt x="2997" y="1907"/>
                      <a:pt x="3154" y="1877"/>
                    </a:cubicBezTo>
                    <a:cubicBezTo>
                      <a:pt x="3304" y="1877"/>
                      <a:pt x="3453" y="1877"/>
                      <a:pt x="3603" y="1890"/>
                    </a:cubicBezTo>
                    <a:cubicBezTo>
                      <a:pt x="3684" y="1890"/>
                      <a:pt x="3780" y="1890"/>
                      <a:pt x="3861" y="1904"/>
                    </a:cubicBezTo>
                    <a:lnTo>
                      <a:pt x="3875" y="1795"/>
                    </a:lnTo>
                    <a:cubicBezTo>
                      <a:pt x="3616" y="1768"/>
                      <a:pt x="3413" y="1673"/>
                      <a:pt x="3345" y="1374"/>
                    </a:cubicBezTo>
                    <a:cubicBezTo>
                      <a:pt x="3331" y="1319"/>
                      <a:pt x="3331" y="1265"/>
                      <a:pt x="3331" y="1211"/>
                    </a:cubicBezTo>
                    <a:cubicBezTo>
                      <a:pt x="3236" y="1346"/>
                      <a:pt x="3114" y="1455"/>
                      <a:pt x="2964" y="1496"/>
                    </a:cubicBezTo>
                    <a:cubicBezTo>
                      <a:pt x="2923" y="1510"/>
                      <a:pt x="2869" y="1510"/>
                      <a:pt x="2828" y="1523"/>
                    </a:cubicBezTo>
                    <a:cubicBezTo>
                      <a:pt x="2733" y="1523"/>
                      <a:pt x="2638" y="1523"/>
                      <a:pt x="2543" y="1537"/>
                    </a:cubicBezTo>
                    <a:cubicBezTo>
                      <a:pt x="2380" y="1537"/>
                      <a:pt x="2216" y="1523"/>
                      <a:pt x="2081" y="1523"/>
                    </a:cubicBezTo>
                    <a:cubicBezTo>
                      <a:pt x="1686" y="1510"/>
                      <a:pt x="232" y="1496"/>
                      <a:pt x="830" y="789"/>
                    </a:cubicBezTo>
                    <a:cubicBezTo>
                      <a:pt x="993" y="585"/>
                      <a:pt x="1279" y="463"/>
                      <a:pt x="1605" y="381"/>
                    </a:cubicBezTo>
                    <a:cubicBezTo>
                      <a:pt x="1804" y="348"/>
                      <a:pt x="2155" y="306"/>
                      <a:pt x="2499" y="306"/>
                    </a:cubicBezTo>
                    <a:cubicBezTo>
                      <a:pt x="2578" y="306"/>
                      <a:pt x="2657" y="308"/>
                      <a:pt x="2733" y="313"/>
                    </a:cubicBezTo>
                    <a:cubicBezTo>
                      <a:pt x="2787" y="327"/>
                      <a:pt x="2842" y="341"/>
                      <a:pt x="2896" y="354"/>
                    </a:cubicBezTo>
                    <a:cubicBezTo>
                      <a:pt x="2905" y="359"/>
                      <a:pt x="2913" y="360"/>
                      <a:pt x="2919" y="360"/>
                    </a:cubicBezTo>
                    <a:cubicBezTo>
                      <a:pt x="2932" y="360"/>
                      <a:pt x="2941" y="354"/>
                      <a:pt x="2950" y="354"/>
                    </a:cubicBezTo>
                    <a:cubicBezTo>
                      <a:pt x="3127" y="395"/>
                      <a:pt x="3277" y="463"/>
                      <a:pt x="3358" y="572"/>
                    </a:cubicBezTo>
                    <a:cubicBezTo>
                      <a:pt x="3358" y="504"/>
                      <a:pt x="3372" y="436"/>
                      <a:pt x="3385" y="368"/>
                    </a:cubicBezTo>
                    <a:cubicBezTo>
                      <a:pt x="3372" y="300"/>
                      <a:pt x="3385" y="246"/>
                      <a:pt x="3413" y="191"/>
                    </a:cubicBezTo>
                    <a:cubicBezTo>
                      <a:pt x="3154" y="164"/>
                      <a:pt x="2855" y="110"/>
                      <a:pt x="26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6"/>
              <p:cNvSpPr/>
              <p:nvPr/>
            </p:nvSpPr>
            <p:spPr>
              <a:xfrm>
                <a:off x="7928510" y="3551207"/>
                <a:ext cx="213301" cy="45562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1420" extrusionOk="0">
                    <a:moveTo>
                      <a:pt x="6090" y="0"/>
                    </a:moveTo>
                    <a:cubicBezTo>
                      <a:pt x="5180" y="14"/>
                      <a:pt x="4269" y="27"/>
                      <a:pt x="3358" y="27"/>
                    </a:cubicBezTo>
                    <a:cubicBezTo>
                      <a:pt x="2883" y="41"/>
                      <a:pt x="2407" y="41"/>
                      <a:pt x="1931" y="68"/>
                    </a:cubicBezTo>
                    <a:cubicBezTo>
                      <a:pt x="1626" y="78"/>
                      <a:pt x="1309" y="106"/>
                      <a:pt x="992" y="106"/>
                    </a:cubicBezTo>
                    <a:cubicBezTo>
                      <a:pt x="842" y="106"/>
                      <a:pt x="693" y="99"/>
                      <a:pt x="545" y="82"/>
                    </a:cubicBezTo>
                    <a:cubicBezTo>
                      <a:pt x="436" y="340"/>
                      <a:pt x="314" y="585"/>
                      <a:pt x="205" y="843"/>
                    </a:cubicBezTo>
                    <a:cubicBezTo>
                      <a:pt x="164" y="925"/>
                      <a:pt x="1" y="1183"/>
                      <a:pt x="15" y="1251"/>
                    </a:cubicBezTo>
                    <a:cubicBezTo>
                      <a:pt x="39" y="1358"/>
                      <a:pt x="119" y="1375"/>
                      <a:pt x="208" y="1375"/>
                    </a:cubicBezTo>
                    <a:cubicBezTo>
                      <a:pt x="250" y="1375"/>
                      <a:pt x="295" y="1371"/>
                      <a:pt x="337" y="1371"/>
                    </a:cubicBezTo>
                    <a:cubicBezTo>
                      <a:pt x="352" y="1371"/>
                      <a:pt x="367" y="1372"/>
                      <a:pt x="382" y="1373"/>
                    </a:cubicBezTo>
                    <a:lnTo>
                      <a:pt x="1292" y="1387"/>
                    </a:lnTo>
                    <a:cubicBezTo>
                      <a:pt x="1945" y="1400"/>
                      <a:pt x="2597" y="1414"/>
                      <a:pt x="3250" y="1414"/>
                    </a:cubicBezTo>
                    <a:cubicBezTo>
                      <a:pt x="3580" y="1418"/>
                      <a:pt x="3912" y="1420"/>
                      <a:pt x="4244" y="1420"/>
                    </a:cubicBezTo>
                    <a:cubicBezTo>
                      <a:pt x="5045" y="1420"/>
                      <a:pt x="5850" y="1410"/>
                      <a:pt x="6648" y="1400"/>
                    </a:cubicBezTo>
                    <a:cubicBezTo>
                      <a:pt x="6471" y="938"/>
                      <a:pt x="6281" y="462"/>
                      <a:pt x="60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6"/>
              <p:cNvSpPr/>
              <p:nvPr/>
            </p:nvSpPr>
            <p:spPr>
              <a:xfrm>
                <a:off x="8034066" y="3854624"/>
                <a:ext cx="71967" cy="36354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1133" extrusionOk="0">
                    <a:moveTo>
                      <a:pt x="906" y="1"/>
                    </a:moveTo>
                    <a:cubicBezTo>
                      <a:pt x="490" y="1"/>
                      <a:pt x="148" y="92"/>
                      <a:pt x="55" y="426"/>
                    </a:cubicBezTo>
                    <a:cubicBezTo>
                      <a:pt x="0" y="575"/>
                      <a:pt x="14" y="725"/>
                      <a:pt x="109" y="874"/>
                    </a:cubicBezTo>
                    <a:cubicBezTo>
                      <a:pt x="163" y="888"/>
                      <a:pt x="231" y="902"/>
                      <a:pt x="286" y="915"/>
                    </a:cubicBezTo>
                    <a:cubicBezTo>
                      <a:pt x="517" y="1024"/>
                      <a:pt x="952" y="1037"/>
                      <a:pt x="1196" y="1065"/>
                    </a:cubicBezTo>
                    <a:cubicBezTo>
                      <a:pt x="1536" y="1105"/>
                      <a:pt x="1876" y="1119"/>
                      <a:pt x="2216" y="1133"/>
                    </a:cubicBezTo>
                    <a:cubicBezTo>
                      <a:pt x="2229" y="793"/>
                      <a:pt x="2229" y="467"/>
                      <a:pt x="2243" y="127"/>
                    </a:cubicBezTo>
                    <a:cubicBezTo>
                      <a:pt x="1849" y="99"/>
                      <a:pt x="1338" y="1"/>
                      <a:pt x="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6"/>
              <p:cNvSpPr/>
              <p:nvPr/>
            </p:nvSpPr>
            <p:spPr>
              <a:xfrm>
                <a:off x="7991331" y="3896947"/>
                <a:ext cx="79410" cy="40717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269" extrusionOk="0">
                    <a:moveTo>
                      <a:pt x="944" y="0"/>
                    </a:moveTo>
                    <a:cubicBezTo>
                      <a:pt x="878" y="0"/>
                      <a:pt x="813" y="2"/>
                      <a:pt x="748" y="4"/>
                    </a:cubicBezTo>
                    <a:cubicBezTo>
                      <a:pt x="340" y="4"/>
                      <a:pt x="27" y="113"/>
                      <a:pt x="0" y="588"/>
                    </a:cubicBezTo>
                    <a:cubicBezTo>
                      <a:pt x="0" y="683"/>
                      <a:pt x="0" y="765"/>
                      <a:pt x="14" y="847"/>
                    </a:cubicBezTo>
                    <a:cubicBezTo>
                      <a:pt x="106" y="1067"/>
                      <a:pt x="249" y="1168"/>
                      <a:pt x="440" y="1168"/>
                    </a:cubicBezTo>
                    <a:cubicBezTo>
                      <a:pt x="473" y="1168"/>
                      <a:pt x="508" y="1165"/>
                      <a:pt x="544" y="1159"/>
                    </a:cubicBezTo>
                    <a:cubicBezTo>
                      <a:pt x="707" y="1195"/>
                      <a:pt x="894" y="1195"/>
                      <a:pt x="1078" y="1195"/>
                    </a:cubicBezTo>
                    <a:cubicBezTo>
                      <a:pt x="1169" y="1195"/>
                      <a:pt x="1260" y="1195"/>
                      <a:pt x="1346" y="1200"/>
                    </a:cubicBezTo>
                    <a:cubicBezTo>
                      <a:pt x="1478" y="1200"/>
                      <a:pt x="1794" y="1269"/>
                      <a:pt x="2001" y="1269"/>
                    </a:cubicBezTo>
                    <a:cubicBezTo>
                      <a:pt x="2071" y="1269"/>
                      <a:pt x="2127" y="1261"/>
                      <a:pt x="2161" y="1241"/>
                    </a:cubicBezTo>
                    <a:cubicBezTo>
                      <a:pt x="2433" y="1078"/>
                      <a:pt x="2420" y="534"/>
                      <a:pt x="2474" y="153"/>
                    </a:cubicBezTo>
                    <a:cubicBezTo>
                      <a:pt x="2270" y="126"/>
                      <a:pt x="2066" y="99"/>
                      <a:pt x="1876" y="72"/>
                    </a:cubicBezTo>
                    <a:cubicBezTo>
                      <a:pt x="1572" y="27"/>
                      <a:pt x="1259" y="0"/>
                      <a:pt x="9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6"/>
              <p:cNvSpPr/>
              <p:nvPr/>
            </p:nvSpPr>
            <p:spPr>
              <a:xfrm>
                <a:off x="7954242" y="3368020"/>
                <a:ext cx="164885" cy="170987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5329" extrusionOk="0">
                    <a:moveTo>
                      <a:pt x="2420" y="1"/>
                    </a:moveTo>
                    <a:cubicBezTo>
                      <a:pt x="1999" y="1006"/>
                      <a:pt x="1482" y="1999"/>
                      <a:pt x="1034" y="2991"/>
                    </a:cubicBezTo>
                    <a:cubicBezTo>
                      <a:pt x="681" y="3738"/>
                      <a:pt x="341" y="4486"/>
                      <a:pt x="1" y="5234"/>
                    </a:cubicBezTo>
                    <a:cubicBezTo>
                      <a:pt x="354" y="5168"/>
                      <a:pt x="736" y="5149"/>
                      <a:pt x="1121" y="5149"/>
                    </a:cubicBezTo>
                    <a:cubicBezTo>
                      <a:pt x="1611" y="5149"/>
                      <a:pt x="2107" y="5179"/>
                      <a:pt x="2556" y="5179"/>
                    </a:cubicBezTo>
                    <a:cubicBezTo>
                      <a:pt x="3426" y="5179"/>
                      <a:pt x="4282" y="5234"/>
                      <a:pt x="5139" y="5329"/>
                    </a:cubicBezTo>
                    <a:cubicBezTo>
                      <a:pt x="4473" y="3711"/>
                      <a:pt x="3725" y="2121"/>
                      <a:pt x="2896" y="544"/>
                    </a:cubicBezTo>
                    <a:cubicBezTo>
                      <a:pt x="2760" y="340"/>
                      <a:pt x="2597" y="150"/>
                      <a:pt x="24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6"/>
              <p:cNvSpPr/>
              <p:nvPr/>
            </p:nvSpPr>
            <p:spPr>
              <a:xfrm>
                <a:off x="7908458" y="3142992"/>
                <a:ext cx="115185" cy="105563"/>
              </a:xfrm>
              <a:custGeom>
                <a:avLst/>
                <a:gdLst/>
                <a:ahLst/>
                <a:cxnLst/>
                <a:rect l="l" t="t" r="r" b="b"/>
                <a:pathLst>
                  <a:path w="3590" h="3290" extrusionOk="0">
                    <a:moveTo>
                      <a:pt x="3548" y="0"/>
                    </a:moveTo>
                    <a:cubicBezTo>
                      <a:pt x="2339" y="585"/>
                      <a:pt x="1156" y="1223"/>
                      <a:pt x="1" y="1903"/>
                    </a:cubicBezTo>
                    <a:lnTo>
                      <a:pt x="1659" y="2569"/>
                    </a:lnTo>
                    <a:cubicBezTo>
                      <a:pt x="2243" y="2800"/>
                      <a:pt x="2964" y="2977"/>
                      <a:pt x="3535" y="3289"/>
                    </a:cubicBezTo>
                    <a:cubicBezTo>
                      <a:pt x="3535" y="3235"/>
                      <a:pt x="3535" y="3167"/>
                      <a:pt x="3548" y="3113"/>
                    </a:cubicBezTo>
                    <a:cubicBezTo>
                      <a:pt x="3562" y="2080"/>
                      <a:pt x="3589" y="1033"/>
                      <a:pt x="354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6"/>
              <p:cNvSpPr/>
              <p:nvPr/>
            </p:nvSpPr>
            <p:spPr>
              <a:xfrm>
                <a:off x="7491110" y="3366287"/>
                <a:ext cx="291043" cy="68504"/>
              </a:xfrm>
              <a:custGeom>
                <a:avLst/>
                <a:gdLst/>
                <a:ahLst/>
                <a:cxnLst/>
                <a:rect l="l" t="t" r="r" b="b"/>
                <a:pathLst>
                  <a:path w="9071" h="2135" extrusionOk="0">
                    <a:moveTo>
                      <a:pt x="1129" y="0"/>
                    </a:moveTo>
                    <a:cubicBezTo>
                      <a:pt x="789" y="653"/>
                      <a:pt x="449" y="1291"/>
                      <a:pt x="110" y="1944"/>
                    </a:cubicBezTo>
                    <a:cubicBezTo>
                      <a:pt x="96" y="1958"/>
                      <a:pt x="42" y="2039"/>
                      <a:pt x="1" y="2107"/>
                    </a:cubicBezTo>
                    <a:cubicBezTo>
                      <a:pt x="69" y="2093"/>
                      <a:pt x="150" y="2093"/>
                      <a:pt x="191" y="2080"/>
                    </a:cubicBezTo>
                    <a:cubicBezTo>
                      <a:pt x="251" y="2070"/>
                      <a:pt x="313" y="2067"/>
                      <a:pt x="376" y="2067"/>
                    </a:cubicBezTo>
                    <a:cubicBezTo>
                      <a:pt x="585" y="2067"/>
                      <a:pt x="808" y="2107"/>
                      <a:pt x="1007" y="2107"/>
                    </a:cubicBezTo>
                    <a:cubicBezTo>
                      <a:pt x="1279" y="2107"/>
                      <a:pt x="1550" y="2107"/>
                      <a:pt x="1809" y="2134"/>
                    </a:cubicBezTo>
                    <a:cubicBezTo>
                      <a:pt x="1958" y="2093"/>
                      <a:pt x="2121" y="2080"/>
                      <a:pt x="2284" y="2080"/>
                    </a:cubicBezTo>
                    <a:cubicBezTo>
                      <a:pt x="2449" y="2071"/>
                      <a:pt x="2614" y="2068"/>
                      <a:pt x="2781" y="2068"/>
                    </a:cubicBezTo>
                    <a:cubicBezTo>
                      <a:pt x="3152" y="2068"/>
                      <a:pt x="3527" y="2084"/>
                      <a:pt x="3902" y="2093"/>
                    </a:cubicBezTo>
                    <a:cubicBezTo>
                      <a:pt x="4840" y="2093"/>
                      <a:pt x="5778" y="2107"/>
                      <a:pt x="6715" y="2121"/>
                    </a:cubicBezTo>
                    <a:cubicBezTo>
                      <a:pt x="6946" y="2121"/>
                      <a:pt x="7272" y="2080"/>
                      <a:pt x="7596" y="2080"/>
                    </a:cubicBezTo>
                    <a:cubicBezTo>
                      <a:pt x="7693" y="2080"/>
                      <a:pt x="7790" y="2084"/>
                      <a:pt x="7884" y="2093"/>
                    </a:cubicBezTo>
                    <a:cubicBezTo>
                      <a:pt x="7993" y="2093"/>
                      <a:pt x="8115" y="2080"/>
                      <a:pt x="8238" y="2080"/>
                    </a:cubicBezTo>
                    <a:cubicBezTo>
                      <a:pt x="8253" y="2079"/>
                      <a:pt x="8270" y="2079"/>
                      <a:pt x="8288" y="2079"/>
                    </a:cubicBezTo>
                    <a:cubicBezTo>
                      <a:pt x="8385" y="2079"/>
                      <a:pt x="8507" y="2089"/>
                      <a:pt x="8625" y="2089"/>
                    </a:cubicBezTo>
                    <a:cubicBezTo>
                      <a:pt x="8855" y="2089"/>
                      <a:pt x="9070" y="2050"/>
                      <a:pt x="9053" y="1822"/>
                    </a:cubicBezTo>
                    <a:cubicBezTo>
                      <a:pt x="9026" y="1536"/>
                      <a:pt x="8768" y="1142"/>
                      <a:pt x="8659" y="870"/>
                    </a:cubicBezTo>
                    <a:cubicBezTo>
                      <a:pt x="8550" y="612"/>
                      <a:pt x="8442" y="354"/>
                      <a:pt x="8333" y="95"/>
                    </a:cubicBezTo>
                    <a:cubicBezTo>
                      <a:pt x="7989" y="132"/>
                      <a:pt x="7638" y="132"/>
                      <a:pt x="7290" y="132"/>
                    </a:cubicBezTo>
                    <a:cubicBezTo>
                      <a:pt x="7116" y="132"/>
                      <a:pt x="6942" y="132"/>
                      <a:pt x="6770" y="136"/>
                    </a:cubicBezTo>
                    <a:cubicBezTo>
                      <a:pt x="6090" y="150"/>
                      <a:pt x="5397" y="150"/>
                      <a:pt x="4704" y="150"/>
                    </a:cubicBezTo>
                    <a:cubicBezTo>
                      <a:pt x="3983" y="136"/>
                      <a:pt x="3249" y="136"/>
                      <a:pt x="2529" y="95"/>
                    </a:cubicBezTo>
                    <a:cubicBezTo>
                      <a:pt x="2067" y="82"/>
                      <a:pt x="1591" y="82"/>
                      <a:pt x="11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6"/>
              <p:cNvSpPr/>
              <p:nvPr/>
            </p:nvSpPr>
            <p:spPr>
              <a:xfrm>
                <a:off x="7702640" y="3744853"/>
                <a:ext cx="44951" cy="45370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14" extrusionOk="0">
                    <a:moveTo>
                      <a:pt x="1400" y="0"/>
                    </a:moveTo>
                    <a:lnTo>
                      <a:pt x="1400" y="0"/>
                    </a:lnTo>
                    <a:cubicBezTo>
                      <a:pt x="1237" y="163"/>
                      <a:pt x="1033" y="286"/>
                      <a:pt x="789" y="326"/>
                    </a:cubicBezTo>
                    <a:cubicBezTo>
                      <a:pt x="598" y="354"/>
                      <a:pt x="367" y="367"/>
                      <a:pt x="122" y="367"/>
                    </a:cubicBezTo>
                    <a:cubicBezTo>
                      <a:pt x="122" y="734"/>
                      <a:pt x="0" y="1237"/>
                      <a:pt x="394" y="1346"/>
                    </a:cubicBezTo>
                    <a:cubicBezTo>
                      <a:pt x="612" y="1414"/>
                      <a:pt x="856" y="1414"/>
                      <a:pt x="1074" y="1414"/>
                    </a:cubicBezTo>
                    <a:cubicBezTo>
                      <a:pt x="1183" y="1414"/>
                      <a:pt x="1291" y="1400"/>
                      <a:pt x="1387" y="1400"/>
                    </a:cubicBezTo>
                    <a:cubicBezTo>
                      <a:pt x="1400" y="938"/>
                      <a:pt x="1400" y="476"/>
                      <a:pt x="14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6"/>
              <p:cNvSpPr/>
              <p:nvPr/>
            </p:nvSpPr>
            <p:spPr>
              <a:xfrm>
                <a:off x="7657273" y="3701118"/>
                <a:ext cx="92918" cy="41872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305" extrusionOk="0">
                    <a:moveTo>
                      <a:pt x="2230" y="0"/>
                    </a:moveTo>
                    <a:cubicBezTo>
                      <a:pt x="2008" y="0"/>
                      <a:pt x="1786" y="23"/>
                      <a:pt x="1564" y="45"/>
                    </a:cubicBezTo>
                    <a:cubicBezTo>
                      <a:pt x="1197" y="86"/>
                      <a:pt x="599" y="31"/>
                      <a:pt x="300" y="289"/>
                    </a:cubicBezTo>
                    <a:cubicBezTo>
                      <a:pt x="1" y="548"/>
                      <a:pt x="28" y="1023"/>
                      <a:pt x="395" y="1200"/>
                    </a:cubicBezTo>
                    <a:cubicBezTo>
                      <a:pt x="599" y="1292"/>
                      <a:pt x="887" y="1292"/>
                      <a:pt x="1138" y="1292"/>
                    </a:cubicBezTo>
                    <a:cubicBezTo>
                      <a:pt x="1222" y="1292"/>
                      <a:pt x="1302" y="1292"/>
                      <a:pt x="1373" y="1295"/>
                    </a:cubicBezTo>
                    <a:cubicBezTo>
                      <a:pt x="1494" y="1295"/>
                      <a:pt x="1637" y="1305"/>
                      <a:pt x="1784" y="1305"/>
                    </a:cubicBezTo>
                    <a:cubicBezTo>
                      <a:pt x="2032" y="1305"/>
                      <a:pt x="2290" y="1278"/>
                      <a:pt x="2461" y="1132"/>
                    </a:cubicBezTo>
                    <a:cubicBezTo>
                      <a:pt x="2787" y="860"/>
                      <a:pt x="2896" y="262"/>
                      <a:pt x="2434" y="31"/>
                    </a:cubicBezTo>
                    <a:cubicBezTo>
                      <a:pt x="2420" y="18"/>
                      <a:pt x="2406" y="18"/>
                      <a:pt x="2379" y="4"/>
                    </a:cubicBezTo>
                    <a:cubicBezTo>
                      <a:pt x="2329" y="2"/>
                      <a:pt x="2279" y="0"/>
                      <a:pt x="2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6"/>
              <p:cNvSpPr/>
              <p:nvPr/>
            </p:nvSpPr>
            <p:spPr>
              <a:xfrm>
                <a:off x="7533846" y="3161282"/>
                <a:ext cx="217665" cy="195597"/>
              </a:xfrm>
              <a:custGeom>
                <a:avLst/>
                <a:gdLst/>
                <a:ahLst/>
                <a:cxnLst/>
                <a:rect l="l" t="t" r="r" b="b"/>
                <a:pathLst>
                  <a:path w="6784" h="6096" extrusionOk="0">
                    <a:moveTo>
                      <a:pt x="3453" y="1"/>
                    </a:moveTo>
                    <a:cubicBezTo>
                      <a:pt x="3277" y="137"/>
                      <a:pt x="3114" y="463"/>
                      <a:pt x="3005" y="613"/>
                    </a:cubicBezTo>
                    <a:cubicBezTo>
                      <a:pt x="2869" y="803"/>
                      <a:pt x="2747" y="1020"/>
                      <a:pt x="2611" y="1224"/>
                    </a:cubicBezTo>
                    <a:cubicBezTo>
                      <a:pt x="2352" y="1646"/>
                      <a:pt x="2121" y="2067"/>
                      <a:pt x="1890" y="2502"/>
                    </a:cubicBezTo>
                    <a:cubicBezTo>
                      <a:pt x="1374" y="3453"/>
                      <a:pt x="857" y="4405"/>
                      <a:pt x="354" y="5356"/>
                    </a:cubicBezTo>
                    <a:cubicBezTo>
                      <a:pt x="232" y="5574"/>
                      <a:pt x="110" y="5805"/>
                      <a:pt x="1" y="6022"/>
                    </a:cubicBezTo>
                    <a:cubicBezTo>
                      <a:pt x="62" y="6020"/>
                      <a:pt x="122" y="6020"/>
                      <a:pt x="183" y="6020"/>
                    </a:cubicBezTo>
                    <a:cubicBezTo>
                      <a:pt x="557" y="6020"/>
                      <a:pt x="930" y="6051"/>
                      <a:pt x="1292" y="6063"/>
                    </a:cubicBezTo>
                    <a:cubicBezTo>
                      <a:pt x="1958" y="6077"/>
                      <a:pt x="2611" y="6090"/>
                      <a:pt x="3263" y="6090"/>
                    </a:cubicBezTo>
                    <a:cubicBezTo>
                      <a:pt x="3466" y="6094"/>
                      <a:pt x="3669" y="6096"/>
                      <a:pt x="3872" y="6096"/>
                    </a:cubicBezTo>
                    <a:cubicBezTo>
                      <a:pt x="4362" y="6096"/>
                      <a:pt x="4853" y="6086"/>
                      <a:pt x="5343" y="6077"/>
                    </a:cubicBezTo>
                    <a:cubicBezTo>
                      <a:pt x="5818" y="6063"/>
                      <a:pt x="6308" y="6022"/>
                      <a:pt x="6783" y="6009"/>
                    </a:cubicBezTo>
                    <a:cubicBezTo>
                      <a:pt x="6403" y="5152"/>
                      <a:pt x="6009" y="4296"/>
                      <a:pt x="5574" y="3453"/>
                    </a:cubicBezTo>
                    <a:cubicBezTo>
                      <a:pt x="5275" y="2855"/>
                      <a:pt x="4935" y="2257"/>
                      <a:pt x="4582" y="1686"/>
                    </a:cubicBezTo>
                    <a:cubicBezTo>
                      <a:pt x="4405" y="1401"/>
                      <a:pt x="4228" y="1115"/>
                      <a:pt x="4038" y="830"/>
                    </a:cubicBezTo>
                    <a:cubicBezTo>
                      <a:pt x="3888" y="599"/>
                      <a:pt x="3698" y="205"/>
                      <a:pt x="34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6"/>
              <p:cNvSpPr/>
              <p:nvPr/>
            </p:nvSpPr>
            <p:spPr>
              <a:xfrm>
                <a:off x="7650728" y="2900476"/>
                <a:ext cx="99464" cy="95552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978" extrusionOk="0">
                    <a:moveTo>
                      <a:pt x="218" y="1"/>
                    </a:moveTo>
                    <a:cubicBezTo>
                      <a:pt x="123" y="993"/>
                      <a:pt x="41" y="1985"/>
                      <a:pt x="1" y="2977"/>
                    </a:cubicBezTo>
                    <a:cubicBezTo>
                      <a:pt x="1047" y="2638"/>
                      <a:pt x="2080" y="2284"/>
                      <a:pt x="3100" y="1904"/>
                    </a:cubicBezTo>
                    <a:cubicBezTo>
                      <a:pt x="2189" y="1197"/>
                      <a:pt x="1224" y="558"/>
                      <a:pt x="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6"/>
              <p:cNvSpPr/>
              <p:nvPr/>
            </p:nvSpPr>
            <p:spPr>
              <a:xfrm>
                <a:off x="7588806" y="3884946"/>
                <a:ext cx="74598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1443" extrusionOk="0">
                    <a:moveTo>
                      <a:pt x="1541" y="0"/>
                    </a:moveTo>
                    <a:cubicBezTo>
                      <a:pt x="1448" y="0"/>
                      <a:pt x="1349" y="4"/>
                      <a:pt x="1251" y="11"/>
                    </a:cubicBezTo>
                    <a:cubicBezTo>
                      <a:pt x="1197" y="38"/>
                      <a:pt x="1129" y="52"/>
                      <a:pt x="1034" y="52"/>
                    </a:cubicBezTo>
                    <a:cubicBezTo>
                      <a:pt x="952" y="65"/>
                      <a:pt x="857" y="65"/>
                      <a:pt x="775" y="65"/>
                    </a:cubicBezTo>
                    <a:cubicBezTo>
                      <a:pt x="476" y="120"/>
                      <a:pt x="218" y="269"/>
                      <a:pt x="96" y="514"/>
                    </a:cubicBezTo>
                    <a:cubicBezTo>
                      <a:pt x="14" y="650"/>
                      <a:pt x="1" y="826"/>
                      <a:pt x="41" y="1017"/>
                    </a:cubicBezTo>
                    <a:cubicBezTo>
                      <a:pt x="135" y="1356"/>
                      <a:pt x="425" y="1442"/>
                      <a:pt x="741" y="1442"/>
                    </a:cubicBezTo>
                    <a:cubicBezTo>
                      <a:pt x="1020" y="1442"/>
                      <a:pt x="1319" y="1376"/>
                      <a:pt x="1523" y="1357"/>
                    </a:cubicBezTo>
                    <a:cubicBezTo>
                      <a:pt x="1931" y="1329"/>
                      <a:pt x="2270" y="1248"/>
                      <a:pt x="2311" y="758"/>
                    </a:cubicBezTo>
                    <a:cubicBezTo>
                      <a:pt x="2325" y="555"/>
                      <a:pt x="2325" y="174"/>
                      <a:pt x="2121" y="79"/>
                    </a:cubicBezTo>
                    <a:cubicBezTo>
                      <a:pt x="2040" y="28"/>
                      <a:pt x="1810" y="0"/>
                      <a:pt x="15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6"/>
              <p:cNvSpPr/>
              <p:nvPr/>
            </p:nvSpPr>
            <p:spPr>
              <a:xfrm>
                <a:off x="7550883" y="3824109"/>
                <a:ext cx="76780" cy="50696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580" extrusionOk="0">
                    <a:moveTo>
                      <a:pt x="1607" y="0"/>
                    </a:moveTo>
                    <a:cubicBezTo>
                      <a:pt x="1421" y="0"/>
                      <a:pt x="1234" y="20"/>
                      <a:pt x="1047" y="31"/>
                    </a:cubicBezTo>
                    <a:cubicBezTo>
                      <a:pt x="870" y="38"/>
                      <a:pt x="693" y="41"/>
                      <a:pt x="518" y="41"/>
                    </a:cubicBezTo>
                    <a:cubicBezTo>
                      <a:pt x="343" y="41"/>
                      <a:pt x="170" y="38"/>
                      <a:pt x="0" y="31"/>
                    </a:cubicBezTo>
                    <a:lnTo>
                      <a:pt x="0" y="928"/>
                    </a:lnTo>
                    <a:cubicBezTo>
                      <a:pt x="0" y="1146"/>
                      <a:pt x="0" y="1363"/>
                      <a:pt x="0" y="1567"/>
                    </a:cubicBezTo>
                    <a:cubicBezTo>
                      <a:pt x="108" y="1576"/>
                      <a:pt x="216" y="1580"/>
                      <a:pt x="323" y="1580"/>
                    </a:cubicBezTo>
                    <a:cubicBezTo>
                      <a:pt x="702" y="1580"/>
                      <a:pt x="1079" y="1534"/>
                      <a:pt x="1482" y="1513"/>
                    </a:cubicBezTo>
                    <a:cubicBezTo>
                      <a:pt x="1492" y="1512"/>
                      <a:pt x="1504" y="1511"/>
                      <a:pt x="1517" y="1511"/>
                    </a:cubicBezTo>
                    <a:cubicBezTo>
                      <a:pt x="1643" y="1511"/>
                      <a:pt x="1893" y="1551"/>
                      <a:pt x="2062" y="1551"/>
                    </a:cubicBezTo>
                    <a:cubicBezTo>
                      <a:pt x="2131" y="1551"/>
                      <a:pt x="2186" y="1545"/>
                      <a:pt x="2216" y="1526"/>
                    </a:cubicBezTo>
                    <a:cubicBezTo>
                      <a:pt x="2392" y="1431"/>
                      <a:pt x="2365" y="955"/>
                      <a:pt x="2365" y="792"/>
                    </a:cubicBezTo>
                    <a:cubicBezTo>
                      <a:pt x="2392" y="344"/>
                      <a:pt x="2216" y="18"/>
                      <a:pt x="1740" y="4"/>
                    </a:cubicBezTo>
                    <a:cubicBezTo>
                      <a:pt x="1696" y="1"/>
                      <a:pt x="1652" y="0"/>
                      <a:pt x="16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6"/>
              <p:cNvSpPr/>
              <p:nvPr/>
            </p:nvSpPr>
            <p:spPr>
              <a:xfrm>
                <a:off x="7260427" y="3142992"/>
                <a:ext cx="115153" cy="105563"/>
              </a:xfrm>
              <a:custGeom>
                <a:avLst/>
                <a:gdLst/>
                <a:ahLst/>
                <a:cxnLst/>
                <a:rect l="l" t="t" r="r" b="b"/>
                <a:pathLst>
                  <a:path w="3589" h="3290" extrusionOk="0">
                    <a:moveTo>
                      <a:pt x="41" y="0"/>
                    </a:moveTo>
                    <a:cubicBezTo>
                      <a:pt x="1" y="1033"/>
                      <a:pt x="14" y="2080"/>
                      <a:pt x="41" y="3113"/>
                    </a:cubicBezTo>
                    <a:cubicBezTo>
                      <a:pt x="41" y="3167"/>
                      <a:pt x="41" y="3235"/>
                      <a:pt x="41" y="3289"/>
                    </a:cubicBezTo>
                    <a:cubicBezTo>
                      <a:pt x="626" y="2977"/>
                      <a:pt x="1346" y="2800"/>
                      <a:pt x="1931" y="2569"/>
                    </a:cubicBezTo>
                    <a:lnTo>
                      <a:pt x="3589" y="1903"/>
                    </a:lnTo>
                    <a:cubicBezTo>
                      <a:pt x="2420" y="1223"/>
                      <a:pt x="1251" y="585"/>
                      <a:pt x="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6"/>
              <p:cNvSpPr/>
              <p:nvPr/>
            </p:nvSpPr>
            <p:spPr>
              <a:xfrm>
                <a:off x="7142262" y="3551207"/>
                <a:ext cx="213269" cy="45562"/>
              </a:xfrm>
              <a:custGeom>
                <a:avLst/>
                <a:gdLst/>
                <a:ahLst/>
                <a:cxnLst/>
                <a:rect l="l" t="t" r="r" b="b"/>
                <a:pathLst>
                  <a:path w="6647" h="1420" extrusionOk="0">
                    <a:moveTo>
                      <a:pt x="544" y="0"/>
                    </a:moveTo>
                    <a:cubicBezTo>
                      <a:pt x="354" y="462"/>
                      <a:pt x="177" y="938"/>
                      <a:pt x="0" y="1400"/>
                    </a:cubicBezTo>
                    <a:cubicBezTo>
                      <a:pt x="798" y="1410"/>
                      <a:pt x="1602" y="1420"/>
                      <a:pt x="2404" y="1420"/>
                    </a:cubicBezTo>
                    <a:cubicBezTo>
                      <a:pt x="2736" y="1420"/>
                      <a:pt x="3068" y="1418"/>
                      <a:pt x="3398" y="1414"/>
                    </a:cubicBezTo>
                    <a:cubicBezTo>
                      <a:pt x="4051" y="1414"/>
                      <a:pt x="4689" y="1400"/>
                      <a:pt x="5342" y="1387"/>
                    </a:cubicBezTo>
                    <a:cubicBezTo>
                      <a:pt x="5654" y="1387"/>
                      <a:pt x="5954" y="1373"/>
                      <a:pt x="6266" y="1373"/>
                    </a:cubicBezTo>
                    <a:cubicBezTo>
                      <a:pt x="6281" y="1372"/>
                      <a:pt x="6295" y="1371"/>
                      <a:pt x="6310" y="1371"/>
                    </a:cubicBezTo>
                    <a:cubicBezTo>
                      <a:pt x="6352" y="1371"/>
                      <a:pt x="6395" y="1375"/>
                      <a:pt x="6435" y="1375"/>
                    </a:cubicBezTo>
                    <a:cubicBezTo>
                      <a:pt x="6520" y="1375"/>
                      <a:pt x="6595" y="1358"/>
                      <a:pt x="6620" y="1251"/>
                    </a:cubicBezTo>
                    <a:cubicBezTo>
                      <a:pt x="6647" y="1183"/>
                      <a:pt x="6484" y="925"/>
                      <a:pt x="6443" y="843"/>
                    </a:cubicBezTo>
                    <a:cubicBezTo>
                      <a:pt x="6334" y="585"/>
                      <a:pt x="6212" y="340"/>
                      <a:pt x="6089" y="82"/>
                    </a:cubicBezTo>
                    <a:cubicBezTo>
                      <a:pt x="5946" y="99"/>
                      <a:pt x="5799" y="106"/>
                      <a:pt x="5651" y="106"/>
                    </a:cubicBezTo>
                    <a:cubicBezTo>
                      <a:pt x="5337" y="106"/>
                      <a:pt x="5017" y="78"/>
                      <a:pt x="4703" y="68"/>
                    </a:cubicBezTo>
                    <a:cubicBezTo>
                      <a:pt x="4227" y="41"/>
                      <a:pt x="3765" y="41"/>
                      <a:pt x="3289" y="27"/>
                    </a:cubicBezTo>
                    <a:cubicBezTo>
                      <a:pt x="2379" y="27"/>
                      <a:pt x="1454" y="14"/>
                      <a:pt x="5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6"/>
              <p:cNvSpPr/>
              <p:nvPr/>
            </p:nvSpPr>
            <p:spPr>
              <a:xfrm>
                <a:off x="7164496" y="3368020"/>
                <a:ext cx="165302" cy="170987"/>
              </a:xfrm>
              <a:custGeom>
                <a:avLst/>
                <a:gdLst/>
                <a:ahLst/>
                <a:cxnLst/>
                <a:rect l="l" t="t" r="r" b="b"/>
                <a:pathLst>
                  <a:path w="5152" h="5329" extrusionOk="0">
                    <a:moveTo>
                      <a:pt x="2719" y="1"/>
                    </a:moveTo>
                    <a:cubicBezTo>
                      <a:pt x="2542" y="150"/>
                      <a:pt x="2393" y="340"/>
                      <a:pt x="2257" y="544"/>
                    </a:cubicBezTo>
                    <a:cubicBezTo>
                      <a:pt x="1428" y="2121"/>
                      <a:pt x="680" y="3711"/>
                      <a:pt x="0" y="5329"/>
                    </a:cubicBezTo>
                    <a:cubicBezTo>
                      <a:pt x="870" y="5234"/>
                      <a:pt x="1727" y="5179"/>
                      <a:pt x="2596" y="5179"/>
                    </a:cubicBezTo>
                    <a:cubicBezTo>
                      <a:pt x="3046" y="5179"/>
                      <a:pt x="3537" y="5149"/>
                      <a:pt x="4026" y="5149"/>
                    </a:cubicBezTo>
                    <a:cubicBezTo>
                      <a:pt x="4410" y="5149"/>
                      <a:pt x="4793" y="5168"/>
                      <a:pt x="5152" y="5234"/>
                    </a:cubicBezTo>
                    <a:cubicBezTo>
                      <a:pt x="4812" y="4486"/>
                      <a:pt x="4472" y="3738"/>
                      <a:pt x="4119" y="2991"/>
                    </a:cubicBezTo>
                    <a:cubicBezTo>
                      <a:pt x="3657" y="1999"/>
                      <a:pt x="3154" y="1006"/>
                      <a:pt x="27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6"/>
              <p:cNvSpPr/>
              <p:nvPr/>
            </p:nvSpPr>
            <p:spPr>
              <a:xfrm>
                <a:off x="7213328" y="3896947"/>
                <a:ext cx="78961" cy="40717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269" extrusionOk="0">
                    <a:moveTo>
                      <a:pt x="1523" y="0"/>
                    </a:moveTo>
                    <a:cubicBezTo>
                      <a:pt x="1216" y="0"/>
                      <a:pt x="903" y="27"/>
                      <a:pt x="599" y="72"/>
                    </a:cubicBezTo>
                    <a:cubicBezTo>
                      <a:pt x="395" y="99"/>
                      <a:pt x="205" y="126"/>
                      <a:pt x="1" y="153"/>
                    </a:cubicBezTo>
                    <a:cubicBezTo>
                      <a:pt x="41" y="534"/>
                      <a:pt x="41" y="1078"/>
                      <a:pt x="300" y="1241"/>
                    </a:cubicBezTo>
                    <a:cubicBezTo>
                      <a:pt x="337" y="1261"/>
                      <a:pt x="397" y="1269"/>
                      <a:pt x="467" y="1269"/>
                    </a:cubicBezTo>
                    <a:cubicBezTo>
                      <a:pt x="679" y="1269"/>
                      <a:pt x="993" y="1200"/>
                      <a:pt x="1115" y="1200"/>
                    </a:cubicBezTo>
                    <a:cubicBezTo>
                      <a:pt x="1201" y="1195"/>
                      <a:pt x="1292" y="1195"/>
                      <a:pt x="1384" y="1195"/>
                    </a:cubicBezTo>
                    <a:cubicBezTo>
                      <a:pt x="1568" y="1195"/>
                      <a:pt x="1759" y="1195"/>
                      <a:pt x="1931" y="1159"/>
                    </a:cubicBezTo>
                    <a:cubicBezTo>
                      <a:pt x="1965" y="1165"/>
                      <a:pt x="1998" y="1168"/>
                      <a:pt x="2030" y="1168"/>
                    </a:cubicBezTo>
                    <a:cubicBezTo>
                      <a:pt x="2213" y="1168"/>
                      <a:pt x="2357" y="1067"/>
                      <a:pt x="2461" y="847"/>
                    </a:cubicBezTo>
                    <a:cubicBezTo>
                      <a:pt x="2461" y="765"/>
                      <a:pt x="2461" y="683"/>
                      <a:pt x="2461" y="588"/>
                    </a:cubicBezTo>
                    <a:cubicBezTo>
                      <a:pt x="2434" y="113"/>
                      <a:pt x="2121" y="4"/>
                      <a:pt x="1713" y="4"/>
                    </a:cubicBezTo>
                    <a:cubicBezTo>
                      <a:pt x="1650" y="2"/>
                      <a:pt x="1587" y="0"/>
                      <a:pt x="15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6"/>
              <p:cNvSpPr/>
              <p:nvPr/>
            </p:nvSpPr>
            <p:spPr>
              <a:xfrm>
                <a:off x="7178004" y="3854624"/>
                <a:ext cx="71999" cy="36354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1133" extrusionOk="0">
                    <a:moveTo>
                      <a:pt x="1335" y="1"/>
                    </a:moveTo>
                    <a:cubicBezTo>
                      <a:pt x="906" y="1"/>
                      <a:pt x="395" y="99"/>
                      <a:pt x="1" y="127"/>
                    </a:cubicBezTo>
                    <a:cubicBezTo>
                      <a:pt x="1" y="467"/>
                      <a:pt x="14" y="793"/>
                      <a:pt x="14" y="1133"/>
                    </a:cubicBezTo>
                    <a:cubicBezTo>
                      <a:pt x="368" y="1119"/>
                      <a:pt x="707" y="1105"/>
                      <a:pt x="1047" y="1065"/>
                    </a:cubicBezTo>
                    <a:cubicBezTo>
                      <a:pt x="1292" y="1037"/>
                      <a:pt x="1713" y="1024"/>
                      <a:pt x="1944" y="915"/>
                    </a:cubicBezTo>
                    <a:cubicBezTo>
                      <a:pt x="2012" y="902"/>
                      <a:pt x="2067" y="888"/>
                      <a:pt x="2135" y="874"/>
                    </a:cubicBezTo>
                    <a:cubicBezTo>
                      <a:pt x="2230" y="725"/>
                      <a:pt x="2243" y="575"/>
                      <a:pt x="2175" y="426"/>
                    </a:cubicBezTo>
                    <a:cubicBezTo>
                      <a:pt x="2089" y="92"/>
                      <a:pt x="1750" y="1"/>
                      <a:pt x="1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6"/>
              <p:cNvSpPr/>
              <p:nvPr/>
            </p:nvSpPr>
            <p:spPr>
              <a:xfrm>
                <a:off x="7399992" y="4264378"/>
                <a:ext cx="54545" cy="51980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1620" extrusionOk="0">
                    <a:moveTo>
                      <a:pt x="856" y="1"/>
                    </a:moveTo>
                    <a:cubicBezTo>
                      <a:pt x="651" y="1"/>
                      <a:pt x="455" y="83"/>
                      <a:pt x="299" y="229"/>
                    </a:cubicBezTo>
                    <a:cubicBezTo>
                      <a:pt x="95" y="405"/>
                      <a:pt x="0" y="731"/>
                      <a:pt x="68" y="990"/>
                    </a:cubicBezTo>
                    <a:cubicBezTo>
                      <a:pt x="95" y="1085"/>
                      <a:pt x="163" y="1180"/>
                      <a:pt x="245" y="1248"/>
                    </a:cubicBezTo>
                    <a:cubicBezTo>
                      <a:pt x="272" y="1316"/>
                      <a:pt x="313" y="1370"/>
                      <a:pt x="367" y="1425"/>
                    </a:cubicBezTo>
                    <a:cubicBezTo>
                      <a:pt x="483" y="1551"/>
                      <a:pt x="663" y="1620"/>
                      <a:pt x="839" y="1620"/>
                    </a:cubicBezTo>
                    <a:cubicBezTo>
                      <a:pt x="891" y="1620"/>
                      <a:pt x="943" y="1614"/>
                      <a:pt x="992" y="1601"/>
                    </a:cubicBezTo>
                    <a:cubicBezTo>
                      <a:pt x="1196" y="1547"/>
                      <a:pt x="1359" y="1384"/>
                      <a:pt x="1468" y="1207"/>
                    </a:cubicBezTo>
                    <a:cubicBezTo>
                      <a:pt x="1699" y="786"/>
                      <a:pt x="1590" y="133"/>
                      <a:pt x="1047" y="25"/>
                    </a:cubicBezTo>
                    <a:cubicBezTo>
                      <a:pt x="983" y="9"/>
                      <a:pt x="919" y="1"/>
                      <a:pt x="8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6"/>
              <p:cNvSpPr/>
              <p:nvPr/>
            </p:nvSpPr>
            <p:spPr>
              <a:xfrm>
                <a:off x="7423093" y="4218044"/>
                <a:ext cx="26631" cy="26214"/>
              </a:xfrm>
              <a:custGeom>
                <a:avLst/>
                <a:gdLst/>
                <a:ahLst/>
                <a:cxnLst/>
                <a:rect l="l" t="t" r="r" b="b"/>
                <a:pathLst>
                  <a:path w="830" h="817" extrusionOk="0">
                    <a:moveTo>
                      <a:pt x="422" y="1"/>
                    </a:moveTo>
                    <a:cubicBezTo>
                      <a:pt x="204" y="1"/>
                      <a:pt x="1" y="191"/>
                      <a:pt x="14" y="408"/>
                    </a:cubicBezTo>
                    <a:cubicBezTo>
                      <a:pt x="28" y="626"/>
                      <a:pt x="191" y="816"/>
                      <a:pt x="422" y="816"/>
                    </a:cubicBezTo>
                    <a:cubicBezTo>
                      <a:pt x="626" y="816"/>
                      <a:pt x="830" y="626"/>
                      <a:pt x="816" y="408"/>
                    </a:cubicBezTo>
                    <a:cubicBezTo>
                      <a:pt x="816" y="191"/>
                      <a:pt x="639" y="1"/>
                      <a:pt x="4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6"/>
              <p:cNvSpPr/>
              <p:nvPr/>
            </p:nvSpPr>
            <p:spPr>
              <a:xfrm>
                <a:off x="7473240" y="4234184"/>
                <a:ext cx="35807" cy="27498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57" extrusionOk="0">
                    <a:moveTo>
                      <a:pt x="558" y="1"/>
                    </a:moveTo>
                    <a:cubicBezTo>
                      <a:pt x="1" y="1"/>
                      <a:pt x="1" y="857"/>
                      <a:pt x="558" y="857"/>
                    </a:cubicBezTo>
                    <a:cubicBezTo>
                      <a:pt x="1115" y="857"/>
                      <a:pt x="1115" y="1"/>
                      <a:pt x="5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6"/>
              <p:cNvSpPr/>
              <p:nvPr/>
            </p:nvSpPr>
            <p:spPr>
              <a:xfrm>
                <a:off x="7722243" y="4138821"/>
                <a:ext cx="67443" cy="68087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2122" extrusionOk="0">
                    <a:moveTo>
                      <a:pt x="1121" y="0"/>
                    </a:moveTo>
                    <a:cubicBezTo>
                      <a:pt x="694" y="0"/>
                      <a:pt x="305" y="298"/>
                      <a:pt x="218" y="730"/>
                    </a:cubicBezTo>
                    <a:cubicBezTo>
                      <a:pt x="218" y="784"/>
                      <a:pt x="218" y="825"/>
                      <a:pt x="218" y="879"/>
                    </a:cubicBezTo>
                    <a:cubicBezTo>
                      <a:pt x="1" y="1219"/>
                      <a:pt x="1" y="1641"/>
                      <a:pt x="381" y="1940"/>
                    </a:cubicBezTo>
                    <a:cubicBezTo>
                      <a:pt x="544" y="2066"/>
                      <a:pt x="727" y="2121"/>
                      <a:pt x="911" y="2121"/>
                    </a:cubicBezTo>
                    <a:cubicBezTo>
                      <a:pt x="1499" y="2121"/>
                      <a:pt x="2101" y="1558"/>
                      <a:pt x="2080" y="947"/>
                    </a:cubicBezTo>
                    <a:cubicBezTo>
                      <a:pt x="2067" y="485"/>
                      <a:pt x="1700" y="77"/>
                      <a:pt x="1251" y="10"/>
                    </a:cubicBezTo>
                    <a:cubicBezTo>
                      <a:pt x="1208" y="3"/>
                      <a:pt x="1164" y="0"/>
                      <a:pt x="1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6"/>
              <p:cNvSpPr/>
              <p:nvPr/>
            </p:nvSpPr>
            <p:spPr>
              <a:xfrm>
                <a:off x="7789844" y="4202257"/>
                <a:ext cx="37507" cy="46011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434" extrusionOk="0">
                    <a:moveTo>
                      <a:pt x="497" y="0"/>
                    </a:moveTo>
                    <a:cubicBezTo>
                      <a:pt x="477" y="0"/>
                      <a:pt x="456" y="1"/>
                      <a:pt x="436" y="3"/>
                    </a:cubicBezTo>
                    <a:cubicBezTo>
                      <a:pt x="272" y="17"/>
                      <a:pt x="109" y="112"/>
                      <a:pt x="69" y="289"/>
                    </a:cubicBezTo>
                    <a:cubicBezTo>
                      <a:pt x="55" y="316"/>
                      <a:pt x="55" y="343"/>
                      <a:pt x="41" y="384"/>
                    </a:cubicBezTo>
                    <a:cubicBezTo>
                      <a:pt x="41" y="388"/>
                      <a:pt x="41" y="393"/>
                      <a:pt x="41" y="398"/>
                    </a:cubicBezTo>
                    <a:cubicBezTo>
                      <a:pt x="41" y="438"/>
                      <a:pt x="41" y="493"/>
                      <a:pt x="28" y="533"/>
                    </a:cubicBezTo>
                    <a:cubicBezTo>
                      <a:pt x="28" y="615"/>
                      <a:pt x="41" y="683"/>
                      <a:pt x="69" y="737"/>
                    </a:cubicBezTo>
                    <a:cubicBezTo>
                      <a:pt x="82" y="751"/>
                      <a:pt x="82" y="751"/>
                      <a:pt x="82" y="751"/>
                    </a:cubicBezTo>
                    <a:cubicBezTo>
                      <a:pt x="55" y="792"/>
                      <a:pt x="41" y="833"/>
                      <a:pt x="28" y="873"/>
                    </a:cubicBezTo>
                    <a:cubicBezTo>
                      <a:pt x="1" y="982"/>
                      <a:pt x="14" y="1118"/>
                      <a:pt x="69" y="1213"/>
                    </a:cubicBezTo>
                    <a:cubicBezTo>
                      <a:pt x="164" y="1363"/>
                      <a:pt x="300" y="1417"/>
                      <a:pt x="463" y="1431"/>
                    </a:cubicBezTo>
                    <a:cubicBezTo>
                      <a:pt x="482" y="1433"/>
                      <a:pt x="500" y="1434"/>
                      <a:pt x="519" y="1434"/>
                    </a:cubicBezTo>
                    <a:cubicBezTo>
                      <a:pt x="864" y="1434"/>
                      <a:pt x="1169" y="1086"/>
                      <a:pt x="1156" y="737"/>
                    </a:cubicBezTo>
                    <a:cubicBezTo>
                      <a:pt x="1156" y="363"/>
                      <a:pt x="886" y="0"/>
                      <a:pt x="4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6"/>
              <p:cNvSpPr/>
              <p:nvPr/>
            </p:nvSpPr>
            <p:spPr>
              <a:xfrm>
                <a:off x="7795523" y="4155763"/>
                <a:ext cx="32310" cy="28910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901" extrusionOk="0">
                    <a:moveTo>
                      <a:pt x="495" y="1"/>
                    </a:moveTo>
                    <a:cubicBezTo>
                      <a:pt x="411" y="1"/>
                      <a:pt x="317" y="23"/>
                      <a:pt x="259" y="52"/>
                    </a:cubicBezTo>
                    <a:cubicBezTo>
                      <a:pt x="177" y="107"/>
                      <a:pt x="123" y="175"/>
                      <a:pt x="82" y="256"/>
                    </a:cubicBezTo>
                    <a:cubicBezTo>
                      <a:pt x="0" y="447"/>
                      <a:pt x="82" y="678"/>
                      <a:pt x="259" y="786"/>
                    </a:cubicBezTo>
                    <a:cubicBezTo>
                      <a:pt x="286" y="800"/>
                      <a:pt x="327" y="827"/>
                      <a:pt x="354" y="841"/>
                    </a:cubicBezTo>
                    <a:cubicBezTo>
                      <a:pt x="423" y="882"/>
                      <a:pt x="497" y="900"/>
                      <a:pt x="570" y="900"/>
                    </a:cubicBezTo>
                    <a:cubicBezTo>
                      <a:pt x="739" y="900"/>
                      <a:pt x="899" y="799"/>
                      <a:pt x="965" y="637"/>
                    </a:cubicBezTo>
                    <a:cubicBezTo>
                      <a:pt x="1006" y="528"/>
                      <a:pt x="1006" y="419"/>
                      <a:pt x="965" y="311"/>
                    </a:cubicBezTo>
                    <a:cubicBezTo>
                      <a:pt x="952" y="256"/>
                      <a:pt x="925" y="216"/>
                      <a:pt x="884" y="175"/>
                    </a:cubicBezTo>
                    <a:cubicBezTo>
                      <a:pt x="829" y="120"/>
                      <a:pt x="761" y="80"/>
                      <a:pt x="694" y="66"/>
                    </a:cubicBezTo>
                    <a:cubicBezTo>
                      <a:pt x="653" y="39"/>
                      <a:pt x="612" y="25"/>
                      <a:pt x="585" y="12"/>
                    </a:cubicBezTo>
                    <a:cubicBezTo>
                      <a:pt x="558" y="4"/>
                      <a:pt x="527" y="1"/>
                      <a:pt x="4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6"/>
              <p:cNvSpPr/>
              <p:nvPr/>
            </p:nvSpPr>
            <p:spPr>
              <a:xfrm>
                <a:off x="7830847" y="4140522"/>
                <a:ext cx="24449" cy="2114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659" extrusionOk="0">
                    <a:moveTo>
                      <a:pt x="473" y="1"/>
                    </a:moveTo>
                    <a:cubicBezTo>
                      <a:pt x="447" y="1"/>
                      <a:pt x="421" y="4"/>
                      <a:pt x="394" y="11"/>
                    </a:cubicBezTo>
                    <a:cubicBezTo>
                      <a:pt x="326" y="11"/>
                      <a:pt x="259" y="65"/>
                      <a:pt x="218" y="106"/>
                    </a:cubicBezTo>
                    <a:cubicBezTo>
                      <a:pt x="218" y="114"/>
                      <a:pt x="209" y="125"/>
                      <a:pt x="202" y="134"/>
                    </a:cubicBezTo>
                    <a:lnTo>
                      <a:pt x="202" y="134"/>
                    </a:lnTo>
                    <a:lnTo>
                      <a:pt x="177" y="147"/>
                    </a:lnTo>
                    <a:cubicBezTo>
                      <a:pt x="55" y="228"/>
                      <a:pt x="0" y="391"/>
                      <a:pt x="82" y="527"/>
                    </a:cubicBezTo>
                    <a:cubicBezTo>
                      <a:pt x="129" y="603"/>
                      <a:pt x="228" y="659"/>
                      <a:pt x="326" y="659"/>
                    </a:cubicBezTo>
                    <a:cubicBezTo>
                      <a:pt x="369" y="659"/>
                      <a:pt x="411" y="648"/>
                      <a:pt x="449" y="623"/>
                    </a:cubicBezTo>
                    <a:cubicBezTo>
                      <a:pt x="449" y="623"/>
                      <a:pt x="476" y="595"/>
                      <a:pt x="490" y="582"/>
                    </a:cubicBezTo>
                    <a:lnTo>
                      <a:pt x="503" y="582"/>
                    </a:lnTo>
                    <a:cubicBezTo>
                      <a:pt x="598" y="555"/>
                      <a:pt x="666" y="500"/>
                      <a:pt x="707" y="419"/>
                    </a:cubicBezTo>
                    <a:cubicBezTo>
                      <a:pt x="761" y="324"/>
                      <a:pt x="761" y="201"/>
                      <a:pt x="693" y="106"/>
                    </a:cubicBezTo>
                    <a:cubicBezTo>
                      <a:pt x="632" y="34"/>
                      <a:pt x="554" y="1"/>
                      <a:pt x="4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6"/>
              <p:cNvSpPr/>
              <p:nvPr/>
            </p:nvSpPr>
            <p:spPr>
              <a:xfrm>
                <a:off x="8072856" y="4250773"/>
                <a:ext cx="46267" cy="43220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347" extrusionOk="0">
                    <a:moveTo>
                      <a:pt x="805" y="0"/>
                    </a:moveTo>
                    <a:cubicBezTo>
                      <a:pt x="677" y="0"/>
                      <a:pt x="551" y="41"/>
                      <a:pt x="450" y="122"/>
                    </a:cubicBezTo>
                    <a:cubicBezTo>
                      <a:pt x="300" y="231"/>
                      <a:pt x="232" y="408"/>
                      <a:pt x="232" y="571"/>
                    </a:cubicBezTo>
                    <a:cubicBezTo>
                      <a:pt x="218" y="585"/>
                      <a:pt x="205" y="598"/>
                      <a:pt x="191" y="612"/>
                    </a:cubicBezTo>
                    <a:cubicBezTo>
                      <a:pt x="1" y="788"/>
                      <a:pt x="55" y="1115"/>
                      <a:pt x="273" y="1251"/>
                    </a:cubicBezTo>
                    <a:cubicBezTo>
                      <a:pt x="389" y="1313"/>
                      <a:pt x="523" y="1346"/>
                      <a:pt x="655" y="1346"/>
                    </a:cubicBezTo>
                    <a:cubicBezTo>
                      <a:pt x="724" y="1346"/>
                      <a:pt x="792" y="1337"/>
                      <a:pt x="857" y="1319"/>
                    </a:cubicBezTo>
                    <a:cubicBezTo>
                      <a:pt x="1102" y="1251"/>
                      <a:pt x="1319" y="1006"/>
                      <a:pt x="1387" y="761"/>
                    </a:cubicBezTo>
                    <a:cubicBezTo>
                      <a:pt x="1442" y="530"/>
                      <a:pt x="1360" y="272"/>
                      <a:pt x="1170" y="122"/>
                    </a:cubicBezTo>
                    <a:cubicBezTo>
                      <a:pt x="1061" y="41"/>
                      <a:pt x="932" y="0"/>
                      <a:pt x="8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6"/>
              <p:cNvSpPr/>
              <p:nvPr/>
            </p:nvSpPr>
            <p:spPr>
              <a:xfrm>
                <a:off x="8106448" y="4320114"/>
                <a:ext cx="36224" cy="35038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092" extrusionOk="0">
                    <a:moveTo>
                      <a:pt x="531" y="0"/>
                    </a:moveTo>
                    <a:cubicBezTo>
                      <a:pt x="395" y="0"/>
                      <a:pt x="245" y="55"/>
                      <a:pt x="164" y="150"/>
                    </a:cubicBezTo>
                    <a:cubicBezTo>
                      <a:pt x="69" y="245"/>
                      <a:pt x="1" y="381"/>
                      <a:pt x="14" y="517"/>
                    </a:cubicBezTo>
                    <a:cubicBezTo>
                      <a:pt x="14" y="639"/>
                      <a:pt x="55" y="789"/>
                      <a:pt x="164" y="884"/>
                    </a:cubicBezTo>
                    <a:cubicBezTo>
                      <a:pt x="218" y="925"/>
                      <a:pt x="286" y="993"/>
                      <a:pt x="354" y="1020"/>
                    </a:cubicBezTo>
                    <a:cubicBezTo>
                      <a:pt x="433" y="1065"/>
                      <a:pt x="521" y="1091"/>
                      <a:pt x="611" y="1091"/>
                    </a:cubicBezTo>
                    <a:cubicBezTo>
                      <a:pt x="629" y="1091"/>
                      <a:pt x="648" y="1090"/>
                      <a:pt x="667" y="1088"/>
                    </a:cubicBezTo>
                    <a:cubicBezTo>
                      <a:pt x="775" y="1074"/>
                      <a:pt x="884" y="1033"/>
                      <a:pt x="966" y="952"/>
                    </a:cubicBezTo>
                    <a:cubicBezTo>
                      <a:pt x="1020" y="884"/>
                      <a:pt x="1061" y="802"/>
                      <a:pt x="1088" y="721"/>
                    </a:cubicBezTo>
                    <a:cubicBezTo>
                      <a:pt x="1129" y="598"/>
                      <a:pt x="1102" y="449"/>
                      <a:pt x="1047" y="340"/>
                    </a:cubicBezTo>
                    <a:cubicBezTo>
                      <a:pt x="1006" y="272"/>
                      <a:pt x="938" y="204"/>
                      <a:pt x="898" y="150"/>
                    </a:cubicBezTo>
                    <a:cubicBezTo>
                      <a:pt x="816" y="55"/>
                      <a:pt x="653" y="0"/>
                      <a:pt x="5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6"/>
              <p:cNvSpPr/>
              <p:nvPr/>
            </p:nvSpPr>
            <p:spPr>
              <a:xfrm>
                <a:off x="8076802" y="4351495"/>
                <a:ext cx="39721" cy="30578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953" extrusionOk="0">
                    <a:moveTo>
                      <a:pt x="612" y="1"/>
                    </a:moveTo>
                    <a:cubicBezTo>
                      <a:pt x="0" y="1"/>
                      <a:pt x="0" y="952"/>
                      <a:pt x="612" y="952"/>
                    </a:cubicBezTo>
                    <a:cubicBezTo>
                      <a:pt x="1237" y="952"/>
                      <a:pt x="1237" y="1"/>
                      <a:pt x="6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6"/>
              <p:cNvSpPr/>
              <p:nvPr/>
            </p:nvSpPr>
            <p:spPr>
              <a:xfrm>
                <a:off x="7870535" y="4341709"/>
                <a:ext cx="27048" cy="21947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84" extrusionOk="0">
                    <a:moveTo>
                      <a:pt x="514" y="1"/>
                    </a:moveTo>
                    <a:cubicBezTo>
                      <a:pt x="492" y="1"/>
                      <a:pt x="471" y="3"/>
                      <a:pt x="449" y="7"/>
                    </a:cubicBezTo>
                    <a:cubicBezTo>
                      <a:pt x="394" y="20"/>
                      <a:pt x="340" y="34"/>
                      <a:pt x="286" y="48"/>
                    </a:cubicBezTo>
                    <a:cubicBezTo>
                      <a:pt x="95" y="88"/>
                      <a:pt x="0" y="320"/>
                      <a:pt x="82" y="483"/>
                    </a:cubicBezTo>
                    <a:cubicBezTo>
                      <a:pt x="109" y="564"/>
                      <a:pt x="163" y="619"/>
                      <a:pt x="245" y="659"/>
                    </a:cubicBezTo>
                    <a:cubicBezTo>
                      <a:pt x="290" y="676"/>
                      <a:pt x="331" y="684"/>
                      <a:pt x="371" y="684"/>
                    </a:cubicBezTo>
                    <a:cubicBezTo>
                      <a:pt x="427" y="684"/>
                      <a:pt x="481" y="669"/>
                      <a:pt x="544" y="646"/>
                    </a:cubicBezTo>
                    <a:cubicBezTo>
                      <a:pt x="585" y="619"/>
                      <a:pt x="639" y="591"/>
                      <a:pt x="680" y="578"/>
                    </a:cubicBezTo>
                    <a:cubicBezTo>
                      <a:pt x="748" y="551"/>
                      <a:pt x="816" y="455"/>
                      <a:pt x="829" y="387"/>
                    </a:cubicBezTo>
                    <a:cubicBezTo>
                      <a:pt x="843" y="320"/>
                      <a:pt x="843" y="252"/>
                      <a:pt x="816" y="184"/>
                    </a:cubicBezTo>
                    <a:cubicBezTo>
                      <a:pt x="758" y="67"/>
                      <a:pt x="640" y="1"/>
                      <a:pt x="5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6"/>
              <p:cNvSpPr/>
              <p:nvPr/>
            </p:nvSpPr>
            <p:spPr>
              <a:xfrm>
                <a:off x="8332767" y="4140842"/>
                <a:ext cx="39304" cy="30129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939" extrusionOk="0">
                    <a:moveTo>
                      <a:pt x="613" y="1"/>
                    </a:moveTo>
                    <a:cubicBezTo>
                      <a:pt x="1" y="1"/>
                      <a:pt x="1" y="939"/>
                      <a:pt x="613" y="939"/>
                    </a:cubicBezTo>
                    <a:cubicBezTo>
                      <a:pt x="1224" y="939"/>
                      <a:pt x="1224" y="1"/>
                      <a:pt x="6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6"/>
              <p:cNvSpPr/>
              <p:nvPr/>
            </p:nvSpPr>
            <p:spPr>
              <a:xfrm>
                <a:off x="7188495" y="4221510"/>
                <a:ext cx="54095" cy="434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1355" extrusionOk="0">
                    <a:moveTo>
                      <a:pt x="924" y="1"/>
                    </a:moveTo>
                    <a:cubicBezTo>
                      <a:pt x="566" y="1"/>
                      <a:pt x="215" y="255"/>
                      <a:pt x="109" y="613"/>
                    </a:cubicBezTo>
                    <a:cubicBezTo>
                      <a:pt x="1" y="960"/>
                      <a:pt x="294" y="1255"/>
                      <a:pt x="616" y="1255"/>
                    </a:cubicBezTo>
                    <a:cubicBezTo>
                      <a:pt x="660" y="1255"/>
                      <a:pt x="704" y="1250"/>
                      <a:pt x="747" y="1238"/>
                    </a:cubicBezTo>
                    <a:cubicBezTo>
                      <a:pt x="802" y="1279"/>
                      <a:pt x="856" y="1306"/>
                      <a:pt x="924" y="1333"/>
                    </a:cubicBezTo>
                    <a:cubicBezTo>
                      <a:pt x="973" y="1348"/>
                      <a:pt x="1022" y="1354"/>
                      <a:pt x="1070" y="1354"/>
                    </a:cubicBezTo>
                    <a:cubicBezTo>
                      <a:pt x="1393" y="1354"/>
                      <a:pt x="1672" y="1055"/>
                      <a:pt x="1672" y="735"/>
                    </a:cubicBezTo>
                    <a:cubicBezTo>
                      <a:pt x="1685" y="328"/>
                      <a:pt x="1359" y="15"/>
                      <a:pt x="951" y="1"/>
                    </a:cubicBezTo>
                    <a:cubicBezTo>
                      <a:pt x="942" y="1"/>
                      <a:pt x="933" y="1"/>
                      <a:pt x="9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6"/>
              <p:cNvSpPr/>
              <p:nvPr/>
            </p:nvSpPr>
            <p:spPr>
              <a:xfrm>
                <a:off x="7164047" y="4157592"/>
                <a:ext cx="29262" cy="28653"/>
              </a:xfrm>
              <a:custGeom>
                <a:avLst/>
                <a:gdLst/>
                <a:ahLst/>
                <a:cxnLst/>
                <a:rect l="l" t="t" r="r" b="b"/>
                <a:pathLst>
                  <a:path w="912" h="893" extrusionOk="0">
                    <a:moveTo>
                      <a:pt x="477" y="1"/>
                    </a:moveTo>
                    <a:cubicBezTo>
                      <a:pt x="420" y="1"/>
                      <a:pt x="360" y="10"/>
                      <a:pt x="300" y="36"/>
                    </a:cubicBezTo>
                    <a:cubicBezTo>
                      <a:pt x="218" y="63"/>
                      <a:pt x="164" y="118"/>
                      <a:pt x="109" y="199"/>
                    </a:cubicBezTo>
                    <a:cubicBezTo>
                      <a:pt x="96" y="213"/>
                      <a:pt x="82" y="240"/>
                      <a:pt x="69" y="254"/>
                    </a:cubicBezTo>
                    <a:cubicBezTo>
                      <a:pt x="14" y="349"/>
                      <a:pt x="1" y="471"/>
                      <a:pt x="28" y="580"/>
                    </a:cubicBezTo>
                    <a:cubicBezTo>
                      <a:pt x="55" y="702"/>
                      <a:pt x="164" y="811"/>
                      <a:pt x="273" y="852"/>
                    </a:cubicBezTo>
                    <a:cubicBezTo>
                      <a:pt x="327" y="879"/>
                      <a:pt x="381" y="892"/>
                      <a:pt x="436" y="892"/>
                    </a:cubicBezTo>
                    <a:cubicBezTo>
                      <a:pt x="490" y="892"/>
                      <a:pt x="544" y="879"/>
                      <a:pt x="599" y="852"/>
                    </a:cubicBezTo>
                    <a:cubicBezTo>
                      <a:pt x="735" y="797"/>
                      <a:pt x="803" y="702"/>
                      <a:pt x="857" y="580"/>
                    </a:cubicBezTo>
                    <a:cubicBezTo>
                      <a:pt x="857" y="566"/>
                      <a:pt x="857" y="539"/>
                      <a:pt x="871" y="526"/>
                    </a:cubicBezTo>
                    <a:cubicBezTo>
                      <a:pt x="911" y="390"/>
                      <a:pt x="871" y="213"/>
                      <a:pt x="762" y="118"/>
                    </a:cubicBezTo>
                    <a:cubicBezTo>
                      <a:pt x="708" y="63"/>
                      <a:pt x="653" y="23"/>
                      <a:pt x="572" y="9"/>
                    </a:cubicBezTo>
                    <a:cubicBezTo>
                      <a:pt x="542" y="4"/>
                      <a:pt x="510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6"/>
              <p:cNvSpPr/>
              <p:nvPr/>
            </p:nvSpPr>
            <p:spPr>
              <a:xfrm>
                <a:off x="7222504" y="4156565"/>
                <a:ext cx="32278" cy="25316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789" extrusionOk="0">
                    <a:moveTo>
                      <a:pt x="503" y="0"/>
                    </a:moveTo>
                    <a:cubicBezTo>
                      <a:pt x="0" y="0"/>
                      <a:pt x="0" y="789"/>
                      <a:pt x="503" y="789"/>
                    </a:cubicBezTo>
                    <a:cubicBezTo>
                      <a:pt x="1006" y="789"/>
                      <a:pt x="1006" y="0"/>
                      <a:pt x="5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>
                <a:off x="7201136" y="3648014"/>
                <a:ext cx="32" cy="481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4"/>
                      <a:pt x="0" y="14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7181052" y="3635756"/>
                <a:ext cx="21401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755" extrusionOk="0">
                    <a:moveTo>
                      <a:pt x="360" y="0"/>
                    </a:moveTo>
                    <a:cubicBezTo>
                      <a:pt x="302" y="0"/>
                      <a:pt x="240" y="21"/>
                      <a:pt x="205" y="57"/>
                    </a:cubicBezTo>
                    <a:cubicBezTo>
                      <a:pt x="164" y="111"/>
                      <a:pt x="150" y="152"/>
                      <a:pt x="137" y="206"/>
                    </a:cubicBezTo>
                    <a:cubicBezTo>
                      <a:pt x="110" y="233"/>
                      <a:pt x="96" y="247"/>
                      <a:pt x="82" y="274"/>
                    </a:cubicBezTo>
                    <a:cubicBezTo>
                      <a:pt x="1" y="410"/>
                      <a:pt x="28" y="614"/>
                      <a:pt x="178" y="709"/>
                    </a:cubicBezTo>
                    <a:cubicBezTo>
                      <a:pt x="232" y="739"/>
                      <a:pt x="294" y="754"/>
                      <a:pt x="356" y="754"/>
                    </a:cubicBezTo>
                    <a:cubicBezTo>
                      <a:pt x="462" y="754"/>
                      <a:pt x="566" y="709"/>
                      <a:pt x="626" y="614"/>
                    </a:cubicBezTo>
                    <a:cubicBezTo>
                      <a:pt x="667" y="532"/>
                      <a:pt x="653" y="464"/>
                      <a:pt x="626" y="383"/>
                    </a:cubicBezTo>
                    <a:cubicBezTo>
                      <a:pt x="626" y="369"/>
                      <a:pt x="599" y="342"/>
                      <a:pt x="599" y="328"/>
                    </a:cubicBezTo>
                    <a:cubicBezTo>
                      <a:pt x="599" y="328"/>
                      <a:pt x="599" y="315"/>
                      <a:pt x="599" y="315"/>
                    </a:cubicBezTo>
                    <a:cubicBezTo>
                      <a:pt x="599" y="301"/>
                      <a:pt x="585" y="288"/>
                      <a:pt x="585" y="274"/>
                    </a:cubicBezTo>
                    <a:cubicBezTo>
                      <a:pt x="612" y="233"/>
                      <a:pt x="626" y="192"/>
                      <a:pt x="612" y="152"/>
                    </a:cubicBezTo>
                    <a:cubicBezTo>
                      <a:pt x="599" y="97"/>
                      <a:pt x="545" y="70"/>
                      <a:pt x="504" y="70"/>
                    </a:cubicBezTo>
                    <a:cubicBezTo>
                      <a:pt x="490" y="70"/>
                      <a:pt x="490" y="57"/>
                      <a:pt x="490" y="57"/>
                    </a:cubicBezTo>
                    <a:cubicBezTo>
                      <a:pt x="464" y="18"/>
                      <a:pt x="413" y="0"/>
                      <a:pt x="3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6"/>
              <p:cNvSpPr/>
              <p:nvPr/>
            </p:nvSpPr>
            <p:spPr>
              <a:xfrm>
                <a:off x="7220739" y="3634954"/>
                <a:ext cx="14855" cy="11358"/>
              </a:xfrm>
              <a:custGeom>
                <a:avLst/>
                <a:gdLst/>
                <a:ahLst/>
                <a:cxnLst/>
                <a:rect l="l" t="t" r="r" b="b"/>
                <a:pathLst>
                  <a:path w="463" h="354" extrusionOk="0">
                    <a:moveTo>
                      <a:pt x="232" y="0"/>
                    </a:moveTo>
                    <a:cubicBezTo>
                      <a:pt x="1" y="0"/>
                      <a:pt x="1" y="353"/>
                      <a:pt x="232" y="353"/>
                    </a:cubicBezTo>
                    <a:cubicBezTo>
                      <a:pt x="463" y="353"/>
                      <a:pt x="463" y="0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6"/>
              <p:cNvSpPr/>
              <p:nvPr/>
            </p:nvSpPr>
            <p:spPr>
              <a:xfrm>
                <a:off x="7230814" y="3645896"/>
                <a:ext cx="14374" cy="1084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338" extrusionOk="0">
                    <a:moveTo>
                      <a:pt x="252" y="0"/>
                    </a:moveTo>
                    <a:cubicBezTo>
                      <a:pt x="221" y="0"/>
                      <a:pt x="190" y="12"/>
                      <a:pt x="162" y="40"/>
                    </a:cubicBezTo>
                    <a:cubicBezTo>
                      <a:pt x="149" y="67"/>
                      <a:pt x="122" y="94"/>
                      <a:pt x="94" y="121"/>
                    </a:cubicBezTo>
                    <a:cubicBezTo>
                      <a:pt x="0" y="205"/>
                      <a:pt x="92" y="337"/>
                      <a:pt x="195" y="337"/>
                    </a:cubicBezTo>
                    <a:cubicBezTo>
                      <a:pt x="225" y="337"/>
                      <a:pt x="257" y="326"/>
                      <a:pt x="285" y="298"/>
                    </a:cubicBezTo>
                    <a:cubicBezTo>
                      <a:pt x="298" y="284"/>
                      <a:pt x="326" y="257"/>
                      <a:pt x="353" y="230"/>
                    </a:cubicBezTo>
                    <a:cubicBezTo>
                      <a:pt x="447" y="135"/>
                      <a:pt x="355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6950368" y="4234634"/>
                <a:ext cx="17037" cy="13091"/>
              </a:xfrm>
              <a:custGeom>
                <a:avLst/>
                <a:gdLst/>
                <a:ahLst/>
                <a:cxnLst/>
                <a:rect l="l" t="t" r="r" b="b"/>
                <a:pathLst>
                  <a:path w="531" h="408" extrusionOk="0">
                    <a:moveTo>
                      <a:pt x="272" y="0"/>
                    </a:moveTo>
                    <a:cubicBezTo>
                      <a:pt x="1" y="0"/>
                      <a:pt x="1" y="408"/>
                      <a:pt x="272" y="408"/>
                    </a:cubicBezTo>
                    <a:cubicBezTo>
                      <a:pt x="531" y="408"/>
                      <a:pt x="531" y="0"/>
                      <a:pt x="2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6"/>
              <p:cNvSpPr/>
              <p:nvPr/>
            </p:nvSpPr>
            <p:spPr>
              <a:xfrm>
                <a:off x="7003563" y="4400589"/>
                <a:ext cx="36224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035" extrusionOk="0">
                    <a:moveTo>
                      <a:pt x="598" y="0"/>
                    </a:moveTo>
                    <a:cubicBezTo>
                      <a:pt x="514" y="0"/>
                      <a:pt x="429" y="20"/>
                      <a:pt x="354" y="61"/>
                    </a:cubicBezTo>
                    <a:cubicBezTo>
                      <a:pt x="82" y="197"/>
                      <a:pt x="1" y="578"/>
                      <a:pt x="177" y="822"/>
                    </a:cubicBezTo>
                    <a:cubicBezTo>
                      <a:pt x="273" y="962"/>
                      <a:pt x="433" y="1034"/>
                      <a:pt x="593" y="1034"/>
                    </a:cubicBezTo>
                    <a:cubicBezTo>
                      <a:pt x="729" y="1034"/>
                      <a:pt x="866" y="983"/>
                      <a:pt x="966" y="877"/>
                    </a:cubicBezTo>
                    <a:cubicBezTo>
                      <a:pt x="1088" y="782"/>
                      <a:pt x="1129" y="632"/>
                      <a:pt x="1115" y="496"/>
                    </a:cubicBezTo>
                    <a:cubicBezTo>
                      <a:pt x="1115" y="455"/>
                      <a:pt x="1115" y="401"/>
                      <a:pt x="1102" y="360"/>
                    </a:cubicBezTo>
                    <a:cubicBezTo>
                      <a:pt x="1043" y="134"/>
                      <a:pt x="820" y="0"/>
                      <a:pt x="5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6"/>
              <p:cNvSpPr/>
              <p:nvPr/>
            </p:nvSpPr>
            <p:spPr>
              <a:xfrm>
                <a:off x="7053294" y="4380727"/>
                <a:ext cx="16171" cy="1973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15" extrusionOk="0">
                    <a:moveTo>
                      <a:pt x="231" y="1"/>
                    </a:moveTo>
                    <a:cubicBezTo>
                      <a:pt x="150" y="1"/>
                      <a:pt x="109" y="69"/>
                      <a:pt x="95" y="137"/>
                    </a:cubicBezTo>
                    <a:cubicBezTo>
                      <a:pt x="82" y="150"/>
                      <a:pt x="68" y="164"/>
                      <a:pt x="68" y="164"/>
                    </a:cubicBezTo>
                    <a:cubicBezTo>
                      <a:pt x="0" y="245"/>
                      <a:pt x="0" y="340"/>
                      <a:pt x="41" y="422"/>
                    </a:cubicBezTo>
                    <a:cubicBezTo>
                      <a:pt x="55" y="463"/>
                      <a:pt x="68" y="517"/>
                      <a:pt x="109" y="558"/>
                    </a:cubicBezTo>
                    <a:cubicBezTo>
                      <a:pt x="151" y="591"/>
                      <a:pt x="214" y="615"/>
                      <a:pt x="272" y="615"/>
                    </a:cubicBezTo>
                    <a:cubicBezTo>
                      <a:pt x="307" y="615"/>
                      <a:pt x="341" y="606"/>
                      <a:pt x="367" y="585"/>
                    </a:cubicBezTo>
                    <a:cubicBezTo>
                      <a:pt x="449" y="531"/>
                      <a:pt x="503" y="449"/>
                      <a:pt x="503" y="354"/>
                    </a:cubicBezTo>
                    <a:cubicBezTo>
                      <a:pt x="503" y="259"/>
                      <a:pt x="449" y="191"/>
                      <a:pt x="381" y="123"/>
                    </a:cubicBezTo>
                    <a:cubicBezTo>
                      <a:pt x="381" y="55"/>
                      <a:pt x="299" y="1"/>
                      <a:pt x="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6"/>
              <p:cNvSpPr/>
              <p:nvPr/>
            </p:nvSpPr>
            <p:spPr>
              <a:xfrm>
                <a:off x="7081207" y="4407809"/>
                <a:ext cx="16171" cy="14888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64" extrusionOk="0">
                    <a:moveTo>
                      <a:pt x="230" y="1"/>
                    </a:moveTo>
                    <a:cubicBezTo>
                      <a:pt x="176" y="1"/>
                      <a:pt x="121" y="22"/>
                      <a:pt x="82" y="67"/>
                    </a:cubicBezTo>
                    <a:cubicBezTo>
                      <a:pt x="0" y="149"/>
                      <a:pt x="0" y="285"/>
                      <a:pt x="82" y="366"/>
                    </a:cubicBezTo>
                    <a:cubicBezTo>
                      <a:pt x="95" y="380"/>
                      <a:pt x="109" y="393"/>
                      <a:pt x="123" y="407"/>
                    </a:cubicBezTo>
                    <a:cubicBezTo>
                      <a:pt x="165" y="443"/>
                      <a:pt x="223" y="463"/>
                      <a:pt x="279" y="463"/>
                    </a:cubicBezTo>
                    <a:cubicBezTo>
                      <a:pt x="331" y="463"/>
                      <a:pt x="383" y="446"/>
                      <a:pt x="422" y="407"/>
                    </a:cubicBezTo>
                    <a:cubicBezTo>
                      <a:pt x="503" y="312"/>
                      <a:pt x="503" y="190"/>
                      <a:pt x="422" y="94"/>
                    </a:cubicBezTo>
                    <a:lnTo>
                      <a:pt x="381" y="67"/>
                    </a:lnTo>
                    <a:cubicBezTo>
                      <a:pt x="345" y="25"/>
                      <a:pt x="288" y="1"/>
                      <a:pt x="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6"/>
              <p:cNvSpPr/>
              <p:nvPr/>
            </p:nvSpPr>
            <p:spPr>
              <a:xfrm>
                <a:off x="7065935" y="4429564"/>
                <a:ext cx="15305" cy="11391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55" extrusionOk="0">
                    <a:moveTo>
                      <a:pt x="177" y="1"/>
                    </a:moveTo>
                    <a:cubicBezTo>
                      <a:pt x="96" y="1"/>
                      <a:pt x="0" y="82"/>
                      <a:pt x="0" y="178"/>
                    </a:cubicBezTo>
                    <a:cubicBezTo>
                      <a:pt x="14" y="273"/>
                      <a:pt x="82" y="354"/>
                      <a:pt x="177" y="354"/>
                    </a:cubicBezTo>
                    <a:lnTo>
                      <a:pt x="299" y="354"/>
                    </a:lnTo>
                    <a:cubicBezTo>
                      <a:pt x="381" y="354"/>
                      <a:pt x="476" y="273"/>
                      <a:pt x="463" y="178"/>
                    </a:cubicBezTo>
                    <a:cubicBezTo>
                      <a:pt x="463" y="82"/>
                      <a:pt x="395" y="1"/>
                      <a:pt x="2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6"/>
              <p:cNvSpPr/>
              <p:nvPr/>
            </p:nvSpPr>
            <p:spPr>
              <a:xfrm>
                <a:off x="7104756" y="4419970"/>
                <a:ext cx="13989" cy="10941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1" extrusionOk="0">
                    <a:moveTo>
                      <a:pt x="218" y="1"/>
                    </a:moveTo>
                    <a:cubicBezTo>
                      <a:pt x="0" y="1"/>
                      <a:pt x="0" y="341"/>
                      <a:pt x="218" y="341"/>
                    </a:cubicBezTo>
                    <a:cubicBezTo>
                      <a:pt x="435" y="341"/>
                      <a:pt x="435" y="1"/>
                      <a:pt x="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6"/>
              <p:cNvSpPr/>
              <p:nvPr/>
            </p:nvSpPr>
            <p:spPr>
              <a:xfrm>
                <a:off x="7537793" y="4161635"/>
                <a:ext cx="14855" cy="13605"/>
              </a:xfrm>
              <a:custGeom>
                <a:avLst/>
                <a:gdLst/>
                <a:ahLst/>
                <a:cxnLst/>
                <a:rect l="l" t="t" r="r" b="b"/>
                <a:pathLst>
                  <a:path w="463" h="424" extrusionOk="0">
                    <a:moveTo>
                      <a:pt x="176" y="0"/>
                    </a:moveTo>
                    <a:cubicBezTo>
                      <a:pt x="135" y="0"/>
                      <a:pt x="94" y="14"/>
                      <a:pt x="68" y="46"/>
                    </a:cubicBezTo>
                    <a:cubicBezTo>
                      <a:pt x="0" y="128"/>
                      <a:pt x="0" y="223"/>
                      <a:pt x="68" y="291"/>
                    </a:cubicBezTo>
                    <a:cubicBezTo>
                      <a:pt x="82" y="318"/>
                      <a:pt x="109" y="345"/>
                      <a:pt x="136" y="372"/>
                    </a:cubicBezTo>
                    <a:cubicBezTo>
                      <a:pt x="163" y="406"/>
                      <a:pt x="211" y="423"/>
                      <a:pt x="259" y="423"/>
                    </a:cubicBezTo>
                    <a:cubicBezTo>
                      <a:pt x="306" y="423"/>
                      <a:pt x="354" y="406"/>
                      <a:pt x="381" y="372"/>
                    </a:cubicBezTo>
                    <a:cubicBezTo>
                      <a:pt x="449" y="304"/>
                      <a:pt x="462" y="182"/>
                      <a:pt x="381" y="128"/>
                    </a:cubicBezTo>
                    <a:cubicBezTo>
                      <a:pt x="354" y="100"/>
                      <a:pt x="327" y="73"/>
                      <a:pt x="299" y="46"/>
                    </a:cubicBezTo>
                    <a:cubicBezTo>
                      <a:pt x="271" y="17"/>
                      <a:pt x="223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6"/>
              <p:cNvSpPr/>
              <p:nvPr/>
            </p:nvSpPr>
            <p:spPr>
              <a:xfrm>
                <a:off x="7534745" y="4125601"/>
                <a:ext cx="10492" cy="786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45" extrusionOk="0">
                    <a:moveTo>
                      <a:pt x="163" y="0"/>
                    </a:moveTo>
                    <a:cubicBezTo>
                      <a:pt x="0" y="0"/>
                      <a:pt x="0" y="245"/>
                      <a:pt x="163" y="245"/>
                    </a:cubicBezTo>
                    <a:cubicBezTo>
                      <a:pt x="326" y="245"/>
                      <a:pt x="326" y="0"/>
                      <a:pt x="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6"/>
              <p:cNvSpPr/>
              <p:nvPr/>
            </p:nvSpPr>
            <p:spPr>
              <a:xfrm>
                <a:off x="7570486" y="4125280"/>
                <a:ext cx="10492" cy="1078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6" extrusionOk="0">
                    <a:moveTo>
                      <a:pt x="155" y="1"/>
                    </a:moveTo>
                    <a:cubicBezTo>
                      <a:pt x="129" y="1"/>
                      <a:pt x="103" y="8"/>
                      <a:pt x="82" y="24"/>
                    </a:cubicBezTo>
                    <a:cubicBezTo>
                      <a:pt x="14" y="51"/>
                      <a:pt x="1" y="133"/>
                      <a:pt x="41" y="200"/>
                    </a:cubicBezTo>
                    <a:cubicBezTo>
                      <a:pt x="55" y="228"/>
                      <a:pt x="55" y="241"/>
                      <a:pt x="69" y="268"/>
                    </a:cubicBezTo>
                    <a:cubicBezTo>
                      <a:pt x="97" y="315"/>
                      <a:pt x="143" y="336"/>
                      <a:pt x="188" y="336"/>
                    </a:cubicBezTo>
                    <a:cubicBezTo>
                      <a:pt x="208" y="336"/>
                      <a:pt x="228" y="331"/>
                      <a:pt x="245" y="323"/>
                    </a:cubicBezTo>
                    <a:cubicBezTo>
                      <a:pt x="313" y="282"/>
                      <a:pt x="327" y="200"/>
                      <a:pt x="300" y="146"/>
                    </a:cubicBezTo>
                    <a:cubicBezTo>
                      <a:pt x="286" y="119"/>
                      <a:pt x="273" y="92"/>
                      <a:pt x="259" y="65"/>
                    </a:cubicBezTo>
                    <a:cubicBezTo>
                      <a:pt x="242" y="22"/>
                      <a:pt x="198" y="1"/>
                      <a:pt x="1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6"/>
              <p:cNvSpPr/>
              <p:nvPr/>
            </p:nvSpPr>
            <p:spPr>
              <a:xfrm>
                <a:off x="7557396" y="3690690"/>
                <a:ext cx="29711" cy="27177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47" extrusionOk="0">
                    <a:moveTo>
                      <a:pt x="456" y="0"/>
                    </a:moveTo>
                    <a:cubicBezTo>
                      <a:pt x="224" y="0"/>
                      <a:pt x="11" y="185"/>
                      <a:pt x="1" y="438"/>
                    </a:cubicBezTo>
                    <a:cubicBezTo>
                      <a:pt x="1" y="692"/>
                      <a:pt x="213" y="847"/>
                      <a:pt x="428" y="847"/>
                    </a:cubicBezTo>
                    <a:cubicBezTo>
                      <a:pt x="501" y="847"/>
                      <a:pt x="574" y="829"/>
                      <a:pt x="640" y="791"/>
                    </a:cubicBezTo>
                    <a:cubicBezTo>
                      <a:pt x="789" y="764"/>
                      <a:pt x="884" y="628"/>
                      <a:pt x="898" y="479"/>
                    </a:cubicBezTo>
                    <a:cubicBezTo>
                      <a:pt x="925" y="315"/>
                      <a:pt x="830" y="152"/>
                      <a:pt x="694" y="71"/>
                    </a:cubicBezTo>
                    <a:cubicBezTo>
                      <a:pt x="617" y="22"/>
                      <a:pt x="535" y="0"/>
                      <a:pt x="4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6"/>
              <p:cNvSpPr/>
              <p:nvPr/>
            </p:nvSpPr>
            <p:spPr>
              <a:xfrm>
                <a:off x="7560893" y="3642623"/>
                <a:ext cx="17037" cy="17647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0" extrusionOk="0">
                    <a:moveTo>
                      <a:pt x="252" y="0"/>
                    </a:moveTo>
                    <a:cubicBezTo>
                      <a:pt x="214" y="0"/>
                      <a:pt x="176" y="14"/>
                      <a:pt x="150" y="46"/>
                    </a:cubicBezTo>
                    <a:cubicBezTo>
                      <a:pt x="109" y="87"/>
                      <a:pt x="96" y="128"/>
                      <a:pt x="69" y="169"/>
                    </a:cubicBezTo>
                    <a:cubicBezTo>
                      <a:pt x="69" y="169"/>
                      <a:pt x="55" y="182"/>
                      <a:pt x="55" y="182"/>
                    </a:cubicBezTo>
                    <a:cubicBezTo>
                      <a:pt x="1" y="291"/>
                      <a:pt x="14" y="468"/>
                      <a:pt x="137" y="522"/>
                    </a:cubicBezTo>
                    <a:cubicBezTo>
                      <a:pt x="164" y="536"/>
                      <a:pt x="191" y="536"/>
                      <a:pt x="218" y="549"/>
                    </a:cubicBezTo>
                    <a:cubicBezTo>
                      <a:pt x="273" y="549"/>
                      <a:pt x="327" y="536"/>
                      <a:pt x="354" y="509"/>
                    </a:cubicBezTo>
                    <a:cubicBezTo>
                      <a:pt x="395" y="495"/>
                      <a:pt x="422" y="481"/>
                      <a:pt x="436" y="468"/>
                    </a:cubicBezTo>
                    <a:cubicBezTo>
                      <a:pt x="517" y="373"/>
                      <a:pt x="531" y="223"/>
                      <a:pt x="436" y="142"/>
                    </a:cubicBezTo>
                    <a:cubicBezTo>
                      <a:pt x="422" y="128"/>
                      <a:pt x="422" y="128"/>
                      <a:pt x="408" y="128"/>
                    </a:cubicBezTo>
                    <a:cubicBezTo>
                      <a:pt x="408" y="101"/>
                      <a:pt x="395" y="74"/>
                      <a:pt x="368" y="46"/>
                    </a:cubicBezTo>
                    <a:cubicBezTo>
                      <a:pt x="339" y="18"/>
                      <a:pt x="295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6"/>
              <p:cNvSpPr/>
              <p:nvPr/>
            </p:nvSpPr>
            <p:spPr>
              <a:xfrm>
                <a:off x="7582261" y="3682796"/>
                <a:ext cx="16813" cy="1379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30" extrusionOk="0">
                    <a:moveTo>
                      <a:pt x="275" y="1"/>
                    </a:moveTo>
                    <a:cubicBezTo>
                      <a:pt x="243" y="1"/>
                      <a:pt x="209" y="10"/>
                      <a:pt x="177" y="31"/>
                    </a:cubicBezTo>
                    <a:cubicBezTo>
                      <a:pt x="164" y="45"/>
                      <a:pt x="150" y="45"/>
                      <a:pt x="137" y="59"/>
                    </a:cubicBezTo>
                    <a:cubicBezTo>
                      <a:pt x="28" y="126"/>
                      <a:pt x="1" y="276"/>
                      <a:pt x="96" y="371"/>
                    </a:cubicBezTo>
                    <a:cubicBezTo>
                      <a:pt x="136" y="411"/>
                      <a:pt x="185" y="429"/>
                      <a:pt x="234" y="429"/>
                    </a:cubicBezTo>
                    <a:cubicBezTo>
                      <a:pt x="302" y="429"/>
                      <a:pt x="369" y="394"/>
                      <a:pt x="408" y="330"/>
                    </a:cubicBezTo>
                    <a:lnTo>
                      <a:pt x="436" y="290"/>
                    </a:lnTo>
                    <a:cubicBezTo>
                      <a:pt x="523" y="158"/>
                      <a:pt x="408" y="1"/>
                      <a:pt x="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6"/>
              <p:cNvSpPr/>
              <p:nvPr/>
            </p:nvSpPr>
            <p:spPr>
              <a:xfrm>
                <a:off x="7590538" y="3662421"/>
                <a:ext cx="15754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381" extrusionOk="0">
                    <a:moveTo>
                      <a:pt x="246" y="0"/>
                    </a:moveTo>
                    <a:cubicBezTo>
                      <a:pt x="1" y="0"/>
                      <a:pt x="1" y="381"/>
                      <a:pt x="246" y="381"/>
                    </a:cubicBezTo>
                    <a:cubicBezTo>
                      <a:pt x="490" y="381"/>
                      <a:pt x="490" y="0"/>
                      <a:pt x="2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6"/>
              <p:cNvSpPr/>
              <p:nvPr/>
            </p:nvSpPr>
            <p:spPr>
              <a:xfrm>
                <a:off x="7570935" y="3560351"/>
                <a:ext cx="15722" cy="12257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82" extrusionOk="0">
                    <a:moveTo>
                      <a:pt x="245" y="1"/>
                    </a:moveTo>
                    <a:cubicBezTo>
                      <a:pt x="0" y="1"/>
                      <a:pt x="0" y="381"/>
                      <a:pt x="245" y="381"/>
                    </a:cubicBezTo>
                    <a:cubicBezTo>
                      <a:pt x="490" y="381"/>
                      <a:pt x="490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6"/>
              <p:cNvSpPr/>
              <p:nvPr/>
            </p:nvSpPr>
            <p:spPr>
              <a:xfrm>
                <a:off x="7983021" y="3633671"/>
                <a:ext cx="22716" cy="23102"/>
              </a:xfrm>
              <a:custGeom>
                <a:avLst/>
                <a:gdLst/>
                <a:ahLst/>
                <a:cxnLst/>
                <a:rect l="l" t="t" r="r" b="b"/>
                <a:pathLst>
                  <a:path w="708" h="720" extrusionOk="0">
                    <a:moveTo>
                      <a:pt x="398" y="1"/>
                    </a:moveTo>
                    <a:cubicBezTo>
                      <a:pt x="306" y="1"/>
                      <a:pt x="220" y="41"/>
                      <a:pt x="178" y="135"/>
                    </a:cubicBezTo>
                    <a:cubicBezTo>
                      <a:pt x="164" y="162"/>
                      <a:pt x="150" y="190"/>
                      <a:pt x="150" y="217"/>
                    </a:cubicBezTo>
                    <a:cubicBezTo>
                      <a:pt x="96" y="271"/>
                      <a:pt x="42" y="353"/>
                      <a:pt x="28" y="448"/>
                    </a:cubicBezTo>
                    <a:cubicBezTo>
                      <a:pt x="1" y="584"/>
                      <a:pt x="83" y="720"/>
                      <a:pt x="232" y="720"/>
                    </a:cubicBezTo>
                    <a:cubicBezTo>
                      <a:pt x="436" y="706"/>
                      <a:pt x="599" y="584"/>
                      <a:pt x="667" y="393"/>
                    </a:cubicBezTo>
                    <a:cubicBezTo>
                      <a:pt x="708" y="271"/>
                      <a:pt x="681" y="108"/>
                      <a:pt x="558" y="40"/>
                    </a:cubicBezTo>
                    <a:cubicBezTo>
                      <a:pt x="508" y="15"/>
                      <a:pt x="452" y="1"/>
                      <a:pt x="3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6"/>
              <p:cNvSpPr/>
              <p:nvPr/>
            </p:nvSpPr>
            <p:spPr>
              <a:xfrm>
                <a:off x="8043659" y="3633992"/>
                <a:ext cx="15305" cy="1328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4" extrusionOk="0">
                    <a:moveTo>
                      <a:pt x="264" y="0"/>
                    </a:moveTo>
                    <a:cubicBezTo>
                      <a:pt x="226" y="0"/>
                      <a:pt x="187" y="10"/>
                      <a:pt x="150" y="30"/>
                    </a:cubicBezTo>
                    <a:cubicBezTo>
                      <a:pt x="150" y="30"/>
                      <a:pt x="136" y="30"/>
                      <a:pt x="123" y="44"/>
                    </a:cubicBezTo>
                    <a:cubicBezTo>
                      <a:pt x="0" y="112"/>
                      <a:pt x="0" y="302"/>
                      <a:pt x="123" y="370"/>
                    </a:cubicBezTo>
                    <a:cubicBezTo>
                      <a:pt x="136" y="370"/>
                      <a:pt x="150" y="383"/>
                      <a:pt x="150" y="383"/>
                    </a:cubicBezTo>
                    <a:cubicBezTo>
                      <a:pt x="187" y="404"/>
                      <a:pt x="226" y="413"/>
                      <a:pt x="264" y="413"/>
                    </a:cubicBezTo>
                    <a:cubicBezTo>
                      <a:pt x="377" y="413"/>
                      <a:pt x="476" y="329"/>
                      <a:pt x="476" y="207"/>
                    </a:cubicBezTo>
                    <a:cubicBezTo>
                      <a:pt x="476" y="84"/>
                      <a:pt x="377" y="0"/>
                      <a:pt x="2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6"/>
              <p:cNvSpPr/>
              <p:nvPr/>
            </p:nvSpPr>
            <p:spPr>
              <a:xfrm>
                <a:off x="8055434" y="3649426"/>
                <a:ext cx="18770" cy="1363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25" extrusionOk="0">
                    <a:moveTo>
                      <a:pt x="392" y="0"/>
                    </a:moveTo>
                    <a:cubicBezTo>
                      <a:pt x="375" y="0"/>
                      <a:pt x="358" y="4"/>
                      <a:pt x="340" y="11"/>
                    </a:cubicBezTo>
                    <a:cubicBezTo>
                      <a:pt x="272" y="38"/>
                      <a:pt x="218" y="66"/>
                      <a:pt x="150" y="93"/>
                    </a:cubicBezTo>
                    <a:cubicBezTo>
                      <a:pt x="68" y="120"/>
                      <a:pt x="0" y="201"/>
                      <a:pt x="27" y="297"/>
                    </a:cubicBezTo>
                    <a:cubicBezTo>
                      <a:pt x="51" y="366"/>
                      <a:pt x="122" y="425"/>
                      <a:pt x="202" y="425"/>
                    </a:cubicBezTo>
                    <a:cubicBezTo>
                      <a:pt x="216" y="425"/>
                      <a:pt x="230" y="423"/>
                      <a:pt x="245" y="419"/>
                    </a:cubicBezTo>
                    <a:cubicBezTo>
                      <a:pt x="299" y="392"/>
                      <a:pt x="367" y="365"/>
                      <a:pt x="435" y="337"/>
                    </a:cubicBezTo>
                    <a:cubicBezTo>
                      <a:pt x="517" y="310"/>
                      <a:pt x="585" y="229"/>
                      <a:pt x="544" y="133"/>
                    </a:cubicBezTo>
                    <a:cubicBezTo>
                      <a:pt x="533" y="67"/>
                      <a:pt x="467" y="0"/>
                      <a:pt x="3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6"/>
              <p:cNvSpPr/>
              <p:nvPr/>
            </p:nvSpPr>
            <p:spPr>
              <a:xfrm>
                <a:off x="8035799" y="3662806"/>
                <a:ext cx="19219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599" h="456" extrusionOk="0">
                    <a:moveTo>
                      <a:pt x="399" y="1"/>
                    </a:moveTo>
                    <a:cubicBezTo>
                      <a:pt x="367" y="1"/>
                      <a:pt x="333" y="10"/>
                      <a:pt x="300" y="29"/>
                    </a:cubicBezTo>
                    <a:cubicBezTo>
                      <a:pt x="245" y="56"/>
                      <a:pt x="177" y="97"/>
                      <a:pt x="123" y="138"/>
                    </a:cubicBezTo>
                    <a:cubicBezTo>
                      <a:pt x="41" y="192"/>
                      <a:pt x="1" y="301"/>
                      <a:pt x="55" y="369"/>
                    </a:cubicBezTo>
                    <a:cubicBezTo>
                      <a:pt x="93" y="425"/>
                      <a:pt x="150" y="456"/>
                      <a:pt x="208" y="456"/>
                    </a:cubicBezTo>
                    <a:cubicBezTo>
                      <a:pt x="234" y="456"/>
                      <a:pt x="261" y="449"/>
                      <a:pt x="286" y="437"/>
                    </a:cubicBezTo>
                    <a:lnTo>
                      <a:pt x="476" y="328"/>
                    </a:lnTo>
                    <a:cubicBezTo>
                      <a:pt x="558" y="274"/>
                      <a:pt x="599" y="165"/>
                      <a:pt x="544" y="83"/>
                    </a:cubicBezTo>
                    <a:cubicBezTo>
                      <a:pt x="509" y="31"/>
                      <a:pt x="457" y="1"/>
                      <a:pt x="3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6"/>
              <p:cNvSpPr/>
              <p:nvPr/>
            </p:nvSpPr>
            <p:spPr>
              <a:xfrm>
                <a:off x="7972144" y="3856934"/>
                <a:ext cx="11807" cy="14888"/>
              </a:xfrm>
              <a:custGeom>
                <a:avLst/>
                <a:gdLst/>
                <a:ahLst/>
                <a:cxnLst/>
                <a:rect l="l" t="t" r="r" b="b"/>
                <a:pathLst>
                  <a:path w="368" h="464" extrusionOk="0">
                    <a:moveTo>
                      <a:pt x="190" y="0"/>
                    </a:moveTo>
                    <a:cubicBezTo>
                      <a:pt x="82" y="0"/>
                      <a:pt x="14" y="82"/>
                      <a:pt x="14" y="177"/>
                    </a:cubicBezTo>
                    <a:lnTo>
                      <a:pt x="0" y="286"/>
                    </a:lnTo>
                    <a:cubicBezTo>
                      <a:pt x="0" y="375"/>
                      <a:pt x="83" y="464"/>
                      <a:pt x="172" y="464"/>
                    </a:cubicBezTo>
                    <a:cubicBezTo>
                      <a:pt x="178" y="464"/>
                      <a:pt x="184" y="463"/>
                      <a:pt x="190" y="463"/>
                    </a:cubicBezTo>
                    <a:cubicBezTo>
                      <a:pt x="272" y="463"/>
                      <a:pt x="367" y="395"/>
                      <a:pt x="367" y="286"/>
                    </a:cubicBezTo>
                    <a:lnTo>
                      <a:pt x="354" y="177"/>
                    </a:lnTo>
                    <a:cubicBezTo>
                      <a:pt x="354" y="82"/>
                      <a:pt x="286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6"/>
              <p:cNvSpPr/>
              <p:nvPr/>
            </p:nvSpPr>
            <p:spPr>
              <a:xfrm>
                <a:off x="8172316" y="4199723"/>
                <a:ext cx="68052" cy="58910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1836" extrusionOk="0">
                    <a:moveTo>
                      <a:pt x="2120" y="1"/>
                    </a:moveTo>
                    <a:cubicBezTo>
                      <a:pt x="1903" y="1"/>
                      <a:pt x="1699" y="14"/>
                      <a:pt x="1482" y="55"/>
                    </a:cubicBezTo>
                    <a:cubicBezTo>
                      <a:pt x="1210" y="110"/>
                      <a:pt x="1087" y="205"/>
                      <a:pt x="1033" y="368"/>
                    </a:cubicBezTo>
                    <a:cubicBezTo>
                      <a:pt x="1060" y="395"/>
                      <a:pt x="1087" y="422"/>
                      <a:pt x="1087" y="449"/>
                    </a:cubicBezTo>
                    <a:cubicBezTo>
                      <a:pt x="1101" y="572"/>
                      <a:pt x="1115" y="694"/>
                      <a:pt x="1115" y="803"/>
                    </a:cubicBezTo>
                    <a:cubicBezTo>
                      <a:pt x="1101" y="857"/>
                      <a:pt x="1101" y="912"/>
                      <a:pt x="1101" y="966"/>
                    </a:cubicBezTo>
                    <a:cubicBezTo>
                      <a:pt x="1074" y="1075"/>
                      <a:pt x="1047" y="1183"/>
                      <a:pt x="979" y="1265"/>
                    </a:cubicBezTo>
                    <a:cubicBezTo>
                      <a:pt x="992" y="1360"/>
                      <a:pt x="1019" y="1442"/>
                      <a:pt x="1047" y="1523"/>
                    </a:cubicBezTo>
                    <a:cubicBezTo>
                      <a:pt x="680" y="1523"/>
                      <a:pt x="245" y="1523"/>
                      <a:pt x="0" y="1836"/>
                    </a:cubicBezTo>
                    <a:cubicBezTo>
                      <a:pt x="204" y="1836"/>
                      <a:pt x="408" y="1822"/>
                      <a:pt x="612" y="1822"/>
                    </a:cubicBezTo>
                    <a:cubicBezTo>
                      <a:pt x="693" y="1809"/>
                      <a:pt x="788" y="1809"/>
                      <a:pt x="870" y="1795"/>
                    </a:cubicBezTo>
                    <a:cubicBezTo>
                      <a:pt x="1115" y="1768"/>
                      <a:pt x="1332" y="1673"/>
                      <a:pt x="1400" y="1374"/>
                    </a:cubicBezTo>
                    <a:cubicBezTo>
                      <a:pt x="1400" y="1319"/>
                      <a:pt x="1414" y="1265"/>
                      <a:pt x="1414" y="1211"/>
                    </a:cubicBezTo>
                    <a:cubicBezTo>
                      <a:pt x="1305" y="1047"/>
                      <a:pt x="1278" y="830"/>
                      <a:pt x="1346" y="640"/>
                    </a:cubicBezTo>
                    <a:cubicBezTo>
                      <a:pt x="1359" y="612"/>
                      <a:pt x="1373" y="585"/>
                      <a:pt x="1386" y="572"/>
                    </a:cubicBezTo>
                    <a:cubicBezTo>
                      <a:pt x="1386" y="504"/>
                      <a:pt x="1373" y="436"/>
                      <a:pt x="1359" y="368"/>
                    </a:cubicBezTo>
                    <a:cubicBezTo>
                      <a:pt x="1373" y="300"/>
                      <a:pt x="1359" y="246"/>
                      <a:pt x="1332" y="191"/>
                    </a:cubicBezTo>
                    <a:cubicBezTo>
                      <a:pt x="1590" y="164"/>
                      <a:pt x="1889" y="110"/>
                      <a:pt x="212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6"/>
              <p:cNvSpPr/>
              <p:nvPr/>
            </p:nvSpPr>
            <p:spPr>
              <a:xfrm>
                <a:off x="8213287" y="4218044"/>
                <a:ext cx="4396" cy="2053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640" extrusionOk="0">
                    <a:moveTo>
                      <a:pt x="109" y="1"/>
                    </a:moveTo>
                    <a:cubicBezTo>
                      <a:pt x="96" y="14"/>
                      <a:pt x="82" y="41"/>
                      <a:pt x="69" y="69"/>
                    </a:cubicBezTo>
                    <a:cubicBezTo>
                      <a:pt x="1" y="259"/>
                      <a:pt x="28" y="476"/>
                      <a:pt x="137" y="640"/>
                    </a:cubicBezTo>
                    <a:cubicBezTo>
                      <a:pt x="137" y="517"/>
                      <a:pt x="137" y="381"/>
                      <a:pt x="109" y="245"/>
                    </a:cubicBezTo>
                    <a:cubicBezTo>
                      <a:pt x="109" y="164"/>
                      <a:pt x="109" y="82"/>
                      <a:pt x="1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6"/>
              <p:cNvSpPr/>
              <p:nvPr/>
            </p:nvSpPr>
            <p:spPr>
              <a:xfrm>
                <a:off x="8203277" y="4211499"/>
                <a:ext cx="4813" cy="28813"/>
              </a:xfrm>
              <a:custGeom>
                <a:avLst/>
                <a:gdLst/>
                <a:ahLst/>
                <a:cxnLst/>
                <a:rect l="l" t="t" r="r" b="b"/>
                <a:pathLst>
                  <a:path w="150" h="898" extrusionOk="0">
                    <a:moveTo>
                      <a:pt x="68" y="1"/>
                    </a:moveTo>
                    <a:cubicBezTo>
                      <a:pt x="27" y="123"/>
                      <a:pt x="14" y="259"/>
                      <a:pt x="14" y="449"/>
                    </a:cubicBezTo>
                    <a:cubicBezTo>
                      <a:pt x="14" y="585"/>
                      <a:pt x="0" y="748"/>
                      <a:pt x="14" y="898"/>
                    </a:cubicBezTo>
                    <a:cubicBezTo>
                      <a:pt x="82" y="816"/>
                      <a:pt x="109" y="708"/>
                      <a:pt x="136" y="599"/>
                    </a:cubicBezTo>
                    <a:cubicBezTo>
                      <a:pt x="136" y="545"/>
                      <a:pt x="136" y="490"/>
                      <a:pt x="150" y="436"/>
                    </a:cubicBezTo>
                    <a:cubicBezTo>
                      <a:pt x="150" y="327"/>
                      <a:pt x="136" y="205"/>
                      <a:pt x="122" y="82"/>
                    </a:cubicBezTo>
                    <a:cubicBezTo>
                      <a:pt x="122" y="55"/>
                      <a:pt x="95" y="28"/>
                      <a:pt x="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6"/>
              <p:cNvSpPr/>
              <p:nvPr/>
            </p:nvSpPr>
            <p:spPr>
              <a:xfrm>
                <a:off x="7633274" y="4290016"/>
                <a:ext cx="68084" cy="5891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1836" extrusionOk="0">
                    <a:moveTo>
                      <a:pt x="1" y="0"/>
                    </a:moveTo>
                    <a:cubicBezTo>
                      <a:pt x="246" y="109"/>
                      <a:pt x="545" y="164"/>
                      <a:pt x="803" y="191"/>
                    </a:cubicBezTo>
                    <a:cubicBezTo>
                      <a:pt x="776" y="245"/>
                      <a:pt x="762" y="313"/>
                      <a:pt x="776" y="381"/>
                    </a:cubicBezTo>
                    <a:cubicBezTo>
                      <a:pt x="762" y="435"/>
                      <a:pt x="749" y="503"/>
                      <a:pt x="749" y="571"/>
                    </a:cubicBezTo>
                    <a:cubicBezTo>
                      <a:pt x="762" y="598"/>
                      <a:pt x="776" y="626"/>
                      <a:pt x="789" y="653"/>
                    </a:cubicBezTo>
                    <a:cubicBezTo>
                      <a:pt x="857" y="843"/>
                      <a:pt x="817" y="1047"/>
                      <a:pt x="721" y="1224"/>
                    </a:cubicBezTo>
                    <a:cubicBezTo>
                      <a:pt x="721" y="1278"/>
                      <a:pt x="721" y="1332"/>
                      <a:pt x="735" y="1373"/>
                    </a:cubicBezTo>
                    <a:cubicBezTo>
                      <a:pt x="803" y="1672"/>
                      <a:pt x="1007" y="1767"/>
                      <a:pt x="1265" y="1808"/>
                    </a:cubicBezTo>
                    <a:cubicBezTo>
                      <a:pt x="1347" y="1822"/>
                      <a:pt x="1428" y="1822"/>
                      <a:pt x="1523" y="1822"/>
                    </a:cubicBezTo>
                    <a:cubicBezTo>
                      <a:pt x="1727" y="1835"/>
                      <a:pt x="1931" y="1835"/>
                      <a:pt x="2121" y="1835"/>
                    </a:cubicBezTo>
                    <a:cubicBezTo>
                      <a:pt x="1896" y="1548"/>
                      <a:pt x="1522" y="1536"/>
                      <a:pt x="1177" y="1536"/>
                    </a:cubicBezTo>
                    <a:cubicBezTo>
                      <a:pt x="1147" y="1536"/>
                      <a:pt x="1118" y="1536"/>
                      <a:pt x="1088" y="1536"/>
                    </a:cubicBezTo>
                    <a:cubicBezTo>
                      <a:pt x="1116" y="1455"/>
                      <a:pt x="1129" y="1360"/>
                      <a:pt x="1143" y="1278"/>
                    </a:cubicBezTo>
                    <a:cubicBezTo>
                      <a:pt x="1088" y="1183"/>
                      <a:pt x="1048" y="1074"/>
                      <a:pt x="1034" y="979"/>
                    </a:cubicBezTo>
                    <a:cubicBezTo>
                      <a:pt x="1034" y="925"/>
                      <a:pt x="1020" y="870"/>
                      <a:pt x="1020" y="816"/>
                    </a:cubicBezTo>
                    <a:cubicBezTo>
                      <a:pt x="1020" y="694"/>
                      <a:pt x="1034" y="571"/>
                      <a:pt x="1034" y="463"/>
                    </a:cubicBezTo>
                    <a:cubicBezTo>
                      <a:pt x="1048" y="422"/>
                      <a:pt x="1075" y="408"/>
                      <a:pt x="1102" y="381"/>
                    </a:cubicBezTo>
                    <a:cubicBezTo>
                      <a:pt x="1048" y="218"/>
                      <a:pt x="912" y="123"/>
                      <a:pt x="653" y="68"/>
                    </a:cubicBezTo>
                    <a:cubicBezTo>
                      <a:pt x="436" y="28"/>
                      <a:pt x="218" y="0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6"/>
              <p:cNvSpPr/>
              <p:nvPr/>
            </p:nvSpPr>
            <p:spPr>
              <a:xfrm>
                <a:off x="7666000" y="4302241"/>
                <a:ext cx="4813" cy="28813"/>
              </a:xfrm>
              <a:custGeom>
                <a:avLst/>
                <a:gdLst/>
                <a:ahLst/>
                <a:cxnLst/>
                <a:rect l="l" t="t" r="r" b="b"/>
                <a:pathLst>
                  <a:path w="150" h="898" extrusionOk="0">
                    <a:moveTo>
                      <a:pt x="82" y="0"/>
                    </a:moveTo>
                    <a:cubicBezTo>
                      <a:pt x="55" y="27"/>
                      <a:pt x="28" y="41"/>
                      <a:pt x="14" y="82"/>
                    </a:cubicBezTo>
                    <a:cubicBezTo>
                      <a:pt x="0" y="190"/>
                      <a:pt x="0" y="313"/>
                      <a:pt x="0" y="435"/>
                    </a:cubicBezTo>
                    <a:cubicBezTo>
                      <a:pt x="0" y="489"/>
                      <a:pt x="14" y="544"/>
                      <a:pt x="14" y="598"/>
                    </a:cubicBezTo>
                    <a:cubicBezTo>
                      <a:pt x="28" y="693"/>
                      <a:pt x="68" y="802"/>
                      <a:pt x="123" y="897"/>
                    </a:cubicBezTo>
                    <a:cubicBezTo>
                      <a:pt x="150" y="734"/>
                      <a:pt x="136" y="584"/>
                      <a:pt x="136" y="435"/>
                    </a:cubicBezTo>
                    <a:cubicBezTo>
                      <a:pt x="136" y="258"/>
                      <a:pt x="123" y="109"/>
                      <a:pt x="8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6"/>
              <p:cNvSpPr/>
              <p:nvPr/>
            </p:nvSpPr>
            <p:spPr>
              <a:xfrm>
                <a:off x="7655958" y="4308338"/>
                <a:ext cx="4845" cy="2095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653" extrusionOk="0">
                    <a:moveTo>
                      <a:pt x="42" y="0"/>
                    </a:moveTo>
                    <a:cubicBezTo>
                      <a:pt x="28" y="82"/>
                      <a:pt x="28" y="177"/>
                      <a:pt x="42" y="259"/>
                    </a:cubicBezTo>
                    <a:cubicBezTo>
                      <a:pt x="14" y="394"/>
                      <a:pt x="1" y="530"/>
                      <a:pt x="14" y="653"/>
                    </a:cubicBezTo>
                    <a:cubicBezTo>
                      <a:pt x="110" y="476"/>
                      <a:pt x="150" y="272"/>
                      <a:pt x="82" y="82"/>
                    </a:cubicBezTo>
                    <a:cubicBezTo>
                      <a:pt x="69" y="55"/>
                      <a:pt x="55" y="27"/>
                      <a:pt x="4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6"/>
              <p:cNvSpPr/>
              <p:nvPr/>
            </p:nvSpPr>
            <p:spPr>
              <a:xfrm>
                <a:off x="7043251" y="4199723"/>
                <a:ext cx="68084" cy="5891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1836" extrusionOk="0">
                    <a:moveTo>
                      <a:pt x="1" y="1"/>
                    </a:moveTo>
                    <a:cubicBezTo>
                      <a:pt x="245" y="110"/>
                      <a:pt x="544" y="164"/>
                      <a:pt x="803" y="191"/>
                    </a:cubicBezTo>
                    <a:cubicBezTo>
                      <a:pt x="775" y="246"/>
                      <a:pt x="762" y="300"/>
                      <a:pt x="775" y="368"/>
                    </a:cubicBezTo>
                    <a:cubicBezTo>
                      <a:pt x="762" y="436"/>
                      <a:pt x="748" y="504"/>
                      <a:pt x="748" y="572"/>
                    </a:cubicBezTo>
                    <a:cubicBezTo>
                      <a:pt x="762" y="585"/>
                      <a:pt x="775" y="612"/>
                      <a:pt x="789" y="640"/>
                    </a:cubicBezTo>
                    <a:cubicBezTo>
                      <a:pt x="857" y="830"/>
                      <a:pt x="816" y="1047"/>
                      <a:pt x="721" y="1211"/>
                    </a:cubicBezTo>
                    <a:cubicBezTo>
                      <a:pt x="721" y="1265"/>
                      <a:pt x="721" y="1319"/>
                      <a:pt x="735" y="1374"/>
                    </a:cubicBezTo>
                    <a:cubicBezTo>
                      <a:pt x="803" y="1673"/>
                      <a:pt x="1006" y="1768"/>
                      <a:pt x="1265" y="1795"/>
                    </a:cubicBezTo>
                    <a:cubicBezTo>
                      <a:pt x="1346" y="1809"/>
                      <a:pt x="1428" y="1809"/>
                      <a:pt x="1523" y="1822"/>
                    </a:cubicBezTo>
                    <a:cubicBezTo>
                      <a:pt x="1727" y="1822"/>
                      <a:pt x="1931" y="1836"/>
                      <a:pt x="2121" y="1836"/>
                    </a:cubicBezTo>
                    <a:cubicBezTo>
                      <a:pt x="1876" y="1523"/>
                      <a:pt x="1455" y="1523"/>
                      <a:pt x="1074" y="1523"/>
                    </a:cubicBezTo>
                    <a:cubicBezTo>
                      <a:pt x="1115" y="1442"/>
                      <a:pt x="1129" y="1360"/>
                      <a:pt x="1142" y="1265"/>
                    </a:cubicBezTo>
                    <a:cubicBezTo>
                      <a:pt x="1088" y="1183"/>
                      <a:pt x="1047" y="1075"/>
                      <a:pt x="1034" y="966"/>
                    </a:cubicBezTo>
                    <a:cubicBezTo>
                      <a:pt x="1034" y="912"/>
                      <a:pt x="1020" y="857"/>
                      <a:pt x="1020" y="803"/>
                    </a:cubicBezTo>
                    <a:cubicBezTo>
                      <a:pt x="1020" y="694"/>
                      <a:pt x="1020" y="572"/>
                      <a:pt x="1034" y="449"/>
                    </a:cubicBezTo>
                    <a:cubicBezTo>
                      <a:pt x="1047" y="422"/>
                      <a:pt x="1074" y="395"/>
                      <a:pt x="1102" y="368"/>
                    </a:cubicBezTo>
                    <a:cubicBezTo>
                      <a:pt x="1047" y="205"/>
                      <a:pt x="911" y="110"/>
                      <a:pt x="653" y="55"/>
                    </a:cubicBezTo>
                    <a:cubicBezTo>
                      <a:pt x="436" y="14"/>
                      <a:pt x="218" y="1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6"/>
              <p:cNvSpPr/>
              <p:nvPr/>
            </p:nvSpPr>
            <p:spPr>
              <a:xfrm>
                <a:off x="7075977" y="4211499"/>
                <a:ext cx="4396" cy="2881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98" extrusionOk="0">
                    <a:moveTo>
                      <a:pt x="82" y="1"/>
                    </a:moveTo>
                    <a:cubicBezTo>
                      <a:pt x="54" y="28"/>
                      <a:pt x="27" y="55"/>
                      <a:pt x="14" y="82"/>
                    </a:cubicBezTo>
                    <a:cubicBezTo>
                      <a:pt x="0" y="205"/>
                      <a:pt x="0" y="327"/>
                      <a:pt x="0" y="436"/>
                    </a:cubicBezTo>
                    <a:cubicBezTo>
                      <a:pt x="0" y="490"/>
                      <a:pt x="14" y="545"/>
                      <a:pt x="14" y="599"/>
                    </a:cubicBezTo>
                    <a:cubicBezTo>
                      <a:pt x="27" y="708"/>
                      <a:pt x="68" y="816"/>
                      <a:pt x="122" y="898"/>
                    </a:cubicBezTo>
                    <a:cubicBezTo>
                      <a:pt x="136" y="748"/>
                      <a:pt x="136" y="585"/>
                      <a:pt x="136" y="449"/>
                    </a:cubicBezTo>
                    <a:cubicBezTo>
                      <a:pt x="136" y="259"/>
                      <a:pt x="122" y="123"/>
                      <a:pt x="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6"/>
              <p:cNvSpPr/>
              <p:nvPr/>
            </p:nvSpPr>
            <p:spPr>
              <a:xfrm>
                <a:off x="7065935" y="4218044"/>
                <a:ext cx="4813" cy="20535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40" extrusionOk="0">
                    <a:moveTo>
                      <a:pt x="41" y="1"/>
                    </a:moveTo>
                    <a:cubicBezTo>
                      <a:pt x="28" y="82"/>
                      <a:pt x="28" y="164"/>
                      <a:pt x="41" y="245"/>
                    </a:cubicBezTo>
                    <a:cubicBezTo>
                      <a:pt x="14" y="381"/>
                      <a:pt x="0" y="517"/>
                      <a:pt x="14" y="640"/>
                    </a:cubicBezTo>
                    <a:cubicBezTo>
                      <a:pt x="109" y="476"/>
                      <a:pt x="150" y="259"/>
                      <a:pt x="82" y="69"/>
                    </a:cubicBezTo>
                    <a:cubicBezTo>
                      <a:pt x="68" y="41"/>
                      <a:pt x="55" y="14"/>
                      <a:pt x="4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6"/>
              <p:cNvSpPr/>
              <p:nvPr/>
            </p:nvSpPr>
            <p:spPr>
              <a:xfrm>
                <a:off x="6860084" y="2831232"/>
                <a:ext cx="1563921" cy="1664692"/>
              </a:xfrm>
              <a:custGeom>
                <a:avLst/>
                <a:gdLst/>
                <a:ahLst/>
                <a:cxnLst/>
                <a:rect l="l" t="t" r="r" b="b"/>
                <a:pathLst>
                  <a:path w="48743" h="51882" extrusionOk="0">
                    <a:moveTo>
                      <a:pt x="24466" y="595"/>
                    </a:moveTo>
                    <a:cubicBezTo>
                      <a:pt x="24539" y="595"/>
                      <a:pt x="24620" y="625"/>
                      <a:pt x="24698" y="691"/>
                    </a:cubicBezTo>
                    <a:cubicBezTo>
                      <a:pt x="25065" y="1017"/>
                      <a:pt x="24780" y="1180"/>
                      <a:pt x="24535" y="1330"/>
                    </a:cubicBezTo>
                    <a:cubicBezTo>
                      <a:pt x="24426" y="1248"/>
                      <a:pt x="24290" y="1112"/>
                      <a:pt x="24250" y="1031"/>
                    </a:cubicBezTo>
                    <a:cubicBezTo>
                      <a:pt x="24152" y="778"/>
                      <a:pt x="24284" y="595"/>
                      <a:pt x="24466" y="595"/>
                    </a:cubicBezTo>
                    <a:close/>
                    <a:moveTo>
                      <a:pt x="24861" y="2159"/>
                    </a:moveTo>
                    <a:cubicBezTo>
                      <a:pt x="25867" y="2716"/>
                      <a:pt x="26832" y="3355"/>
                      <a:pt x="27743" y="4062"/>
                    </a:cubicBezTo>
                    <a:cubicBezTo>
                      <a:pt x="26723" y="4442"/>
                      <a:pt x="25690" y="4796"/>
                      <a:pt x="24644" y="5135"/>
                    </a:cubicBezTo>
                    <a:cubicBezTo>
                      <a:pt x="24684" y="4143"/>
                      <a:pt x="24766" y="3151"/>
                      <a:pt x="24861" y="2159"/>
                    </a:cubicBezTo>
                    <a:close/>
                    <a:moveTo>
                      <a:pt x="11962" y="8003"/>
                    </a:moveTo>
                    <a:cubicBezTo>
                      <a:pt x="12125" y="8031"/>
                      <a:pt x="12275" y="8058"/>
                      <a:pt x="12424" y="8099"/>
                    </a:cubicBezTo>
                    <a:cubicBezTo>
                      <a:pt x="12519" y="8180"/>
                      <a:pt x="12343" y="8493"/>
                      <a:pt x="12193" y="8778"/>
                    </a:cubicBezTo>
                    <a:cubicBezTo>
                      <a:pt x="12098" y="8669"/>
                      <a:pt x="11976" y="8574"/>
                      <a:pt x="11921" y="8452"/>
                    </a:cubicBezTo>
                    <a:cubicBezTo>
                      <a:pt x="11813" y="8289"/>
                      <a:pt x="11826" y="8139"/>
                      <a:pt x="11962" y="8003"/>
                    </a:cubicBezTo>
                    <a:close/>
                    <a:moveTo>
                      <a:pt x="36768" y="8003"/>
                    </a:moveTo>
                    <a:cubicBezTo>
                      <a:pt x="36904" y="8139"/>
                      <a:pt x="36931" y="8289"/>
                      <a:pt x="36822" y="8452"/>
                    </a:cubicBezTo>
                    <a:cubicBezTo>
                      <a:pt x="36768" y="8574"/>
                      <a:pt x="36646" y="8669"/>
                      <a:pt x="36551" y="8778"/>
                    </a:cubicBezTo>
                    <a:cubicBezTo>
                      <a:pt x="36387" y="8493"/>
                      <a:pt x="36211" y="8180"/>
                      <a:pt x="36306" y="8099"/>
                    </a:cubicBezTo>
                    <a:cubicBezTo>
                      <a:pt x="36469" y="8058"/>
                      <a:pt x="36618" y="8031"/>
                      <a:pt x="36768" y="8003"/>
                    </a:cubicBezTo>
                    <a:close/>
                    <a:moveTo>
                      <a:pt x="12519" y="9716"/>
                    </a:moveTo>
                    <a:cubicBezTo>
                      <a:pt x="13729" y="10301"/>
                      <a:pt x="14898" y="10939"/>
                      <a:pt x="16067" y="11619"/>
                    </a:cubicBezTo>
                    <a:lnTo>
                      <a:pt x="14409" y="12285"/>
                    </a:lnTo>
                    <a:cubicBezTo>
                      <a:pt x="13824" y="12516"/>
                      <a:pt x="13104" y="12693"/>
                      <a:pt x="12519" y="13005"/>
                    </a:cubicBezTo>
                    <a:cubicBezTo>
                      <a:pt x="12519" y="12951"/>
                      <a:pt x="12519" y="12883"/>
                      <a:pt x="12519" y="12829"/>
                    </a:cubicBezTo>
                    <a:cubicBezTo>
                      <a:pt x="12492" y="11796"/>
                      <a:pt x="12479" y="10749"/>
                      <a:pt x="12519" y="9716"/>
                    </a:cubicBezTo>
                    <a:close/>
                    <a:moveTo>
                      <a:pt x="36224" y="9716"/>
                    </a:moveTo>
                    <a:cubicBezTo>
                      <a:pt x="36265" y="10749"/>
                      <a:pt x="36238" y="11796"/>
                      <a:pt x="36224" y="12829"/>
                    </a:cubicBezTo>
                    <a:cubicBezTo>
                      <a:pt x="36211" y="12883"/>
                      <a:pt x="36211" y="12951"/>
                      <a:pt x="36211" y="13005"/>
                    </a:cubicBezTo>
                    <a:cubicBezTo>
                      <a:pt x="35640" y="12693"/>
                      <a:pt x="34919" y="12516"/>
                      <a:pt x="34335" y="12285"/>
                    </a:cubicBezTo>
                    <a:lnTo>
                      <a:pt x="32677" y="11619"/>
                    </a:lnTo>
                    <a:cubicBezTo>
                      <a:pt x="33832" y="10939"/>
                      <a:pt x="35015" y="10301"/>
                      <a:pt x="36224" y="9716"/>
                    </a:cubicBezTo>
                    <a:close/>
                    <a:moveTo>
                      <a:pt x="24453" y="10287"/>
                    </a:moveTo>
                    <a:cubicBezTo>
                      <a:pt x="24698" y="10491"/>
                      <a:pt x="24888" y="10885"/>
                      <a:pt x="25038" y="11116"/>
                    </a:cubicBezTo>
                    <a:cubicBezTo>
                      <a:pt x="25228" y="11401"/>
                      <a:pt x="25405" y="11687"/>
                      <a:pt x="25582" y="11972"/>
                    </a:cubicBezTo>
                    <a:cubicBezTo>
                      <a:pt x="25935" y="12543"/>
                      <a:pt x="26275" y="13141"/>
                      <a:pt x="26574" y="13739"/>
                    </a:cubicBezTo>
                    <a:cubicBezTo>
                      <a:pt x="27009" y="14582"/>
                      <a:pt x="27403" y="15438"/>
                      <a:pt x="27783" y="16295"/>
                    </a:cubicBezTo>
                    <a:cubicBezTo>
                      <a:pt x="27308" y="16308"/>
                      <a:pt x="26818" y="16349"/>
                      <a:pt x="26343" y="16363"/>
                    </a:cubicBezTo>
                    <a:cubicBezTo>
                      <a:pt x="25853" y="16372"/>
                      <a:pt x="25362" y="16382"/>
                      <a:pt x="24872" y="16382"/>
                    </a:cubicBezTo>
                    <a:cubicBezTo>
                      <a:pt x="24669" y="16382"/>
                      <a:pt x="24466" y="16380"/>
                      <a:pt x="24263" y="16376"/>
                    </a:cubicBezTo>
                    <a:cubicBezTo>
                      <a:pt x="23611" y="16376"/>
                      <a:pt x="22958" y="16363"/>
                      <a:pt x="22292" y="16349"/>
                    </a:cubicBezTo>
                    <a:cubicBezTo>
                      <a:pt x="21930" y="16337"/>
                      <a:pt x="21557" y="16306"/>
                      <a:pt x="21183" y="16306"/>
                    </a:cubicBezTo>
                    <a:cubicBezTo>
                      <a:pt x="21122" y="16306"/>
                      <a:pt x="21062" y="16306"/>
                      <a:pt x="21001" y="16308"/>
                    </a:cubicBezTo>
                    <a:cubicBezTo>
                      <a:pt x="21123" y="16091"/>
                      <a:pt x="21232" y="15860"/>
                      <a:pt x="21354" y="15642"/>
                    </a:cubicBezTo>
                    <a:cubicBezTo>
                      <a:pt x="21857" y="14691"/>
                      <a:pt x="22374" y="13739"/>
                      <a:pt x="22890" y="12788"/>
                    </a:cubicBezTo>
                    <a:cubicBezTo>
                      <a:pt x="23121" y="12353"/>
                      <a:pt x="23352" y="11932"/>
                      <a:pt x="23611" y="11510"/>
                    </a:cubicBezTo>
                    <a:cubicBezTo>
                      <a:pt x="23747" y="11306"/>
                      <a:pt x="23869" y="11089"/>
                      <a:pt x="24005" y="10899"/>
                    </a:cubicBezTo>
                    <a:cubicBezTo>
                      <a:pt x="24114" y="10749"/>
                      <a:pt x="24277" y="10423"/>
                      <a:pt x="24453" y="10287"/>
                    </a:cubicBezTo>
                    <a:close/>
                    <a:moveTo>
                      <a:pt x="20797" y="16675"/>
                    </a:moveTo>
                    <a:cubicBezTo>
                      <a:pt x="21259" y="16757"/>
                      <a:pt x="21735" y="16757"/>
                      <a:pt x="22197" y="16770"/>
                    </a:cubicBezTo>
                    <a:cubicBezTo>
                      <a:pt x="22917" y="16811"/>
                      <a:pt x="23651" y="16811"/>
                      <a:pt x="24372" y="16825"/>
                    </a:cubicBezTo>
                    <a:cubicBezTo>
                      <a:pt x="25065" y="16825"/>
                      <a:pt x="25758" y="16825"/>
                      <a:pt x="26438" y="16811"/>
                    </a:cubicBezTo>
                    <a:cubicBezTo>
                      <a:pt x="26610" y="16807"/>
                      <a:pt x="26784" y="16807"/>
                      <a:pt x="26958" y="16807"/>
                    </a:cubicBezTo>
                    <a:cubicBezTo>
                      <a:pt x="27306" y="16807"/>
                      <a:pt x="27657" y="16807"/>
                      <a:pt x="28001" y="16770"/>
                    </a:cubicBezTo>
                    <a:cubicBezTo>
                      <a:pt x="28110" y="17029"/>
                      <a:pt x="28218" y="17287"/>
                      <a:pt x="28327" y="17545"/>
                    </a:cubicBezTo>
                    <a:cubicBezTo>
                      <a:pt x="28436" y="17817"/>
                      <a:pt x="28694" y="18211"/>
                      <a:pt x="28721" y="18497"/>
                    </a:cubicBezTo>
                    <a:cubicBezTo>
                      <a:pt x="28738" y="18725"/>
                      <a:pt x="28523" y="18764"/>
                      <a:pt x="28293" y="18764"/>
                    </a:cubicBezTo>
                    <a:cubicBezTo>
                      <a:pt x="28175" y="18764"/>
                      <a:pt x="28053" y="18754"/>
                      <a:pt x="27956" y="18754"/>
                    </a:cubicBezTo>
                    <a:cubicBezTo>
                      <a:pt x="27938" y="18754"/>
                      <a:pt x="27921" y="18754"/>
                      <a:pt x="27906" y="18755"/>
                    </a:cubicBezTo>
                    <a:cubicBezTo>
                      <a:pt x="27783" y="18755"/>
                      <a:pt x="27661" y="18768"/>
                      <a:pt x="27552" y="18768"/>
                    </a:cubicBezTo>
                    <a:cubicBezTo>
                      <a:pt x="27458" y="18759"/>
                      <a:pt x="27361" y="18755"/>
                      <a:pt x="27264" y="18755"/>
                    </a:cubicBezTo>
                    <a:cubicBezTo>
                      <a:pt x="26940" y="18755"/>
                      <a:pt x="26614" y="18796"/>
                      <a:pt x="26383" y="18796"/>
                    </a:cubicBezTo>
                    <a:cubicBezTo>
                      <a:pt x="25446" y="18782"/>
                      <a:pt x="24508" y="18768"/>
                      <a:pt x="23570" y="18768"/>
                    </a:cubicBezTo>
                    <a:cubicBezTo>
                      <a:pt x="23195" y="18759"/>
                      <a:pt x="22820" y="18743"/>
                      <a:pt x="22449" y="18743"/>
                    </a:cubicBezTo>
                    <a:cubicBezTo>
                      <a:pt x="22282" y="18743"/>
                      <a:pt x="22117" y="18746"/>
                      <a:pt x="21952" y="18755"/>
                    </a:cubicBezTo>
                    <a:cubicBezTo>
                      <a:pt x="21789" y="18755"/>
                      <a:pt x="21626" y="18768"/>
                      <a:pt x="21477" y="18809"/>
                    </a:cubicBezTo>
                    <a:cubicBezTo>
                      <a:pt x="21218" y="18782"/>
                      <a:pt x="20947" y="18782"/>
                      <a:pt x="20675" y="18782"/>
                    </a:cubicBezTo>
                    <a:cubicBezTo>
                      <a:pt x="20476" y="18782"/>
                      <a:pt x="20253" y="18742"/>
                      <a:pt x="20044" y="18742"/>
                    </a:cubicBezTo>
                    <a:cubicBezTo>
                      <a:pt x="19981" y="18742"/>
                      <a:pt x="19919" y="18745"/>
                      <a:pt x="19859" y="18755"/>
                    </a:cubicBezTo>
                    <a:cubicBezTo>
                      <a:pt x="19818" y="18768"/>
                      <a:pt x="19737" y="18768"/>
                      <a:pt x="19669" y="18782"/>
                    </a:cubicBezTo>
                    <a:cubicBezTo>
                      <a:pt x="19710" y="18714"/>
                      <a:pt x="19764" y="18633"/>
                      <a:pt x="19778" y="18619"/>
                    </a:cubicBezTo>
                    <a:cubicBezTo>
                      <a:pt x="20117" y="17966"/>
                      <a:pt x="20457" y="17328"/>
                      <a:pt x="20797" y="16675"/>
                    </a:cubicBezTo>
                    <a:close/>
                    <a:moveTo>
                      <a:pt x="12207" y="16730"/>
                    </a:moveTo>
                    <a:cubicBezTo>
                      <a:pt x="12642" y="17735"/>
                      <a:pt x="13145" y="18728"/>
                      <a:pt x="13607" y="19720"/>
                    </a:cubicBezTo>
                    <a:cubicBezTo>
                      <a:pt x="13960" y="20467"/>
                      <a:pt x="14300" y="21215"/>
                      <a:pt x="14640" y="21963"/>
                    </a:cubicBezTo>
                    <a:cubicBezTo>
                      <a:pt x="14281" y="21897"/>
                      <a:pt x="13898" y="21878"/>
                      <a:pt x="13514" y="21878"/>
                    </a:cubicBezTo>
                    <a:cubicBezTo>
                      <a:pt x="13025" y="21878"/>
                      <a:pt x="12534" y="21908"/>
                      <a:pt x="12084" y="21908"/>
                    </a:cubicBezTo>
                    <a:cubicBezTo>
                      <a:pt x="11215" y="21908"/>
                      <a:pt x="10358" y="21963"/>
                      <a:pt x="9488" y="22058"/>
                    </a:cubicBezTo>
                    <a:cubicBezTo>
                      <a:pt x="10168" y="20440"/>
                      <a:pt x="10916" y="18850"/>
                      <a:pt x="11745" y="17273"/>
                    </a:cubicBezTo>
                    <a:cubicBezTo>
                      <a:pt x="11881" y="17069"/>
                      <a:pt x="12030" y="16879"/>
                      <a:pt x="12207" y="16730"/>
                    </a:cubicBezTo>
                    <a:close/>
                    <a:moveTo>
                      <a:pt x="36523" y="16730"/>
                    </a:moveTo>
                    <a:cubicBezTo>
                      <a:pt x="36700" y="16879"/>
                      <a:pt x="36863" y="17069"/>
                      <a:pt x="36999" y="17273"/>
                    </a:cubicBezTo>
                    <a:cubicBezTo>
                      <a:pt x="37828" y="18850"/>
                      <a:pt x="38576" y="20440"/>
                      <a:pt x="39242" y="22058"/>
                    </a:cubicBezTo>
                    <a:cubicBezTo>
                      <a:pt x="38385" y="21963"/>
                      <a:pt x="37529" y="21908"/>
                      <a:pt x="36659" y="21908"/>
                    </a:cubicBezTo>
                    <a:cubicBezTo>
                      <a:pt x="36210" y="21908"/>
                      <a:pt x="35714" y="21878"/>
                      <a:pt x="35224" y="21878"/>
                    </a:cubicBezTo>
                    <a:cubicBezTo>
                      <a:pt x="34839" y="21878"/>
                      <a:pt x="34457" y="21897"/>
                      <a:pt x="34104" y="21963"/>
                    </a:cubicBezTo>
                    <a:cubicBezTo>
                      <a:pt x="34444" y="21215"/>
                      <a:pt x="34784" y="20467"/>
                      <a:pt x="35137" y="19720"/>
                    </a:cubicBezTo>
                    <a:cubicBezTo>
                      <a:pt x="35585" y="18728"/>
                      <a:pt x="36102" y="17735"/>
                      <a:pt x="36523" y="16730"/>
                    </a:cubicBezTo>
                    <a:close/>
                    <a:moveTo>
                      <a:pt x="9339" y="22438"/>
                    </a:moveTo>
                    <a:cubicBezTo>
                      <a:pt x="10249" y="22452"/>
                      <a:pt x="11174" y="22465"/>
                      <a:pt x="12084" y="22465"/>
                    </a:cubicBezTo>
                    <a:cubicBezTo>
                      <a:pt x="12560" y="22479"/>
                      <a:pt x="13022" y="22479"/>
                      <a:pt x="13498" y="22506"/>
                    </a:cubicBezTo>
                    <a:cubicBezTo>
                      <a:pt x="13812" y="22516"/>
                      <a:pt x="14132" y="22544"/>
                      <a:pt x="14446" y="22544"/>
                    </a:cubicBezTo>
                    <a:cubicBezTo>
                      <a:pt x="14594" y="22544"/>
                      <a:pt x="14741" y="22537"/>
                      <a:pt x="14884" y="22520"/>
                    </a:cubicBezTo>
                    <a:cubicBezTo>
                      <a:pt x="15007" y="22778"/>
                      <a:pt x="15129" y="23023"/>
                      <a:pt x="15238" y="23281"/>
                    </a:cubicBezTo>
                    <a:cubicBezTo>
                      <a:pt x="15279" y="23363"/>
                      <a:pt x="15442" y="23621"/>
                      <a:pt x="15415" y="23689"/>
                    </a:cubicBezTo>
                    <a:cubicBezTo>
                      <a:pt x="15390" y="23796"/>
                      <a:pt x="15315" y="23813"/>
                      <a:pt x="15230" y="23813"/>
                    </a:cubicBezTo>
                    <a:cubicBezTo>
                      <a:pt x="15190" y="23813"/>
                      <a:pt x="15147" y="23809"/>
                      <a:pt x="15105" y="23809"/>
                    </a:cubicBezTo>
                    <a:cubicBezTo>
                      <a:pt x="15090" y="23809"/>
                      <a:pt x="15076" y="23810"/>
                      <a:pt x="15061" y="23811"/>
                    </a:cubicBezTo>
                    <a:cubicBezTo>
                      <a:pt x="14749" y="23811"/>
                      <a:pt x="14449" y="23825"/>
                      <a:pt x="14137" y="23825"/>
                    </a:cubicBezTo>
                    <a:cubicBezTo>
                      <a:pt x="13484" y="23838"/>
                      <a:pt x="12846" y="23852"/>
                      <a:pt x="12193" y="23852"/>
                    </a:cubicBezTo>
                    <a:cubicBezTo>
                      <a:pt x="11863" y="23856"/>
                      <a:pt x="11531" y="23858"/>
                      <a:pt x="11199" y="23858"/>
                    </a:cubicBezTo>
                    <a:cubicBezTo>
                      <a:pt x="10397" y="23858"/>
                      <a:pt x="9593" y="23848"/>
                      <a:pt x="8795" y="23838"/>
                    </a:cubicBezTo>
                    <a:cubicBezTo>
                      <a:pt x="8972" y="23376"/>
                      <a:pt x="9149" y="22900"/>
                      <a:pt x="9339" y="22438"/>
                    </a:cubicBezTo>
                    <a:close/>
                    <a:moveTo>
                      <a:pt x="39391" y="22438"/>
                    </a:moveTo>
                    <a:cubicBezTo>
                      <a:pt x="39582" y="22900"/>
                      <a:pt x="39772" y="23376"/>
                      <a:pt x="39949" y="23838"/>
                    </a:cubicBezTo>
                    <a:cubicBezTo>
                      <a:pt x="39151" y="23848"/>
                      <a:pt x="38346" y="23858"/>
                      <a:pt x="37545" y="23858"/>
                    </a:cubicBezTo>
                    <a:cubicBezTo>
                      <a:pt x="37213" y="23858"/>
                      <a:pt x="36881" y="23856"/>
                      <a:pt x="36551" y="23852"/>
                    </a:cubicBezTo>
                    <a:cubicBezTo>
                      <a:pt x="35898" y="23852"/>
                      <a:pt x="35246" y="23838"/>
                      <a:pt x="34593" y="23825"/>
                    </a:cubicBezTo>
                    <a:cubicBezTo>
                      <a:pt x="34294" y="23825"/>
                      <a:pt x="33982" y="23811"/>
                      <a:pt x="33683" y="23811"/>
                    </a:cubicBezTo>
                    <a:cubicBezTo>
                      <a:pt x="33668" y="23810"/>
                      <a:pt x="33653" y="23809"/>
                      <a:pt x="33638" y="23809"/>
                    </a:cubicBezTo>
                    <a:cubicBezTo>
                      <a:pt x="33596" y="23809"/>
                      <a:pt x="33551" y="23813"/>
                      <a:pt x="33509" y="23813"/>
                    </a:cubicBezTo>
                    <a:cubicBezTo>
                      <a:pt x="33420" y="23813"/>
                      <a:pt x="33340" y="23796"/>
                      <a:pt x="33316" y="23689"/>
                    </a:cubicBezTo>
                    <a:cubicBezTo>
                      <a:pt x="33302" y="23621"/>
                      <a:pt x="33465" y="23363"/>
                      <a:pt x="33506" y="23281"/>
                    </a:cubicBezTo>
                    <a:cubicBezTo>
                      <a:pt x="33615" y="23023"/>
                      <a:pt x="33737" y="22778"/>
                      <a:pt x="33846" y="22520"/>
                    </a:cubicBezTo>
                    <a:cubicBezTo>
                      <a:pt x="33994" y="22537"/>
                      <a:pt x="34143" y="22544"/>
                      <a:pt x="34293" y="22544"/>
                    </a:cubicBezTo>
                    <a:cubicBezTo>
                      <a:pt x="34610" y="22544"/>
                      <a:pt x="34927" y="22516"/>
                      <a:pt x="35232" y="22506"/>
                    </a:cubicBezTo>
                    <a:cubicBezTo>
                      <a:pt x="35708" y="22479"/>
                      <a:pt x="36184" y="22479"/>
                      <a:pt x="36659" y="22465"/>
                    </a:cubicBezTo>
                    <a:cubicBezTo>
                      <a:pt x="37570" y="22465"/>
                      <a:pt x="38481" y="22452"/>
                      <a:pt x="39391" y="22438"/>
                    </a:cubicBezTo>
                    <a:close/>
                    <a:moveTo>
                      <a:pt x="27077" y="27110"/>
                    </a:moveTo>
                    <a:cubicBezTo>
                      <a:pt x="27126" y="27110"/>
                      <a:pt x="27176" y="27112"/>
                      <a:pt x="27226" y="27114"/>
                    </a:cubicBezTo>
                    <a:cubicBezTo>
                      <a:pt x="27253" y="27128"/>
                      <a:pt x="27267" y="27128"/>
                      <a:pt x="27281" y="27141"/>
                    </a:cubicBezTo>
                    <a:cubicBezTo>
                      <a:pt x="27743" y="27372"/>
                      <a:pt x="27634" y="27970"/>
                      <a:pt x="27308" y="28242"/>
                    </a:cubicBezTo>
                    <a:cubicBezTo>
                      <a:pt x="27137" y="28388"/>
                      <a:pt x="26879" y="28415"/>
                      <a:pt x="26631" y="28415"/>
                    </a:cubicBezTo>
                    <a:cubicBezTo>
                      <a:pt x="26484" y="28415"/>
                      <a:pt x="26341" y="28405"/>
                      <a:pt x="26220" y="28405"/>
                    </a:cubicBezTo>
                    <a:cubicBezTo>
                      <a:pt x="26149" y="28402"/>
                      <a:pt x="26069" y="28402"/>
                      <a:pt x="25985" y="28402"/>
                    </a:cubicBezTo>
                    <a:cubicBezTo>
                      <a:pt x="25734" y="28402"/>
                      <a:pt x="25446" y="28402"/>
                      <a:pt x="25242" y="28310"/>
                    </a:cubicBezTo>
                    <a:cubicBezTo>
                      <a:pt x="24875" y="28133"/>
                      <a:pt x="24848" y="27658"/>
                      <a:pt x="25147" y="27399"/>
                    </a:cubicBezTo>
                    <a:cubicBezTo>
                      <a:pt x="25446" y="27141"/>
                      <a:pt x="26044" y="27196"/>
                      <a:pt x="26411" y="27155"/>
                    </a:cubicBezTo>
                    <a:cubicBezTo>
                      <a:pt x="26633" y="27133"/>
                      <a:pt x="26855" y="27110"/>
                      <a:pt x="27077" y="27110"/>
                    </a:cubicBezTo>
                    <a:close/>
                    <a:moveTo>
                      <a:pt x="27661" y="28473"/>
                    </a:moveTo>
                    <a:cubicBezTo>
                      <a:pt x="27661" y="28949"/>
                      <a:pt x="27661" y="29411"/>
                      <a:pt x="27648" y="29873"/>
                    </a:cubicBezTo>
                    <a:cubicBezTo>
                      <a:pt x="27552" y="29873"/>
                      <a:pt x="27444" y="29887"/>
                      <a:pt x="27335" y="29887"/>
                    </a:cubicBezTo>
                    <a:cubicBezTo>
                      <a:pt x="27117" y="29887"/>
                      <a:pt x="26873" y="29887"/>
                      <a:pt x="26655" y="29819"/>
                    </a:cubicBezTo>
                    <a:cubicBezTo>
                      <a:pt x="26261" y="29710"/>
                      <a:pt x="26383" y="29207"/>
                      <a:pt x="26383" y="28840"/>
                    </a:cubicBezTo>
                    <a:cubicBezTo>
                      <a:pt x="26628" y="28840"/>
                      <a:pt x="26859" y="28827"/>
                      <a:pt x="27050" y="28799"/>
                    </a:cubicBezTo>
                    <a:cubicBezTo>
                      <a:pt x="27294" y="28759"/>
                      <a:pt x="27498" y="28636"/>
                      <a:pt x="27661" y="28473"/>
                    </a:cubicBezTo>
                    <a:close/>
                    <a:moveTo>
                      <a:pt x="23138" y="30943"/>
                    </a:moveTo>
                    <a:cubicBezTo>
                      <a:pt x="23183" y="30943"/>
                      <a:pt x="23227" y="30944"/>
                      <a:pt x="23271" y="30947"/>
                    </a:cubicBezTo>
                    <a:cubicBezTo>
                      <a:pt x="23747" y="30961"/>
                      <a:pt x="23923" y="31287"/>
                      <a:pt x="23896" y="31735"/>
                    </a:cubicBezTo>
                    <a:cubicBezTo>
                      <a:pt x="23896" y="31898"/>
                      <a:pt x="23923" y="32374"/>
                      <a:pt x="23747" y="32469"/>
                    </a:cubicBezTo>
                    <a:cubicBezTo>
                      <a:pt x="23717" y="32488"/>
                      <a:pt x="23662" y="32494"/>
                      <a:pt x="23593" y="32494"/>
                    </a:cubicBezTo>
                    <a:cubicBezTo>
                      <a:pt x="23424" y="32494"/>
                      <a:pt x="23174" y="32454"/>
                      <a:pt x="23048" y="32454"/>
                    </a:cubicBezTo>
                    <a:cubicBezTo>
                      <a:pt x="23035" y="32454"/>
                      <a:pt x="23023" y="32455"/>
                      <a:pt x="23013" y="32456"/>
                    </a:cubicBezTo>
                    <a:cubicBezTo>
                      <a:pt x="22610" y="32477"/>
                      <a:pt x="22233" y="32523"/>
                      <a:pt x="21854" y="32523"/>
                    </a:cubicBezTo>
                    <a:cubicBezTo>
                      <a:pt x="21747" y="32523"/>
                      <a:pt x="21639" y="32519"/>
                      <a:pt x="21531" y="32510"/>
                    </a:cubicBezTo>
                    <a:cubicBezTo>
                      <a:pt x="21531" y="32306"/>
                      <a:pt x="21531" y="32089"/>
                      <a:pt x="21531" y="31871"/>
                    </a:cubicBezTo>
                    <a:lnTo>
                      <a:pt x="21531" y="30974"/>
                    </a:lnTo>
                    <a:cubicBezTo>
                      <a:pt x="21701" y="30981"/>
                      <a:pt x="21874" y="30984"/>
                      <a:pt x="22049" y="30984"/>
                    </a:cubicBezTo>
                    <a:cubicBezTo>
                      <a:pt x="22224" y="30984"/>
                      <a:pt x="22401" y="30981"/>
                      <a:pt x="22578" y="30974"/>
                    </a:cubicBezTo>
                    <a:cubicBezTo>
                      <a:pt x="22765" y="30963"/>
                      <a:pt x="22952" y="30943"/>
                      <a:pt x="23138" y="30943"/>
                    </a:cubicBezTo>
                    <a:close/>
                    <a:moveTo>
                      <a:pt x="11244" y="31895"/>
                    </a:moveTo>
                    <a:cubicBezTo>
                      <a:pt x="11659" y="31895"/>
                      <a:pt x="11998" y="31986"/>
                      <a:pt x="12084" y="32320"/>
                    </a:cubicBezTo>
                    <a:cubicBezTo>
                      <a:pt x="12152" y="32469"/>
                      <a:pt x="12139" y="32619"/>
                      <a:pt x="12044" y="32768"/>
                    </a:cubicBezTo>
                    <a:cubicBezTo>
                      <a:pt x="11976" y="32782"/>
                      <a:pt x="11921" y="32796"/>
                      <a:pt x="11853" y="32809"/>
                    </a:cubicBezTo>
                    <a:cubicBezTo>
                      <a:pt x="11622" y="32918"/>
                      <a:pt x="11201" y="32931"/>
                      <a:pt x="10956" y="32959"/>
                    </a:cubicBezTo>
                    <a:cubicBezTo>
                      <a:pt x="10616" y="32999"/>
                      <a:pt x="10277" y="33013"/>
                      <a:pt x="9923" y="33027"/>
                    </a:cubicBezTo>
                    <a:cubicBezTo>
                      <a:pt x="9923" y="32687"/>
                      <a:pt x="9910" y="32361"/>
                      <a:pt x="9910" y="32021"/>
                    </a:cubicBezTo>
                    <a:cubicBezTo>
                      <a:pt x="10304" y="31993"/>
                      <a:pt x="10815" y="31895"/>
                      <a:pt x="11244" y="31895"/>
                    </a:cubicBezTo>
                    <a:close/>
                    <a:moveTo>
                      <a:pt x="37497" y="31895"/>
                    </a:moveTo>
                    <a:cubicBezTo>
                      <a:pt x="37929" y="31895"/>
                      <a:pt x="38440" y="31993"/>
                      <a:pt x="38834" y="32021"/>
                    </a:cubicBezTo>
                    <a:cubicBezTo>
                      <a:pt x="38820" y="32361"/>
                      <a:pt x="38820" y="32687"/>
                      <a:pt x="38807" y="33027"/>
                    </a:cubicBezTo>
                    <a:cubicBezTo>
                      <a:pt x="38467" y="33013"/>
                      <a:pt x="38127" y="32999"/>
                      <a:pt x="37787" y="32959"/>
                    </a:cubicBezTo>
                    <a:cubicBezTo>
                      <a:pt x="37543" y="32931"/>
                      <a:pt x="37108" y="32918"/>
                      <a:pt x="36877" y="32809"/>
                    </a:cubicBezTo>
                    <a:cubicBezTo>
                      <a:pt x="36822" y="32796"/>
                      <a:pt x="36754" y="32782"/>
                      <a:pt x="36700" y="32768"/>
                    </a:cubicBezTo>
                    <a:cubicBezTo>
                      <a:pt x="36605" y="32619"/>
                      <a:pt x="36591" y="32469"/>
                      <a:pt x="36646" y="32320"/>
                    </a:cubicBezTo>
                    <a:cubicBezTo>
                      <a:pt x="36739" y="31986"/>
                      <a:pt x="37081" y="31895"/>
                      <a:pt x="37497" y="31895"/>
                    </a:cubicBezTo>
                    <a:close/>
                    <a:moveTo>
                      <a:pt x="24254" y="32839"/>
                    </a:moveTo>
                    <a:cubicBezTo>
                      <a:pt x="24523" y="32839"/>
                      <a:pt x="24753" y="32867"/>
                      <a:pt x="24834" y="32918"/>
                    </a:cubicBezTo>
                    <a:cubicBezTo>
                      <a:pt x="25038" y="33013"/>
                      <a:pt x="25038" y="33394"/>
                      <a:pt x="25024" y="33597"/>
                    </a:cubicBezTo>
                    <a:cubicBezTo>
                      <a:pt x="24983" y="34087"/>
                      <a:pt x="24644" y="34168"/>
                      <a:pt x="24236" y="34196"/>
                    </a:cubicBezTo>
                    <a:cubicBezTo>
                      <a:pt x="24032" y="34215"/>
                      <a:pt x="23733" y="34281"/>
                      <a:pt x="23454" y="34281"/>
                    </a:cubicBezTo>
                    <a:cubicBezTo>
                      <a:pt x="23138" y="34281"/>
                      <a:pt x="22848" y="34195"/>
                      <a:pt x="22754" y="33856"/>
                    </a:cubicBezTo>
                    <a:cubicBezTo>
                      <a:pt x="22714" y="33665"/>
                      <a:pt x="22727" y="33489"/>
                      <a:pt x="22809" y="33353"/>
                    </a:cubicBezTo>
                    <a:cubicBezTo>
                      <a:pt x="22931" y="33108"/>
                      <a:pt x="23189" y="32959"/>
                      <a:pt x="23488" y="32904"/>
                    </a:cubicBezTo>
                    <a:cubicBezTo>
                      <a:pt x="23570" y="32904"/>
                      <a:pt x="23665" y="32904"/>
                      <a:pt x="23747" y="32891"/>
                    </a:cubicBezTo>
                    <a:cubicBezTo>
                      <a:pt x="23842" y="32891"/>
                      <a:pt x="23910" y="32877"/>
                      <a:pt x="23964" y="32850"/>
                    </a:cubicBezTo>
                    <a:cubicBezTo>
                      <a:pt x="24062" y="32843"/>
                      <a:pt x="24161" y="32839"/>
                      <a:pt x="24254" y="32839"/>
                    </a:cubicBezTo>
                    <a:close/>
                    <a:moveTo>
                      <a:pt x="12533" y="33213"/>
                    </a:moveTo>
                    <a:cubicBezTo>
                      <a:pt x="12597" y="33213"/>
                      <a:pt x="12660" y="33215"/>
                      <a:pt x="12723" y="33217"/>
                    </a:cubicBezTo>
                    <a:cubicBezTo>
                      <a:pt x="13131" y="33217"/>
                      <a:pt x="13444" y="33326"/>
                      <a:pt x="13471" y="33801"/>
                    </a:cubicBezTo>
                    <a:cubicBezTo>
                      <a:pt x="13471" y="33896"/>
                      <a:pt x="13471" y="33978"/>
                      <a:pt x="13471" y="34060"/>
                    </a:cubicBezTo>
                    <a:cubicBezTo>
                      <a:pt x="13367" y="34280"/>
                      <a:pt x="13223" y="34381"/>
                      <a:pt x="13040" y="34381"/>
                    </a:cubicBezTo>
                    <a:cubicBezTo>
                      <a:pt x="13008" y="34381"/>
                      <a:pt x="12975" y="34378"/>
                      <a:pt x="12941" y="34372"/>
                    </a:cubicBezTo>
                    <a:cubicBezTo>
                      <a:pt x="12769" y="34408"/>
                      <a:pt x="12578" y="34408"/>
                      <a:pt x="12394" y="34408"/>
                    </a:cubicBezTo>
                    <a:cubicBezTo>
                      <a:pt x="12302" y="34408"/>
                      <a:pt x="12211" y="34408"/>
                      <a:pt x="12125" y="34413"/>
                    </a:cubicBezTo>
                    <a:cubicBezTo>
                      <a:pt x="12003" y="34413"/>
                      <a:pt x="11689" y="34482"/>
                      <a:pt x="11477" y="34482"/>
                    </a:cubicBezTo>
                    <a:cubicBezTo>
                      <a:pt x="11407" y="34482"/>
                      <a:pt x="11347" y="34474"/>
                      <a:pt x="11310" y="34454"/>
                    </a:cubicBezTo>
                    <a:cubicBezTo>
                      <a:pt x="11051" y="34291"/>
                      <a:pt x="11051" y="33747"/>
                      <a:pt x="11011" y="33366"/>
                    </a:cubicBezTo>
                    <a:cubicBezTo>
                      <a:pt x="11215" y="33339"/>
                      <a:pt x="11405" y="33312"/>
                      <a:pt x="11609" y="33285"/>
                    </a:cubicBezTo>
                    <a:cubicBezTo>
                      <a:pt x="11913" y="33240"/>
                      <a:pt x="12226" y="33213"/>
                      <a:pt x="12533" y="33213"/>
                    </a:cubicBezTo>
                    <a:close/>
                    <a:moveTo>
                      <a:pt x="36203" y="33213"/>
                    </a:moveTo>
                    <a:cubicBezTo>
                      <a:pt x="36518" y="33213"/>
                      <a:pt x="36831" y="33240"/>
                      <a:pt x="37135" y="33285"/>
                    </a:cubicBezTo>
                    <a:cubicBezTo>
                      <a:pt x="37325" y="33312"/>
                      <a:pt x="37529" y="33339"/>
                      <a:pt x="37733" y="33366"/>
                    </a:cubicBezTo>
                    <a:cubicBezTo>
                      <a:pt x="37679" y="33747"/>
                      <a:pt x="37692" y="34291"/>
                      <a:pt x="37420" y="34454"/>
                    </a:cubicBezTo>
                    <a:cubicBezTo>
                      <a:pt x="37386" y="34474"/>
                      <a:pt x="37330" y="34482"/>
                      <a:pt x="37260" y="34482"/>
                    </a:cubicBezTo>
                    <a:cubicBezTo>
                      <a:pt x="37053" y="34482"/>
                      <a:pt x="36737" y="34413"/>
                      <a:pt x="36605" y="34413"/>
                    </a:cubicBezTo>
                    <a:cubicBezTo>
                      <a:pt x="36519" y="34408"/>
                      <a:pt x="36428" y="34408"/>
                      <a:pt x="36337" y="34408"/>
                    </a:cubicBezTo>
                    <a:cubicBezTo>
                      <a:pt x="36153" y="34408"/>
                      <a:pt x="35966" y="34408"/>
                      <a:pt x="35803" y="34372"/>
                    </a:cubicBezTo>
                    <a:cubicBezTo>
                      <a:pt x="35767" y="34378"/>
                      <a:pt x="35732" y="34381"/>
                      <a:pt x="35699" y="34381"/>
                    </a:cubicBezTo>
                    <a:cubicBezTo>
                      <a:pt x="35508" y="34381"/>
                      <a:pt x="35365" y="34280"/>
                      <a:pt x="35273" y="34060"/>
                    </a:cubicBezTo>
                    <a:cubicBezTo>
                      <a:pt x="35259" y="33978"/>
                      <a:pt x="35259" y="33896"/>
                      <a:pt x="35259" y="33801"/>
                    </a:cubicBezTo>
                    <a:cubicBezTo>
                      <a:pt x="35286" y="33326"/>
                      <a:pt x="35599" y="33217"/>
                      <a:pt x="36007" y="33217"/>
                    </a:cubicBezTo>
                    <a:cubicBezTo>
                      <a:pt x="36072" y="33215"/>
                      <a:pt x="36137" y="33213"/>
                      <a:pt x="36203" y="33213"/>
                    </a:cubicBezTo>
                    <a:close/>
                    <a:moveTo>
                      <a:pt x="13375" y="24594"/>
                    </a:moveTo>
                    <a:cubicBezTo>
                      <a:pt x="13831" y="24594"/>
                      <a:pt x="14283" y="24603"/>
                      <a:pt x="14735" y="24613"/>
                    </a:cubicBezTo>
                    <a:cubicBezTo>
                      <a:pt x="14599" y="25456"/>
                      <a:pt x="14681" y="26380"/>
                      <a:pt x="14681" y="27223"/>
                    </a:cubicBezTo>
                    <a:cubicBezTo>
                      <a:pt x="14681" y="28201"/>
                      <a:pt x="14681" y="29166"/>
                      <a:pt x="14681" y="30145"/>
                    </a:cubicBezTo>
                    <a:cubicBezTo>
                      <a:pt x="14694" y="31110"/>
                      <a:pt x="14694" y="32089"/>
                      <a:pt x="14694" y="33054"/>
                    </a:cubicBezTo>
                    <a:cubicBezTo>
                      <a:pt x="14694" y="33543"/>
                      <a:pt x="14694" y="34032"/>
                      <a:pt x="14694" y="34522"/>
                    </a:cubicBezTo>
                    <a:cubicBezTo>
                      <a:pt x="14694" y="34794"/>
                      <a:pt x="14694" y="35065"/>
                      <a:pt x="14694" y="35351"/>
                    </a:cubicBezTo>
                    <a:cubicBezTo>
                      <a:pt x="14694" y="35432"/>
                      <a:pt x="14708" y="35636"/>
                      <a:pt x="14721" y="35786"/>
                    </a:cubicBezTo>
                    <a:cubicBezTo>
                      <a:pt x="14579" y="35776"/>
                      <a:pt x="14430" y="35768"/>
                      <a:pt x="14282" y="35768"/>
                    </a:cubicBezTo>
                    <a:cubicBezTo>
                      <a:pt x="13811" y="35768"/>
                      <a:pt x="13352" y="35851"/>
                      <a:pt x="13145" y="36234"/>
                    </a:cubicBezTo>
                    <a:cubicBezTo>
                      <a:pt x="12982" y="36574"/>
                      <a:pt x="13049" y="37023"/>
                      <a:pt x="13036" y="37376"/>
                    </a:cubicBezTo>
                    <a:cubicBezTo>
                      <a:pt x="13022" y="37757"/>
                      <a:pt x="13009" y="38137"/>
                      <a:pt x="12995" y="38518"/>
                    </a:cubicBezTo>
                    <a:cubicBezTo>
                      <a:pt x="12506" y="38504"/>
                      <a:pt x="12003" y="38491"/>
                      <a:pt x="11500" y="38477"/>
                    </a:cubicBezTo>
                    <a:cubicBezTo>
                      <a:pt x="11527" y="38096"/>
                      <a:pt x="11541" y="37702"/>
                      <a:pt x="11554" y="37322"/>
                    </a:cubicBezTo>
                    <a:cubicBezTo>
                      <a:pt x="11568" y="36968"/>
                      <a:pt x="11663" y="36533"/>
                      <a:pt x="11554" y="36207"/>
                    </a:cubicBezTo>
                    <a:cubicBezTo>
                      <a:pt x="11459" y="35922"/>
                      <a:pt x="11242" y="35786"/>
                      <a:pt x="10970" y="35745"/>
                    </a:cubicBezTo>
                    <a:cubicBezTo>
                      <a:pt x="10769" y="35705"/>
                      <a:pt x="10553" y="35693"/>
                      <a:pt x="10338" y="35693"/>
                    </a:cubicBezTo>
                    <a:cubicBezTo>
                      <a:pt x="10189" y="35693"/>
                      <a:pt x="10040" y="35699"/>
                      <a:pt x="9896" y="35704"/>
                    </a:cubicBezTo>
                    <a:cubicBezTo>
                      <a:pt x="9937" y="34943"/>
                      <a:pt x="9937" y="34182"/>
                      <a:pt x="9937" y="33421"/>
                    </a:cubicBezTo>
                    <a:cubicBezTo>
                      <a:pt x="10222" y="33421"/>
                      <a:pt x="10521" y="33421"/>
                      <a:pt x="10820" y="33380"/>
                    </a:cubicBezTo>
                    <a:lnTo>
                      <a:pt x="10820" y="33380"/>
                    </a:lnTo>
                    <a:cubicBezTo>
                      <a:pt x="10725" y="33869"/>
                      <a:pt x="10684" y="34712"/>
                      <a:pt x="11187" y="34834"/>
                    </a:cubicBezTo>
                    <a:cubicBezTo>
                      <a:pt x="11309" y="34860"/>
                      <a:pt x="11444" y="34870"/>
                      <a:pt x="11586" y="34870"/>
                    </a:cubicBezTo>
                    <a:cubicBezTo>
                      <a:pt x="11965" y="34870"/>
                      <a:pt x="12390" y="34800"/>
                      <a:pt x="12737" y="34780"/>
                    </a:cubicBezTo>
                    <a:cubicBezTo>
                      <a:pt x="13036" y="34766"/>
                      <a:pt x="13444" y="34794"/>
                      <a:pt x="13648" y="34522"/>
                    </a:cubicBezTo>
                    <a:cubicBezTo>
                      <a:pt x="13919" y="34155"/>
                      <a:pt x="13824" y="33298"/>
                      <a:pt x="13457" y="33027"/>
                    </a:cubicBezTo>
                    <a:cubicBezTo>
                      <a:pt x="13264" y="32866"/>
                      <a:pt x="12995" y="32849"/>
                      <a:pt x="12743" y="32849"/>
                    </a:cubicBezTo>
                    <a:cubicBezTo>
                      <a:pt x="12675" y="32849"/>
                      <a:pt x="12610" y="32850"/>
                      <a:pt x="12547" y="32850"/>
                    </a:cubicBezTo>
                    <a:lnTo>
                      <a:pt x="12519" y="32850"/>
                    </a:lnTo>
                    <a:cubicBezTo>
                      <a:pt x="12560" y="32714"/>
                      <a:pt x="12547" y="32524"/>
                      <a:pt x="12479" y="32293"/>
                    </a:cubicBezTo>
                    <a:cubicBezTo>
                      <a:pt x="12316" y="31817"/>
                      <a:pt x="12030" y="31531"/>
                      <a:pt x="11514" y="31531"/>
                    </a:cubicBezTo>
                    <a:cubicBezTo>
                      <a:pt x="11215" y="31531"/>
                      <a:pt x="10888" y="31599"/>
                      <a:pt x="10576" y="31640"/>
                    </a:cubicBezTo>
                    <a:cubicBezTo>
                      <a:pt x="10358" y="31667"/>
                      <a:pt x="10127" y="31695"/>
                      <a:pt x="9896" y="31749"/>
                    </a:cubicBezTo>
                    <a:cubicBezTo>
                      <a:pt x="9882" y="31164"/>
                      <a:pt x="9869" y="30594"/>
                      <a:pt x="9855" y="30023"/>
                    </a:cubicBezTo>
                    <a:cubicBezTo>
                      <a:pt x="9842" y="29058"/>
                      <a:pt x="9815" y="28093"/>
                      <a:pt x="9760" y="27128"/>
                    </a:cubicBezTo>
                    <a:cubicBezTo>
                      <a:pt x="9733" y="26366"/>
                      <a:pt x="9787" y="25429"/>
                      <a:pt x="9611" y="24627"/>
                    </a:cubicBezTo>
                    <a:cubicBezTo>
                      <a:pt x="10671" y="24613"/>
                      <a:pt x="11745" y="24599"/>
                      <a:pt x="12805" y="24599"/>
                    </a:cubicBezTo>
                    <a:cubicBezTo>
                      <a:pt x="12996" y="24595"/>
                      <a:pt x="13186" y="24594"/>
                      <a:pt x="13375" y="24594"/>
                    </a:cubicBezTo>
                    <a:close/>
                    <a:moveTo>
                      <a:pt x="35364" y="24594"/>
                    </a:moveTo>
                    <a:cubicBezTo>
                      <a:pt x="35551" y="24594"/>
                      <a:pt x="35738" y="24595"/>
                      <a:pt x="35925" y="24599"/>
                    </a:cubicBezTo>
                    <a:cubicBezTo>
                      <a:pt x="36999" y="24599"/>
                      <a:pt x="38059" y="24613"/>
                      <a:pt x="39133" y="24627"/>
                    </a:cubicBezTo>
                    <a:cubicBezTo>
                      <a:pt x="38943" y="25429"/>
                      <a:pt x="39011" y="26366"/>
                      <a:pt x="38970" y="27128"/>
                    </a:cubicBezTo>
                    <a:cubicBezTo>
                      <a:pt x="38929" y="28093"/>
                      <a:pt x="38902" y="29058"/>
                      <a:pt x="38875" y="30023"/>
                    </a:cubicBezTo>
                    <a:cubicBezTo>
                      <a:pt x="38875" y="30594"/>
                      <a:pt x="38848" y="31164"/>
                      <a:pt x="38834" y="31749"/>
                    </a:cubicBezTo>
                    <a:cubicBezTo>
                      <a:pt x="38617" y="31695"/>
                      <a:pt x="38385" y="31667"/>
                      <a:pt x="38154" y="31640"/>
                    </a:cubicBezTo>
                    <a:cubicBezTo>
                      <a:pt x="37855" y="31599"/>
                      <a:pt x="37529" y="31531"/>
                      <a:pt x="37217" y="31531"/>
                    </a:cubicBezTo>
                    <a:cubicBezTo>
                      <a:pt x="36700" y="31531"/>
                      <a:pt x="36415" y="31817"/>
                      <a:pt x="36265" y="32293"/>
                    </a:cubicBezTo>
                    <a:cubicBezTo>
                      <a:pt x="36184" y="32524"/>
                      <a:pt x="36170" y="32714"/>
                      <a:pt x="36224" y="32850"/>
                    </a:cubicBezTo>
                    <a:lnTo>
                      <a:pt x="36197" y="32850"/>
                    </a:lnTo>
                    <a:cubicBezTo>
                      <a:pt x="36134" y="32850"/>
                      <a:pt x="36068" y="32849"/>
                      <a:pt x="36001" y="32849"/>
                    </a:cubicBezTo>
                    <a:cubicBezTo>
                      <a:pt x="35748" y="32849"/>
                      <a:pt x="35477" y="32866"/>
                      <a:pt x="35273" y="33027"/>
                    </a:cubicBezTo>
                    <a:cubicBezTo>
                      <a:pt x="34906" y="33298"/>
                      <a:pt x="34824" y="34155"/>
                      <a:pt x="35096" y="34522"/>
                    </a:cubicBezTo>
                    <a:cubicBezTo>
                      <a:pt x="35286" y="34794"/>
                      <a:pt x="35694" y="34766"/>
                      <a:pt x="36007" y="34780"/>
                    </a:cubicBezTo>
                    <a:cubicBezTo>
                      <a:pt x="36343" y="34800"/>
                      <a:pt x="36766" y="34870"/>
                      <a:pt x="37150" y="34870"/>
                    </a:cubicBezTo>
                    <a:cubicBezTo>
                      <a:pt x="37293" y="34870"/>
                      <a:pt x="37431" y="34860"/>
                      <a:pt x="37556" y="34834"/>
                    </a:cubicBezTo>
                    <a:cubicBezTo>
                      <a:pt x="38046" y="34712"/>
                      <a:pt x="38018" y="33869"/>
                      <a:pt x="37910" y="33380"/>
                    </a:cubicBezTo>
                    <a:lnTo>
                      <a:pt x="37910" y="33380"/>
                    </a:lnTo>
                    <a:cubicBezTo>
                      <a:pt x="38209" y="33421"/>
                      <a:pt x="38508" y="33421"/>
                      <a:pt x="38807" y="33421"/>
                    </a:cubicBezTo>
                    <a:cubicBezTo>
                      <a:pt x="38793" y="34182"/>
                      <a:pt x="38807" y="34943"/>
                      <a:pt x="38848" y="35704"/>
                    </a:cubicBezTo>
                    <a:cubicBezTo>
                      <a:pt x="38698" y="35699"/>
                      <a:pt x="38548" y="35693"/>
                      <a:pt x="38400" y="35693"/>
                    </a:cubicBezTo>
                    <a:cubicBezTo>
                      <a:pt x="38185" y="35693"/>
                      <a:pt x="37975" y="35705"/>
                      <a:pt x="37774" y="35745"/>
                    </a:cubicBezTo>
                    <a:cubicBezTo>
                      <a:pt x="37502" y="35786"/>
                      <a:pt x="37271" y="35922"/>
                      <a:pt x="37189" y="36207"/>
                    </a:cubicBezTo>
                    <a:cubicBezTo>
                      <a:pt x="37081" y="36533"/>
                      <a:pt x="37176" y="36968"/>
                      <a:pt x="37189" y="37322"/>
                    </a:cubicBezTo>
                    <a:cubicBezTo>
                      <a:pt x="37203" y="37702"/>
                      <a:pt x="37217" y="38096"/>
                      <a:pt x="37230" y="38477"/>
                    </a:cubicBezTo>
                    <a:cubicBezTo>
                      <a:pt x="36727" y="38491"/>
                      <a:pt x="36238" y="38504"/>
                      <a:pt x="35735" y="38518"/>
                    </a:cubicBezTo>
                    <a:cubicBezTo>
                      <a:pt x="35721" y="38137"/>
                      <a:pt x="35708" y="37757"/>
                      <a:pt x="35708" y="37376"/>
                    </a:cubicBezTo>
                    <a:cubicBezTo>
                      <a:pt x="35694" y="37023"/>
                      <a:pt x="35762" y="36574"/>
                      <a:pt x="35585" y="36234"/>
                    </a:cubicBezTo>
                    <a:cubicBezTo>
                      <a:pt x="35389" y="35851"/>
                      <a:pt x="34924" y="35768"/>
                      <a:pt x="34455" y="35768"/>
                    </a:cubicBezTo>
                    <a:cubicBezTo>
                      <a:pt x="34309" y="35768"/>
                      <a:pt x="34162" y="35776"/>
                      <a:pt x="34022" y="35786"/>
                    </a:cubicBezTo>
                    <a:cubicBezTo>
                      <a:pt x="34022" y="35636"/>
                      <a:pt x="34036" y="35432"/>
                      <a:pt x="34036" y="35351"/>
                    </a:cubicBezTo>
                    <a:cubicBezTo>
                      <a:pt x="34050" y="35065"/>
                      <a:pt x="34036" y="34794"/>
                      <a:pt x="34050" y="34522"/>
                    </a:cubicBezTo>
                    <a:cubicBezTo>
                      <a:pt x="34050" y="34032"/>
                      <a:pt x="34050" y="33543"/>
                      <a:pt x="34050" y="33054"/>
                    </a:cubicBezTo>
                    <a:cubicBezTo>
                      <a:pt x="34050" y="32089"/>
                      <a:pt x="34050" y="31110"/>
                      <a:pt x="34050" y="30145"/>
                    </a:cubicBezTo>
                    <a:cubicBezTo>
                      <a:pt x="34050" y="29166"/>
                      <a:pt x="34063" y="28201"/>
                      <a:pt x="34063" y="27223"/>
                    </a:cubicBezTo>
                    <a:cubicBezTo>
                      <a:pt x="34063" y="26380"/>
                      <a:pt x="34145" y="25456"/>
                      <a:pt x="33995" y="24613"/>
                    </a:cubicBezTo>
                    <a:cubicBezTo>
                      <a:pt x="34456" y="24603"/>
                      <a:pt x="34911" y="24594"/>
                      <a:pt x="35364" y="24594"/>
                    </a:cubicBezTo>
                    <a:close/>
                    <a:moveTo>
                      <a:pt x="21952" y="19366"/>
                    </a:moveTo>
                    <a:cubicBezTo>
                      <a:pt x="22170" y="19366"/>
                      <a:pt x="22401" y="19380"/>
                      <a:pt x="22632" y="19380"/>
                    </a:cubicBezTo>
                    <a:cubicBezTo>
                      <a:pt x="23679" y="19407"/>
                      <a:pt x="24712" y="19434"/>
                      <a:pt x="25758" y="19462"/>
                    </a:cubicBezTo>
                    <a:lnTo>
                      <a:pt x="26112" y="19462"/>
                    </a:lnTo>
                    <a:cubicBezTo>
                      <a:pt x="26574" y="19489"/>
                      <a:pt x="27036" y="19489"/>
                      <a:pt x="27498" y="19489"/>
                    </a:cubicBezTo>
                    <a:cubicBezTo>
                      <a:pt x="27607" y="19502"/>
                      <a:pt x="27688" y="19557"/>
                      <a:pt x="27729" y="19733"/>
                    </a:cubicBezTo>
                    <a:cubicBezTo>
                      <a:pt x="27783" y="19978"/>
                      <a:pt x="27729" y="20318"/>
                      <a:pt x="27716" y="20563"/>
                    </a:cubicBezTo>
                    <a:cubicBezTo>
                      <a:pt x="27716" y="21568"/>
                      <a:pt x="27702" y="22574"/>
                      <a:pt x="27702" y="23580"/>
                    </a:cubicBezTo>
                    <a:cubicBezTo>
                      <a:pt x="27688" y="24654"/>
                      <a:pt x="27688" y="25714"/>
                      <a:pt x="27675" y="26774"/>
                    </a:cubicBezTo>
                    <a:cubicBezTo>
                      <a:pt x="27559" y="26733"/>
                      <a:pt x="27427" y="26723"/>
                      <a:pt x="27292" y="26723"/>
                    </a:cubicBezTo>
                    <a:cubicBezTo>
                      <a:pt x="27158" y="26723"/>
                      <a:pt x="27022" y="26733"/>
                      <a:pt x="26900" y="26733"/>
                    </a:cubicBezTo>
                    <a:cubicBezTo>
                      <a:pt x="26519" y="26733"/>
                      <a:pt x="26139" y="26733"/>
                      <a:pt x="25745" y="26761"/>
                    </a:cubicBezTo>
                    <a:cubicBezTo>
                      <a:pt x="25405" y="26774"/>
                      <a:pt x="25038" y="26842"/>
                      <a:pt x="24861" y="27100"/>
                    </a:cubicBezTo>
                    <a:cubicBezTo>
                      <a:pt x="24712" y="27168"/>
                      <a:pt x="24616" y="27304"/>
                      <a:pt x="24589" y="27522"/>
                    </a:cubicBezTo>
                    <a:cubicBezTo>
                      <a:pt x="24521" y="27998"/>
                      <a:pt x="24644" y="28460"/>
                      <a:pt x="25106" y="28650"/>
                    </a:cubicBezTo>
                    <a:cubicBezTo>
                      <a:pt x="25364" y="28759"/>
                      <a:pt x="25717" y="28827"/>
                      <a:pt x="26071" y="28840"/>
                    </a:cubicBezTo>
                    <a:cubicBezTo>
                      <a:pt x="25976" y="29262"/>
                      <a:pt x="25949" y="29846"/>
                      <a:pt x="26329" y="30091"/>
                    </a:cubicBezTo>
                    <a:cubicBezTo>
                      <a:pt x="26547" y="30213"/>
                      <a:pt x="26818" y="30240"/>
                      <a:pt x="27063" y="30281"/>
                    </a:cubicBezTo>
                    <a:cubicBezTo>
                      <a:pt x="27203" y="30291"/>
                      <a:pt x="27351" y="30323"/>
                      <a:pt x="27494" y="30323"/>
                    </a:cubicBezTo>
                    <a:cubicBezTo>
                      <a:pt x="27546" y="30323"/>
                      <a:pt x="27597" y="30319"/>
                      <a:pt x="27648" y="30308"/>
                    </a:cubicBezTo>
                    <a:lnTo>
                      <a:pt x="27648" y="30308"/>
                    </a:lnTo>
                    <a:cubicBezTo>
                      <a:pt x="27634" y="32130"/>
                      <a:pt x="27620" y="33951"/>
                      <a:pt x="27607" y="35772"/>
                    </a:cubicBezTo>
                    <a:cubicBezTo>
                      <a:pt x="27480" y="35772"/>
                      <a:pt x="27359" y="35778"/>
                      <a:pt x="27240" y="35778"/>
                    </a:cubicBezTo>
                    <a:cubicBezTo>
                      <a:pt x="27181" y="35778"/>
                      <a:pt x="27122" y="35777"/>
                      <a:pt x="27063" y="35772"/>
                    </a:cubicBezTo>
                    <a:cubicBezTo>
                      <a:pt x="26828" y="35772"/>
                      <a:pt x="26537" y="35744"/>
                      <a:pt x="26249" y="35744"/>
                    </a:cubicBezTo>
                    <a:cubicBezTo>
                      <a:pt x="25903" y="35744"/>
                      <a:pt x="25561" y="35785"/>
                      <a:pt x="25323" y="35963"/>
                    </a:cubicBezTo>
                    <a:cubicBezTo>
                      <a:pt x="24956" y="36234"/>
                      <a:pt x="24970" y="36724"/>
                      <a:pt x="24943" y="37131"/>
                    </a:cubicBezTo>
                    <a:cubicBezTo>
                      <a:pt x="24916" y="37485"/>
                      <a:pt x="24902" y="37825"/>
                      <a:pt x="24875" y="38164"/>
                    </a:cubicBezTo>
                    <a:cubicBezTo>
                      <a:pt x="24834" y="38545"/>
                      <a:pt x="24752" y="38599"/>
                      <a:pt x="24372" y="38613"/>
                    </a:cubicBezTo>
                    <a:cubicBezTo>
                      <a:pt x="24252" y="38613"/>
                      <a:pt x="24124" y="38615"/>
                      <a:pt x="23994" y="38615"/>
                    </a:cubicBezTo>
                    <a:cubicBezTo>
                      <a:pt x="23799" y="38615"/>
                      <a:pt x="23600" y="38610"/>
                      <a:pt x="23420" y="38586"/>
                    </a:cubicBezTo>
                    <a:cubicBezTo>
                      <a:pt x="23176" y="38559"/>
                      <a:pt x="23271" y="38613"/>
                      <a:pt x="23189" y="38396"/>
                    </a:cubicBezTo>
                    <a:cubicBezTo>
                      <a:pt x="23135" y="38246"/>
                      <a:pt x="23162" y="38029"/>
                      <a:pt x="23149" y="37865"/>
                    </a:cubicBezTo>
                    <a:cubicBezTo>
                      <a:pt x="23149" y="37349"/>
                      <a:pt x="23216" y="36696"/>
                      <a:pt x="22945" y="36221"/>
                    </a:cubicBezTo>
                    <a:cubicBezTo>
                      <a:pt x="22766" y="35918"/>
                      <a:pt x="22459" y="35854"/>
                      <a:pt x="22142" y="35854"/>
                    </a:cubicBezTo>
                    <a:cubicBezTo>
                      <a:pt x="21976" y="35854"/>
                      <a:pt x="21808" y="35872"/>
                      <a:pt x="21653" y="35881"/>
                    </a:cubicBezTo>
                    <a:lnTo>
                      <a:pt x="21517" y="35881"/>
                    </a:lnTo>
                    <a:cubicBezTo>
                      <a:pt x="21558" y="34902"/>
                      <a:pt x="21545" y="33896"/>
                      <a:pt x="21531" y="32918"/>
                    </a:cubicBezTo>
                    <a:lnTo>
                      <a:pt x="21531" y="32918"/>
                    </a:lnTo>
                    <a:cubicBezTo>
                      <a:pt x="21681" y="32938"/>
                      <a:pt x="21830" y="32945"/>
                      <a:pt x="21981" y="32945"/>
                    </a:cubicBezTo>
                    <a:cubicBezTo>
                      <a:pt x="22133" y="32945"/>
                      <a:pt x="22285" y="32938"/>
                      <a:pt x="22442" y="32931"/>
                    </a:cubicBezTo>
                    <a:cubicBezTo>
                      <a:pt x="22496" y="32931"/>
                      <a:pt x="22550" y="32918"/>
                      <a:pt x="22605" y="32918"/>
                    </a:cubicBezTo>
                    <a:cubicBezTo>
                      <a:pt x="22483" y="33530"/>
                      <a:pt x="22183" y="34427"/>
                      <a:pt x="23013" y="34603"/>
                    </a:cubicBezTo>
                    <a:cubicBezTo>
                      <a:pt x="23152" y="34634"/>
                      <a:pt x="23306" y="34647"/>
                      <a:pt x="23464" y="34647"/>
                    </a:cubicBezTo>
                    <a:cubicBezTo>
                      <a:pt x="23861" y="34647"/>
                      <a:pt x="24294" y="34570"/>
                      <a:pt x="24644" y="34522"/>
                    </a:cubicBezTo>
                    <a:cubicBezTo>
                      <a:pt x="24983" y="34481"/>
                      <a:pt x="25174" y="34372"/>
                      <a:pt x="25310" y="34019"/>
                    </a:cubicBezTo>
                    <a:cubicBezTo>
                      <a:pt x="25432" y="33706"/>
                      <a:pt x="25459" y="33217"/>
                      <a:pt x="25337" y="32891"/>
                    </a:cubicBezTo>
                    <a:cubicBezTo>
                      <a:pt x="25201" y="32564"/>
                      <a:pt x="24888" y="32537"/>
                      <a:pt x="24576" y="32510"/>
                    </a:cubicBezTo>
                    <a:cubicBezTo>
                      <a:pt x="24494" y="32510"/>
                      <a:pt x="24372" y="32497"/>
                      <a:pt x="24236" y="32497"/>
                    </a:cubicBezTo>
                    <a:cubicBezTo>
                      <a:pt x="24304" y="32238"/>
                      <a:pt x="24263" y="31926"/>
                      <a:pt x="24277" y="31654"/>
                    </a:cubicBezTo>
                    <a:cubicBezTo>
                      <a:pt x="24277" y="31069"/>
                      <a:pt x="24086" y="30648"/>
                      <a:pt x="23475" y="30566"/>
                    </a:cubicBezTo>
                    <a:cubicBezTo>
                      <a:pt x="23314" y="30545"/>
                      <a:pt x="23148" y="30536"/>
                      <a:pt x="22978" y="30536"/>
                    </a:cubicBezTo>
                    <a:cubicBezTo>
                      <a:pt x="22503" y="30536"/>
                      <a:pt x="22002" y="30609"/>
                      <a:pt x="21531" y="30689"/>
                    </a:cubicBezTo>
                    <a:cubicBezTo>
                      <a:pt x="21517" y="29669"/>
                      <a:pt x="21517" y="28650"/>
                      <a:pt x="21517" y="27631"/>
                    </a:cubicBezTo>
                    <a:cubicBezTo>
                      <a:pt x="21517" y="26258"/>
                      <a:pt x="21517" y="24871"/>
                      <a:pt x="21490" y="23485"/>
                    </a:cubicBezTo>
                    <a:cubicBezTo>
                      <a:pt x="21450" y="22370"/>
                      <a:pt x="21531" y="21174"/>
                      <a:pt x="21382" y="20046"/>
                    </a:cubicBezTo>
                    <a:cubicBezTo>
                      <a:pt x="21395" y="19937"/>
                      <a:pt x="21409" y="19829"/>
                      <a:pt x="21436" y="19720"/>
                    </a:cubicBezTo>
                    <a:cubicBezTo>
                      <a:pt x="21531" y="19366"/>
                      <a:pt x="21640" y="19380"/>
                      <a:pt x="21952" y="19366"/>
                    </a:cubicBezTo>
                    <a:close/>
                    <a:moveTo>
                      <a:pt x="1265" y="47152"/>
                    </a:moveTo>
                    <a:cubicBezTo>
                      <a:pt x="1347" y="47152"/>
                      <a:pt x="1428" y="47156"/>
                      <a:pt x="1510" y="47162"/>
                    </a:cubicBezTo>
                    <a:cubicBezTo>
                      <a:pt x="2067" y="47217"/>
                      <a:pt x="2067" y="47625"/>
                      <a:pt x="2108" y="48100"/>
                    </a:cubicBezTo>
                    <a:cubicBezTo>
                      <a:pt x="2121" y="48168"/>
                      <a:pt x="2203" y="48630"/>
                      <a:pt x="2176" y="48698"/>
                    </a:cubicBezTo>
                    <a:cubicBezTo>
                      <a:pt x="2176" y="48681"/>
                      <a:pt x="2088" y="48676"/>
                      <a:pt x="1985" y="48676"/>
                    </a:cubicBezTo>
                    <a:cubicBezTo>
                      <a:pt x="1848" y="48676"/>
                      <a:pt x="1682" y="48685"/>
                      <a:pt x="1659" y="48685"/>
                    </a:cubicBezTo>
                    <a:cubicBezTo>
                      <a:pt x="1469" y="48698"/>
                      <a:pt x="1279" y="48712"/>
                      <a:pt x="1075" y="48726"/>
                    </a:cubicBezTo>
                    <a:cubicBezTo>
                      <a:pt x="1048" y="48209"/>
                      <a:pt x="1034" y="47679"/>
                      <a:pt x="1020" y="47162"/>
                    </a:cubicBezTo>
                    <a:cubicBezTo>
                      <a:pt x="1102" y="47156"/>
                      <a:pt x="1183" y="47152"/>
                      <a:pt x="1265" y="47152"/>
                    </a:cubicBezTo>
                    <a:close/>
                    <a:moveTo>
                      <a:pt x="47479" y="47152"/>
                    </a:moveTo>
                    <a:cubicBezTo>
                      <a:pt x="47560" y="47152"/>
                      <a:pt x="47642" y="47156"/>
                      <a:pt x="47723" y="47162"/>
                    </a:cubicBezTo>
                    <a:cubicBezTo>
                      <a:pt x="47710" y="47679"/>
                      <a:pt x="47683" y="48209"/>
                      <a:pt x="47655" y="48726"/>
                    </a:cubicBezTo>
                    <a:cubicBezTo>
                      <a:pt x="47465" y="48712"/>
                      <a:pt x="47275" y="48698"/>
                      <a:pt x="47084" y="48685"/>
                    </a:cubicBezTo>
                    <a:cubicBezTo>
                      <a:pt x="47061" y="48685"/>
                      <a:pt x="46896" y="48676"/>
                      <a:pt x="46758" y="48676"/>
                    </a:cubicBezTo>
                    <a:cubicBezTo>
                      <a:pt x="46655" y="48676"/>
                      <a:pt x="46568" y="48681"/>
                      <a:pt x="46568" y="48698"/>
                    </a:cubicBezTo>
                    <a:cubicBezTo>
                      <a:pt x="46527" y="48630"/>
                      <a:pt x="46622" y="48168"/>
                      <a:pt x="46622" y="48100"/>
                    </a:cubicBezTo>
                    <a:cubicBezTo>
                      <a:pt x="46677" y="47625"/>
                      <a:pt x="46663" y="47217"/>
                      <a:pt x="47234" y="47162"/>
                    </a:cubicBezTo>
                    <a:cubicBezTo>
                      <a:pt x="47316" y="47156"/>
                      <a:pt x="47397" y="47152"/>
                      <a:pt x="47479" y="47152"/>
                    </a:cubicBezTo>
                    <a:close/>
                    <a:moveTo>
                      <a:pt x="44210" y="36403"/>
                    </a:moveTo>
                    <a:cubicBezTo>
                      <a:pt x="44232" y="36403"/>
                      <a:pt x="44286" y="36426"/>
                      <a:pt x="44407" y="36438"/>
                    </a:cubicBezTo>
                    <a:cubicBezTo>
                      <a:pt x="45236" y="36520"/>
                      <a:pt x="46106" y="36506"/>
                      <a:pt x="46949" y="36533"/>
                    </a:cubicBezTo>
                    <a:cubicBezTo>
                      <a:pt x="46960" y="36535"/>
                      <a:pt x="46978" y="36536"/>
                      <a:pt x="47002" y="36536"/>
                    </a:cubicBezTo>
                    <a:cubicBezTo>
                      <a:pt x="47094" y="36536"/>
                      <a:pt x="47267" y="36526"/>
                      <a:pt x="47414" y="36526"/>
                    </a:cubicBezTo>
                    <a:cubicBezTo>
                      <a:pt x="47540" y="36526"/>
                      <a:pt x="47647" y="36533"/>
                      <a:pt x="47669" y="36561"/>
                    </a:cubicBezTo>
                    <a:cubicBezTo>
                      <a:pt x="47655" y="36561"/>
                      <a:pt x="47615" y="37036"/>
                      <a:pt x="47615" y="37077"/>
                    </a:cubicBezTo>
                    <a:cubicBezTo>
                      <a:pt x="47628" y="37485"/>
                      <a:pt x="47642" y="37893"/>
                      <a:pt x="47655" y="38300"/>
                    </a:cubicBezTo>
                    <a:cubicBezTo>
                      <a:pt x="47683" y="39157"/>
                      <a:pt x="47710" y="40027"/>
                      <a:pt x="47723" y="40883"/>
                    </a:cubicBezTo>
                    <a:cubicBezTo>
                      <a:pt x="47764" y="42895"/>
                      <a:pt x="47791" y="44893"/>
                      <a:pt x="47737" y="46891"/>
                    </a:cubicBezTo>
                    <a:cubicBezTo>
                      <a:pt x="47537" y="46833"/>
                      <a:pt x="47333" y="46797"/>
                      <a:pt x="47143" y="46797"/>
                    </a:cubicBezTo>
                    <a:cubicBezTo>
                      <a:pt x="46699" y="46797"/>
                      <a:pt x="46327" y="46994"/>
                      <a:pt x="46242" y="47584"/>
                    </a:cubicBezTo>
                    <a:cubicBezTo>
                      <a:pt x="46201" y="47910"/>
                      <a:pt x="46160" y="48236"/>
                      <a:pt x="46133" y="48549"/>
                    </a:cubicBezTo>
                    <a:cubicBezTo>
                      <a:pt x="46119" y="48726"/>
                      <a:pt x="46092" y="48929"/>
                      <a:pt x="46255" y="49038"/>
                    </a:cubicBezTo>
                    <a:cubicBezTo>
                      <a:pt x="46379" y="49121"/>
                      <a:pt x="46579" y="49133"/>
                      <a:pt x="46765" y="49133"/>
                    </a:cubicBezTo>
                    <a:cubicBezTo>
                      <a:pt x="46844" y="49133"/>
                      <a:pt x="46920" y="49131"/>
                      <a:pt x="46988" y="49131"/>
                    </a:cubicBezTo>
                    <a:cubicBezTo>
                      <a:pt x="47023" y="49131"/>
                      <a:pt x="47055" y="49131"/>
                      <a:pt x="47084" y="49133"/>
                    </a:cubicBezTo>
                    <a:cubicBezTo>
                      <a:pt x="47261" y="49147"/>
                      <a:pt x="47451" y="49174"/>
                      <a:pt x="47628" y="49188"/>
                    </a:cubicBezTo>
                    <a:cubicBezTo>
                      <a:pt x="47601" y="49759"/>
                      <a:pt x="47560" y="50329"/>
                      <a:pt x="47506" y="50900"/>
                    </a:cubicBezTo>
                    <a:cubicBezTo>
                      <a:pt x="44636" y="50998"/>
                      <a:pt x="41775" y="51062"/>
                      <a:pt x="38902" y="51062"/>
                    </a:cubicBezTo>
                    <a:cubicBezTo>
                      <a:pt x="38196" y="51062"/>
                      <a:pt x="37489" y="51058"/>
                      <a:pt x="36782" y="51050"/>
                    </a:cubicBezTo>
                    <a:cubicBezTo>
                      <a:pt x="35055" y="51036"/>
                      <a:pt x="33316" y="50982"/>
                      <a:pt x="31589" y="50941"/>
                    </a:cubicBezTo>
                    <a:cubicBezTo>
                      <a:pt x="30787" y="50860"/>
                      <a:pt x="29972" y="50860"/>
                      <a:pt x="29183" y="50846"/>
                    </a:cubicBezTo>
                    <a:cubicBezTo>
                      <a:pt x="28660" y="50840"/>
                      <a:pt x="28136" y="50837"/>
                      <a:pt x="27613" y="50837"/>
                    </a:cubicBezTo>
                    <a:cubicBezTo>
                      <a:pt x="26872" y="50837"/>
                      <a:pt x="26132" y="50844"/>
                      <a:pt x="25391" y="50860"/>
                    </a:cubicBezTo>
                    <a:cubicBezTo>
                      <a:pt x="24671" y="50887"/>
                      <a:pt x="23964" y="50914"/>
                      <a:pt x="23257" y="50955"/>
                    </a:cubicBezTo>
                    <a:cubicBezTo>
                      <a:pt x="23203" y="50927"/>
                      <a:pt x="23149" y="50914"/>
                      <a:pt x="23081" y="50900"/>
                    </a:cubicBezTo>
                    <a:cubicBezTo>
                      <a:pt x="22438" y="50886"/>
                      <a:pt x="21795" y="50880"/>
                      <a:pt x="21152" y="50880"/>
                    </a:cubicBezTo>
                    <a:cubicBezTo>
                      <a:pt x="18084" y="50880"/>
                      <a:pt x="15016" y="51016"/>
                      <a:pt x="11949" y="51050"/>
                    </a:cubicBezTo>
                    <a:cubicBezTo>
                      <a:pt x="11243" y="51058"/>
                      <a:pt x="10539" y="51062"/>
                      <a:pt x="9835" y="51062"/>
                    </a:cubicBezTo>
                    <a:cubicBezTo>
                      <a:pt x="6969" y="51062"/>
                      <a:pt x="4108" y="50998"/>
                      <a:pt x="1238" y="50900"/>
                    </a:cubicBezTo>
                    <a:cubicBezTo>
                      <a:pt x="1183" y="50329"/>
                      <a:pt x="1143" y="49759"/>
                      <a:pt x="1102" y="49188"/>
                    </a:cubicBezTo>
                    <a:cubicBezTo>
                      <a:pt x="1292" y="49174"/>
                      <a:pt x="1482" y="49147"/>
                      <a:pt x="1659" y="49133"/>
                    </a:cubicBezTo>
                    <a:cubicBezTo>
                      <a:pt x="1688" y="49131"/>
                      <a:pt x="1721" y="49131"/>
                      <a:pt x="1756" y="49131"/>
                    </a:cubicBezTo>
                    <a:cubicBezTo>
                      <a:pt x="1823" y="49131"/>
                      <a:pt x="1900" y="49133"/>
                      <a:pt x="1978" y="49133"/>
                    </a:cubicBezTo>
                    <a:cubicBezTo>
                      <a:pt x="2163" y="49133"/>
                      <a:pt x="2359" y="49121"/>
                      <a:pt x="2475" y="49038"/>
                    </a:cubicBezTo>
                    <a:cubicBezTo>
                      <a:pt x="2651" y="48929"/>
                      <a:pt x="2624" y="48726"/>
                      <a:pt x="2611" y="48549"/>
                    </a:cubicBezTo>
                    <a:cubicBezTo>
                      <a:pt x="2570" y="48236"/>
                      <a:pt x="2543" y="47910"/>
                      <a:pt x="2488" y="47584"/>
                    </a:cubicBezTo>
                    <a:cubicBezTo>
                      <a:pt x="2403" y="46994"/>
                      <a:pt x="2031" y="46797"/>
                      <a:pt x="1592" y="46797"/>
                    </a:cubicBezTo>
                    <a:cubicBezTo>
                      <a:pt x="1404" y="46797"/>
                      <a:pt x="1203" y="46833"/>
                      <a:pt x="1007" y="46891"/>
                    </a:cubicBezTo>
                    <a:cubicBezTo>
                      <a:pt x="952" y="44893"/>
                      <a:pt x="980" y="42895"/>
                      <a:pt x="1020" y="40883"/>
                    </a:cubicBezTo>
                    <a:cubicBezTo>
                      <a:pt x="1034" y="40027"/>
                      <a:pt x="1061" y="39157"/>
                      <a:pt x="1075" y="38300"/>
                    </a:cubicBezTo>
                    <a:cubicBezTo>
                      <a:pt x="1088" y="37893"/>
                      <a:pt x="1102" y="37485"/>
                      <a:pt x="1115" y="37077"/>
                    </a:cubicBezTo>
                    <a:cubicBezTo>
                      <a:pt x="1115" y="37036"/>
                      <a:pt x="1075" y="36561"/>
                      <a:pt x="1075" y="36561"/>
                    </a:cubicBezTo>
                    <a:cubicBezTo>
                      <a:pt x="1097" y="36533"/>
                      <a:pt x="1202" y="36526"/>
                      <a:pt x="1326" y="36526"/>
                    </a:cubicBezTo>
                    <a:cubicBezTo>
                      <a:pt x="1471" y="36526"/>
                      <a:pt x="1642" y="36536"/>
                      <a:pt x="1738" y="36536"/>
                    </a:cubicBezTo>
                    <a:cubicBezTo>
                      <a:pt x="1762" y="36536"/>
                      <a:pt x="1782" y="36535"/>
                      <a:pt x="1795" y="36533"/>
                    </a:cubicBezTo>
                    <a:cubicBezTo>
                      <a:pt x="2624" y="36506"/>
                      <a:pt x="3494" y="36520"/>
                      <a:pt x="4337" y="36438"/>
                    </a:cubicBezTo>
                    <a:cubicBezTo>
                      <a:pt x="4452" y="36426"/>
                      <a:pt x="4505" y="36403"/>
                      <a:pt x="4527" y="36403"/>
                    </a:cubicBezTo>
                    <a:cubicBezTo>
                      <a:pt x="4555" y="36403"/>
                      <a:pt x="4535" y="36439"/>
                      <a:pt x="4527" y="36574"/>
                    </a:cubicBezTo>
                    <a:cubicBezTo>
                      <a:pt x="4527" y="36764"/>
                      <a:pt x="4527" y="36955"/>
                      <a:pt x="4527" y="37145"/>
                    </a:cubicBezTo>
                    <a:cubicBezTo>
                      <a:pt x="4500" y="37621"/>
                      <a:pt x="4459" y="38096"/>
                      <a:pt x="4405" y="38559"/>
                    </a:cubicBezTo>
                    <a:cubicBezTo>
                      <a:pt x="4365" y="38824"/>
                      <a:pt x="4494" y="39103"/>
                      <a:pt x="4791" y="39103"/>
                    </a:cubicBezTo>
                    <a:cubicBezTo>
                      <a:pt x="4798" y="39103"/>
                      <a:pt x="4805" y="39103"/>
                      <a:pt x="4813" y="39102"/>
                    </a:cubicBezTo>
                    <a:cubicBezTo>
                      <a:pt x="5682" y="39089"/>
                      <a:pt x="6552" y="39062"/>
                      <a:pt x="7409" y="39034"/>
                    </a:cubicBezTo>
                    <a:cubicBezTo>
                      <a:pt x="7640" y="39021"/>
                      <a:pt x="7830" y="38844"/>
                      <a:pt x="7830" y="38613"/>
                    </a:cubicBezTo>
                    <a:cubicBezTo>
                      <a:pt x="7816" y="37974"/>
                      <a:pt x="7803" y="37335"/>
                      <a:pt x="7871" y="36710"/>
                    </a:cubicBezTo>
                    <a:cubicBezTo>
                      <a:pt x="7887" y="36490"/>
                      <a:pt x="7972" y="36446"/>
                      <a:pt x="8105" y="36446"/>
                    </a:cubicBezTo>
                    <a:cubicBezTo>
                      <a:pt x="8193" y="36446"/>
                      <a:pt x="8303" y="36465"/>
                      <a:pt x="8428" y="36465"/>
                    </a:cubicBezTo>
                    <a:cubicBezTo>
                      <a:pt x="8782" y="36479"/>
                      <a:pt x="9121" y="36479"/>
                      <a:pt x="9461" y="36493"/>
                    </a:cubicBezTo>
                    <a:cubicBezTo>
                      <a:pt x="9774" y="36506"/>
                      <a:pt x="10086" y="36520"/>
                      <a:pt x="10399" y="36533"/>
                    </a:cubicBezTo>
                    <a:cubicBezTo>
                      <a:pt x="10453" y="36533"/>
                      <a:pt x="10712" y="36547"/>
                      <a:pt x="10766" y="36547"/>
                    </a:cubicBezTo>
                    <a:cubicBezTo>
                      <a:pt x="10752" y="36588"/>
                      <a:pt x="10739" y="36873"/>
                      <a:pt x="10739" y="36928"/>
                    </a:cubicBezTo>
                    <a:cubicBezTo>
                      <a:pt x="10712" y="37580"/>
                      <a:pt x="10684" y="38232"/>
                      <a:pt x="10657" y="38885"/>
                    </a:cubicBezTo>
                    <a:cubicBezTo>
                      <a:pt x="10644" y="39116"/>
                      <a:pt x="10848" y="39306"/>
                      <a:pt x="11065" y="39306"/>
                    </a:cubicBezTo>
                    <a:cubicBezTo>
                      <a:pt x="11840" y="39320"/>
                      <a:pt x="12615" y="39333"/>
                      <a:pt x="13403" y="39347"/>
                    </a:cubicBezTo>
                    <a:cubicBezTo>
                      <a:pt x="13620" y="39347"/>
                      <a:pt x="13811" y="39157"/>
                      <a:pt x="13811" y="38939"/>
                    </a:cubicBezTo>
                    <a:cubicBezTo>
                      <a:pt x="13811" y="38287"/>
                      <a:pt x="13783" y="37634"/>
                      <a:pt x="13797" y="36982"/>
                    </a:cubicBezTo>
                    <a:cubicBezTo>
                      <a:pt x="13797" y="36601"/>
                      <a:pt x="13838" y="36561"/>
                      <a:pt x="14232" y="36547"/>
                    </a:cubicBezTo>
                    <a:lnTo>
                      <a:pt x="15319" y="36547"/>
                    </a:lnTo>
                    <a:cubicBezTo>
                      <a:pt x="15646" y="36561"/>
                      <a:pt x="15972" y="36574"/>
                      <a:pt x="16298" y="36588"/>
                    </a:cubicBezTo>
                    <a:cubicBezTo>
                      <a:pt x="16345" y="36589"/>
                      <a:pt x="16388" y="36590"/>
                      <a:pt x="16428" y="36590"/>
                    </a:cubicBezTo>
                    <a:cubicBezTo>
                      <a:pt x="16454" y="36590"/>
                      <a:pt x="16479" y="36589"/>
                      <a:pt x="16502" y="36589"/>
                    </a:cubicBezTo>
                    <a:cubicBezTo>
                      <a:pt x="16753" y="36589"/>
                      <a:pt x="16844" y="36605"/>
                      <a:pt x="16855" y="36968"/>
                    </a:cubicBezTo>
                    <a:cubicBezTo>
                      <a:pt x="16855" y="37648"/>
                      <a:pt x="16869" y="38314"/>
                      <a:pt x="16869" y="38994"/>
                    </a:cubicBezTo>
                    <a:cubicBezTo>
                      <a:pt x="16869" y="39178"/>
                      <a:pt x="17035" y="39388"/>
                      <a:pt x="17244" y="39388"/>
                    </a:cubicBezTo>
                    <a:cubicBezTo>
                      <a:pt x="17250" y="39388"/>
                      <a:pt x="17257" y="39388"/>
                      <a:pt x="17263" y="39388"/>
                    </a:cubicBezTo>
                    <a:cubicBezTo>
                      <a:pt x="18038" y="39320"/>
                      <a:pt x="18826" y="39238"/>
                      <a:pt x="19601" y="39157"/>
                    </a:cubicBezTo>
                    <a:cubicBezTo>
                      <a:pt x="19900" y="39129"/>
                      <a:pt x="20050" y="38912"/>
                      <a:pt x="20009" y="38627"/>
                    </a:cubicBezTo>
                    <a:cubicBezTo>
                      <a:pt x="19954" y="38260"/>
                      <a:pt x="19914" y="37879"/>
                      <a:pt x="19873" y="37512"/>
                    </a:cubicBezTo>
                    <a:cubicBezTo>
                      <a:pt x="19832" y="37172"/>
                      <a:pt x="19628" y="36683"/>
                      <a:pt x="20022" y="36506"/>
                    </a:cubicBezTo>
                    <a:cubicBezTo>
                      <a:pt x="20063" y="36479"/>
                      <a:pt x="20104" y="36465"/>
                      <a:pt x="20145" y="36452"/>
                    </a:cubicBezTo>
                    <a:cubicBezTo>
                      <a:pt x="20383" y="36472"/>
                      <a:pt x="20617" y="36476"/>
                      <a:pt x="20850" y="36476"/>
                    </a:cubicBezTo>
                    <a:cubicBezTo>
                      <a:pt x="20966" y="36476"/>
                      <a:pt x="21082" y="36475"/>
                      <a:pt x="21198" y="36475"/>
                    </a:cubicBezTo>
                    <a:cubicBezTo>
                      <a:pt x="21314" y="36475"/>
                      <a:pt x="21429" y="36476"/>
                      <a:pt x="21545" y="36479"/>
                    </a:cubicBezTo>
                    <a:cubicBezTo>
                      <a:pt x="21585" y="36480"/>
                      <a:pt x="21625" y="36481"/>
                      <a:pt x="21665" y="36481"/>
                    </a:cubicBezTo>
                    <a:cubicBezTo>
                      <a:pt x="21708" y="36481"/>
                      <a:pt x="21750" y="36480"/>
                      <a:pt x="21791" y="36480"/>
                    </a:cubicBezTo>
                    <a:cubicBezTo>
                      <a:pt x="22075" y="36480"/>
                      <a:pt x="22322" y="36501"/>
                      <a:pt x="22428" y="36819"/>
                    </a:cubicBezTo>
                    <a:cubicBezTo>
                      <a:pt x="22523" y="37131"/>
                      <a:pt x="22455" y="37539"/>
                      <a:pt x="22455" y="37865"/>
                    </a:cubicBezTo>
                    <a:cubicBezTo>
                      <a:pt x="22455" y="38287"/>
                      <a:pt x="22415" y="38926"/>
                      <a:pt x="22809" y="39197"/>
                    </a:cubicBezTo>
                    <a:cubicBezTo>
                      <a:pt x="23010" y="39327"/>
                      <a:pt x="23315" y="39357"/>
                      <a:pt x="23621" y="39357"/>
                    </a:cubicBezTo>
                    <a:cubicBezTo>
                      <a:pt x="23893" y="39357"/>
                      <a:pt x="24167" y="39333"/>
                      <a:pt x="24372" y="39333"/>
                    </a:cubicBezTo>
                    <a:cubicBezTo>
                      <a:pt x="24793" y="39333"/>
                      <a:pt x="25215" y="39279"/>
                      <a:pt x="25459" y="38898"/>
                    </a:cubicBezTo>
                    <a:cubicBezTo>
                      <a:pt x="25717" y="38504"/>
                      <a:pt x="25663" y="37947"/>
                      <a:pt x="25704" y="37512"/>
                    </a:cubicBezTo>
                    <a:cubicBezTo>
                      <a:pt x="25717" y="37227"/>
                      <a:pt x="25650" y="36792"/>
                      <a:pt x="25894" y="36629"/>
                    </a:cubicBezTo>
                    <a:cubicBezTo>
                      <a:pt x="26007" y="36553"/>
                      <a:pt x="26178" y="36533"/>
                      <a:pt x="26359" y="36533"/>
                    </a:cubicBezTo>
                    <a:cubicBezTo>
                      <a:pt x="26569" y="36533"/>
                      <a:pt x="26793" y="36561"/>
                      <a:pt x="26954" y="36561"/>
                    </a:cubicBezTo>
                    <a:cubicBezTo>
                      <a:pt x="27484" y="36547"/>
                      <a:pt x="28096" y="36574"/>
                      <a:pt x="28626" y="36465"/>
                    </a:cubicBezTo>
                    <a:cubicBezTo>
                      <a:pt x="28667" y="36479"/>
                      <a:pt x="28694" y="36493"/>
                      <a:pt x="28721" y="36506"/>
                    </a:cubicBezTo>
                    <a:cubicBezTo>
                      <a:pt x="29102" y="36683"/>
                      <a:pt x="28912" y="37172"/>
                      <a:pt x="28871" y="37512"/>
                    </a:cubicBezTo>
                    <a:cubicBezTo>
                      <a:pt x="28817" y="37879"/>
                      <a:pt x="28776" y="38260"/>
                      <a:pt x="28721" y="38627"/>
                    </a:cubicBezTo>
                    <a:cubicBezTo>
                      <a:pt x="28694" y="38912"/>
                      <a:pt x="28830" y="39129"/>
                      <a:pt x="29129" y="39157"/>
                    </a:cubicBezTo>
                    <a:cubicBezTo>
                      <a:pt x="29917" y="39238"/>
                      <a:pt x="30692" y="39320"/>
                      <a:pt x="31481" y="39388"/>
                    </a:cubicBezTo>
                    <a:cubicBezTo>
                      <a:pt x="31487" y="39388"/>
                      <a:pt x="31494" y="39388"/>
                      <a:pt x="31500" y="39388"/>
                    </a:cubicBezTo>
                    <a:cubicBezTo>
                      <a:pt x="31708" y="39388"/>
                      <a:pt x="31875" y="39178"/>
                      <a:pt x="31875" y="38994"/>
                    </a:cubicBezTo>
                    <a:cubicBezTo>
                      <a:pt x="31875" y="38314"/>
                      <a:pt x="31875" y="37648"/>
                      <a:pt x="31888" y="36968"/>
                    </a:cubicBezTo>
                    <a:cubicBezTo>
                      <a:pt x="31888" y="36605"/>
                      <a:pt x="31978" y="36589"/>
                      <a:pt x="32228" y="36589"/>
                    </a:cubicBezTo>
                    <a:cubicBezTo>
                      <a:pt x="32252" y="36589"/>
                      <a:pt x="32276" y="36590"/>
                      <a:pt x="32302" y="36590"/>
                    </a:cubicBezTo>
                    <a:cubicBezTo>
                      <a:pt x="32342" y="36590"/>
                      <a:pt x="32385" y="36589"/>
                      <a:pt x="32432" y="36588"/>
                    </a:cubicBezTo>
                    <a:cubicBezTo>
                      <a:pt x="32758" y="36574"/>
                      <a:pt x="33098" y="36561"/>
                      <a:pt x="33424" y="36547"/>
                    </a:cubicBezTo>
                    <a:lnTo>
                      <a:pt x="34512" y="36547"/>
                    </a:lnTo>
                    <a:cubicBezTo>
                      <a:pt x="34892" y="36561"/>
                      <a:pt x="34947" y="36601"/>
                      <a:pt x="34947" y="36982"/>
                    </a:cubicBezTo>
                    <a:cubicBezTo>
                      <a:pt x="34947" y="37634"/>
                      <a:pt x="34933" y="38287"/>
                      <a:pt x="34933" y="38939"/>
                    </a:cubicBezTo>
                    <a:cubicBezTo>
                      <a:pt x="34933" y="39157"/>
                      <a:pt x="35123" y="39347"/>
                      <a:pt x="35341" y="39347"/>
                    </a:cubicBezTo>
                    <a:cubicBezTo>
                      <a:pt x="36116" y="39333"/>
                      <a:pt x="36890" y="39320"/>
                      <a:pt x="37665" y="39306"/>
                    </a:cubicBezTo>
                    <a:cubicBezTo>
                      <a:pt x="37883" y="39306"/>
                      <a:pt x="38100" y="39116"/>
                      <a:pt x="38086" y="38885"/>
                    </a:cubicBezTo>
                    <a:cubicBezTo>
                      <a:pt x="38059" y="38232"/>
                      <a:pt x="38032" y="37580"/>
                      <a:pt x="38005" y="36928"/>
                    </a:cubicBezTo>
                    <a:cubicBezTo>
                      <a:pt x="37991" y="36873"/>
                      <a:pt x="37991" y="36588"/>
                      <a:pt x="37964" y="36547"/>
                    </a:cubicBezTo>
                    <a:cubicBezTo>
                      <a:pt x="38018" y="36547"/>
                      <a:pt x="38290" y="36533"/>
                      <a:pt x="38345" y="36533"/>
                    </a:cubicBezTo>
                    <a:cubicBezTo>
                      <a:pt x="38657" y="36520"/>
                      <a:pt x="38956" y="36506"/>
                      <a:pt x="39269" y="36493"/>
                    </a:cubicBezTo>
                    <a:cubicBezTo>
                      <a:pt x="39609" y="36479"/>
                      <a:pt x="39962" y="36479"/>
                      <a:pt x="40302" y="36465"/>
                    </a:cubicBezTo>
                    <a:cubicBezTo>
                      <a:pt x="40432" y="36465"/>
                      <a:pt x="40543" y="36446"/>
                      <a:pt x="40632" y="36446"/>
                    </a:cubicBezTo>
                    <a:cubicBezTo>
                      <a:pt x="40765" y="36446"/>
                      <a:pt x="40848" y="36490"/>
                      <a:pt x="40873" y="36710"/>
                    </a:cubicBezTo>
                    <a:cubicBezTo>
                      <a:pt x="40941" y="37335"/>
                      <a:pt x="40914" y="37974"/>
                      <a:pt x="40900" y="38613"/>
                    </a:cubicBezTo>
                    <a:cubicBezTo>
                      <a:pt x="40900" y="38844"/>
                      <a:pt x="41104" y="39021"/>
                      <a:pt x="41321" y="39034"/>
                    </a:cubicBezTo>
                    <a:cubicBezTo>
                      <a:pt x="42191" y="39062"/>
                      <a:pt x="43061" y="39089"/>
                      <a:pt x="43918" y="39102"/>
                    </a:cubicBezTo>
                    <a:cubicBezTo>
                      <a:pt x="43925" y="39103"/>
                      <a:pt x="43932" y="39103"/>
                      <a:pt x="43939" y="39103"/>
                    </a:cubicBezTo>
                    <a:cubicBezTo>
                      <a:pt x="44237" y="39103"/>
                      <a:pt x="44379" y="38824"/>
                      <a:pt x="44339" y="38559"/>
                    </a:cubicBezTo>
                    <a:cubicBezTo>
                      <a:pt x="44271" y="38096"/>
                      <a:pt x="44230" y="37621"/>
                      <a:pt x="44217" y="37145"/>
                    </a:cubicBezTo>
                    <a:cubicBezTo>
                      <a:pt x="44203" y="36955"/>
                      <a:pt x="44203" y="36764"/>
                      <a:pt x="44203" y="36574"/>
                    </a:cubicBezTo>
                    <a:cubicBezTo>
                      <a:pt x="44203" y="36439"/>
                      <a:pt x="44182" y="36403"/>
                      <a:pt x="44210" y="36403"/>
                    </a:cubicBezTo>
                    <a:close/>
                    <a:moveTo>
                      <a:pt x="24418" y="0"/>
                    </a:moveTo>
                    <a:cubicBezTo>
                      <a:pt x="24217" y="0"/>
                      <a:pt x="24019" y="80"/>
                      <a:pt x="23855" y="270"/>
                    </a:cubicBezTo>
                    <a:cubicBezTo>
                      <a:pt x="23420" y="772"/>
                      <a:pt x="23692" y="1493"/>
                      <a:pt x="24250" y="1656"/>
                    </a:cubicBezTo>
                    <a:cubicBezTo>
                      <a:pt x="24100" y="2036"/>
                      <a:pt x="24154" y="2621"/>
                      <a:pt x="24114" y="2961"/>
                    </a:cubicBezTo>
                    <a:cubicBezTo>
                      <a:pt x="24005" y="4198"/>
                      <a:pt x="23896" y="5475"/>
                      <a:pt x="24032" y="6712"/>
                    </a:cubicBezTo>
                    <a:cubicBezTo>
                      <a:pt x="24018" y="7677"/>
                      <a:pt x="24032" y="8656"/>
                      <a:pt x="24168" y="9621"/>
                    </a:cubicBezTo>
                    <a:cubicBezTo>
                      <a:pt x="23801" y="9838"/>
                      <a:pt x="23516" y="10382"/>
                      <a:pt x="23312" y="10695"/>
                    </a:cubicBezTo>
                    <a:cubicBezTo>
                      <a:pt x="22972" y="11211"/>
                      <a:pt x="22673" y="11741"/>
                      <a:pt x="22387" y="12285"/>
                    </a:cubicBezTo>
                    <a:cubicBezTo>
                      <a:pt x="21776" y="13413"/>
                      <a:pt x="21178" y="14541"/>
                      <a:pt x="20580" y="15656"/>
                    </a:cubicBezTo>
                    <a:cubicBezTo>
                      <a:pt x="20240" y="16281"/>
                      <a:pt x="19900" y="16920"/>
                      <a:pt x="19560" y="17545"/>
                    </a:cubicBezTo>
                    <a:cubicBezTo>
                      <a:pt x="19370" y="17899"/>
                      <a:pt x="19125" y="18252"/>
                      <a:pt x="18976" y="18619"/>
                    </a:cubicBezTo>
                    <a:cubicBezTo>
                      <a:pt x="18921" y="18755"/>
                      <a:pt x="18853" y="18918"/>
                      <a:pt x="18894" y="19067"/>
                    </a:cubicBezTo>
                    <a:cubicBezTo>
                      <a:pt x="19004" y="19406"/>
                      <a:pt x="19409" y="19461"/>
                      <a:pt x="19782" y="19461"/>
                    </a:cubicBezTo>
                    <a:cubicBezTo>
                      <a:pt x="19964" y="19461"/>
                      <a:pt x="20138" y="19448"/>
                      <a:pt x="20267" y="19448"/>
                    </a:cubicBezTo>
                    <a:cubicBezTo>
                      <a:pt x="20471" y="19448"/>
                      <a:pt x="20688" y="19448"/>
                      <a:pt x="20906" y="19434"/>
                    </a:cubicBezTo>
                    <a:lnTo>
                      <a:pt x="20906" y="19434"/>
                    </a:lnTo>
                    <a:cubicBezTo>
                      <a:pt x="20892" y="19530"/>
                      <a:pt x="20892" y="19625"/>
                      <a:pt x="20892" y="19720"/>
                    </a:cubicBezTo>
                    <a:cubicBezTo>
                      <a:pt x="20892" y="19910"/>
                      <a:pt x="20906" y="20100"/>
                      <a:pt x="20919" y="20291"/>
                    </a:cubicBezTo>
                    <a:cubicBezTo>
                      <a:pt x="20811" y="21310"/>
                      <a:pt x="20879" y="22384"/>
                      <a:pt x="20851" y="23390"/>
                    </a:cubicBezTo>
                    <a:cubicBezTo>
                      <a:pt x="20811" y="24803"/>
                      <a:pt x="20811" y="26217"/>
                      <a:pt x="20811" y="27631"/>
                    </a:cubicBezTo>
                    <a:cubicBezTo>
                      <a:pt x="20811" y="29017"/>
                      <a:pt x="20811" y="30390"/>
                      <a:pt x="20811" y="31776"/>
                    </a:cubicBezTo>
                    <a:cubicBezTo>
                      <a:pt x="20811" y="33149"/>
                      <a:pt x="20756" y="34535"/>
                      <a:pt x="20824" y="35908"/>
                    </a:cubicBezTo>
                    <a:lnTo>
                      <a:pt x="20512" y="35908"/>
                    </a:lnTo>
                    <a:cubicBezTo>
                      <a:pt x="20399" y="35908"/>
                      <a:pt x="20276" y="35903"/>
                      <a:pt x="20150" y="35903"/>
                    </a:cubicBezTo>
                    <a:cubicBezTo>
                      <a:pt x="19869" y="35903"/>
                      <a:pt x="19577" y="35929"/>
                      <a:pt x="19370" y="36098"/>
                    </a:cubicBezTo>
                    <a:cubicBezTo>
                      <a:pt x="19125" y="36302"/>
                      <a:pt x="19098" y="36588"/>
                      <a:pt x="19098" y="36900"/>
                    </a:cubicBezTo>
                    <a:cubicBezTo>
                      <a:pt x="19098" y="37390"/>
                      <a:pt x="19139" y="37879"/>
                      <a:pt x="19166" y="38368"/>
                    </a:cubicBezTo>
                    <a:cubicBezTo>
                      <a:pt x="18649" y="38423"/>
                      <a:pt x="18133" y="38491"/>
                      <a:pt x="17630" y="38545"/>
                    </a:cubicBezTo>
                    <a:cubicBezTo>
                      <a:pt x="17603" y="38178"/>
                      <a:pt x="17576" y="37825"/>
                      <a:pt x="17562" y="37458"/>
                    </a:cubicBezTo>
                    <a:cubicBezTo>
                      <a:pt x="17535" y="37091"/>
                      <a:pt x="17616" y="36533"/>
                      <a:pt x="17385" y="36221"/>
                    </a:cubicBezTo>
                    <a:cubicBezTo>
                      <a:pt x="17236" y="36017"/>
                      <a:pt x="17032" y="35990"/>
                      <a:pt x="16801" y="35949"/>
                    </a:cubicBezTo>
                    <a:cubicBezTo>
                      <a:pt x="16366" y="35881"/>
                      <a:pt x="15917" y="35854"/>
                      <a:pt x="15469" y="35840"/>
                    </a:cubicBezTo>
                    <a:cubicBezTo>
                      <a:pt x="15469" y="35745"/>
                      <a:pt x="15469" y="35650"/>
                      <a:pt x="15469" y="35555"/>
                    </a:cubicBezTo>
                    <a:cubicBezTo>
                      <a:pt x="15469" y="34997"/>
                      <a:pt x="15469" y="34454"/>
                      <a:pt x="15455" y="33896"/>
                    </a:cubicBezTo>
                    <a:cubicBezTo>
                      <a:pt x="15455" y="32809"/>
                      <a:pt x="15442" y="31735"/>
                      <a:pt x="15428" y="30662"/>
                    </a:cubicBezTo>
                    <a:cubicBezTo>
                      <a:pt x="15428" y="29588"/>
                      <a:pt x="15415" y="28514"/>
                      <a:pt x="15401" y="27427"/>
                    </a:cubicBezTo>
                    <a:cubicBezTo>
                      <a:pt x="15401" y="26516"/>
                      <a:pt x="15483" y="25524"/>
                      <a:pt x="15306" y="24613"/>
                    </a:cubicBezTo>
                    <a:cubicBezTo>
                      <a:pt x="15754" y="24599"/>
                      <a:pt x="16189" y="24491"/>
                      <a:pt x="16257" y="23974"/>
                    </a:cubicBezTo>
                    <a:cubicBezTo>
                      <a:pt x="16339" y="23417"/>
                      <a:pt x="15890" y="22805"/>
                      <a:pt x="15659" y="22330"/>
                    </a:cubicBezTo>
                    <a:cubicBezTo>
                      <a:pt x="15333" y="21636"/>
                      <a:pt x="15020" y="20957"/>
                      <a:pt x="14694" y="20277"/>
                    </a:cubicBezTo>
                    <a:cubicBezTo>
                      <a:pt x="14042" y="18850"/>
                      <a:pt x="13444" y="17368"/>
                      <a:pt x="12696" y="15982"/>
                    </a:cubicBezTo>
                    <a:cubicBezTo>
                      <a:pt x="12669" y="15941"/>
                      <a:pt x="12628" y="15900"/>
                      <a:pt x="12587" y="15873"/>
                    </a:cubicBezTo>
                    <a:cubicBezTo>
                      <a:pt x="12642" y="15139"/>
                      <a:pt x="12587" y="14405"/>
                      <a:pt x="12560" y="13658"/>
                    </a:cubicBezTo>
                    <a:cubicBezTo>
                      <a:pt x="13240" y="13522"/>
                      <a:pt x="13933" y="13155"/>
                      <a:pt x="14572" y="12897"/>
                    </a:cubicBezTo>
                    <a:cubicBezTo>
                      <a:pt x="15360" y="12598"/>
                      <a:pt x="16135" y="12299"/>
                      <a:pt x="16910" y="12000"/>
                    </a:cubicBezTo>
                    <a:cubicBezTo>
                      <a:pt x="17168" y="11891"/>
                      <a:pt x="17263" y="11537"/>
                      <a:pt x="16991" y="11388"/>
                    </a:cubicBezTo>
                    <a:cubicBezTo>
                      <a:pt x="15578" y="10572"/>
                      <a:pt x="14110" y="9838"/>
                      <a:pt x="12628" y="9159"/>
                    </a:cubicBezTo>
                    <a:cubicBezTo>
                      <a:pt x="12791" y="8901"/>
                      <a:pt x="12982" y="8669"/>
                      <a:pt x="13009" y="8357"/>
                    </a:cubicBezTo>
                    <a:cubicBezTo>
                      <a:pt x="13075" y="7810"/>
                      <a:pt x="12605" y="7395"/>
                      <a:pt x="12130" y="7395"/>
                    </a:cubicBezTo>
                    <a:cubicBezTo>
                      <a:pt x="11919" y="7395"/>
                      <a:pt x="11708" y="7476"/>
                      <a:pt x="11541" y="7664"/>
                    </a:cubicBezTo>
                    <a:cubicBezTo>
                      <a:pt x="11051" y="8194"/>
                      <a:pt x="11432" y="8914"/>
                      <a:pt x="11976" y="9254"/>
                    </a:cubicBezTo>
                    <a:cubicBezTo>
                      <a:pt x="11908" y="9648"/>
                      <a:pt x="11949" y="10056"/>
                      <a:pt x="11962" y="10450"/>
                    </a:cubicBezTo>
                    <a:cubicBezTo>
                      <a:pt x="11976" y="10668"/>
                      <a:pt x="11976" y="10899"/>
                      <a:pt x="11989" y="11130"/>
                    </a:cubicBezTo>
                    <a:cubicBezTo>
                      <a:pt x="11989" y="11687"/>
                      <a:pt x="11989" y="12244"/>
                      <a:pt x="12003" y="12801"/>
                    </a:cubicBezTo>
                    <a:cubicBezTo>
                      <a:pt x="12003" y="12978"/>
                      <a:pt x="12003" y="13155"/>
                      <a:pt x="12003" y="13332"/>
                    </a:cubicBezTo>
                    <a:cubicBezTo>
                      <a:pt x="11989" y="13821"/>
                      <a:pt x="12003" y="14297"/>
                      <a:pt x="12003" y="14772"/>
                    </a:cubicBezTo>
                    <a:cubicBezTo>
                      <a:pt x="12003" y="15167"/>
                      <a:pt x="11962" y="15588"/>
                      <a:pt x="12044" y="15982"/>
                    </a:cubicBezTo>
                    <a:cubicBezTo>
                      <a:pt x="11282" y="16621"/>
                      <a:pt x="10902" y="17572"/>
                      <a:pt x="10481" y="18456"/>
                    </a:cubicBezTo>
                    <a:cubicBezTo>
                      <a:pt x="10263" y="18891"/>
                      <a:pt x="10032" y="19326"/>
                      <a:pt x="9815" y="19788"/>
                    </a:cubicBezTo>
                    <a:cubicBezTo>
                      <a:pt x="9013" y="21174"/>
                      <a:pt x="8347" y="22642"/>
                      <a:pt x="7803" y="24137"/>
                    </a:cubicBezTo>
                    <a:cubicBezTo>
                      <a:pt x="7723" y="24389"/>
                      <a:pt x="7941" y="24654"/>
                      <a:pt x="8179" y="24654"/>
                    </a:cubicBezTo>
                    <a:cubicBezTo>
                      <a:pt x="8185" y="24654"/>
                      <a:pt x="8191" y="24654"/>
                      <a:pt x="8197" y="24654"/>
                    </a:cubicBezTo>
                    <a:cubicBezTo>
                      <a:pt x="8496" y="24654"/>
                      <a:pt x="8795" y="24654"/>
                      <a:pt x="9094" y="24640"/>
                    </a:cubicBezTo>
                    <a:lnTo>
                      <a:pt x="9094" y="24640"/>
                    </a:lnTo>
                    <a:cubicBezTo>
                      <a:pt x="8958" y="25442"/>
                      <a:pt x="9067" y="26366"/>
                      <a:pt x="9053" y="27128"/>
                    </a:cubicBezTo>
                    <a:cubicBezTo>
                      <a:pt x="9053" y="28093"/>
                      <a:pt x="9053" y="29058"/>
                      <a:pt x="9067" y="30023"/>
                    </a:cubicBezTo>
                    <a:cubicBezTo>
                      <a:pt x="9067" y="31898"/>
                      <a:pt x="9013" y="33815"/>
                      <a:pt x="9108" y="35704"/>
                    </a:cubicBezTo>
                    <a:cubicBezTo>
                      <a:pt x="8880" y="35696"/>
                      <a:pt x="8648" y="35689"/>
                      <a:pt x="8417" y="35689"/>
                    </a:cubicBezTo>
                    <a:cubicBezTo>
                      <a:pt x="8247" y="35689"/>
                      <a:pt x="8078" y="35693"/>
                      <a:pt x="7912" y="35704"/>
                    </a:cubicBezTo>
                    <a:cubicBezTo>
                      <a:pt x="7640" y="35718"/>
                      <a:pt x="7368" y="35786"/>
                      <a:pt x="7232" y="36058"/>
                    </a:cubicBezTo>
                    <a:cubicBezTo>
                      <a:pt x="7069" y="36343"/>
                      <a:pt x="7123" y="36764"/>
                      <a:pt x="7110" y="37091"/>
                    </a:cubicBezTo>
                    <a:cubicBezTo>
                      <a:pt x="7096" y="37458"/>
                      <a:pt x="7069" y="37825"/>
                      <a:pt x="7028" y="38205"/>
                    </a:cubicBezTo>
                    <a:cubicBezTo>
                      <a:pt x="6457" y="38205"/>
                      <a:pt x="5873" y="38219"/>
                      <a:pt x="5302" y="38232"/>
                    </a:cubicBezTo>
                    <a:cubicBezTo>
                      <a:pt x="5329" y="37933"/>
                      <a:pt x="5356" y="37634"/>
                      <a:pt x="5370" y="37335"/>
                    </a:cubicBezTo>
                    <a:cubicBezTo>
                      <a:pt x="5397" y="36928"/>
                      <a:pt x="5479" y="36397"/>
                      <a:pt x="5315" y="36017"/>
                    </a:cubicBezTo>
                    <a:cubicBezTo>
                      <a:pt x="5193" y="35731"/>
                      <a:pt x="4949" y="35609"/>
                      <a:pt x="4663" y="35582"/>
                    </a:cubicBezTo>
                    <a:cubicBezTo>
                      <a:pt x="4630" y="35581"/>
                      <a:pt x="4597" y="35581"/>
                      <a:pt x="4563" y="35581"/>
                    </a:cubicBezTo>
                    <a:cubicBezTo>
                      <a:pt x="4089" y="35581"/>
                      <a:pt x="3583" y="35666"/>
                      <a:pt x="3114" y="35704"/>
                    </a:cubicBezTo>
                    <a:cubicBezTo>
                      <a:pt x="2638" y="35745"/>
                      <a:pt x="2162" y="35772"/>
                      <a:pt x="1686" y="35813"/>
                    </a:cubicBezTo>
                    <a:cubicBezTo>
                      <a:pt x="1360" y="35840"/>
                      <a:pt x="844" y="35772"/>
                      <a:pt x="585" y="36058"/>
                    </a:cubicBezTo>
                    <a:cubicBezTo>
                      <a:pt x="368" y="36302"/>
                      <a:pt x="449" y="36764"/>
                      <a:pt x="436" y="37077"/>
                    </a:cubicBezTo>
                    <a:cubicBezTo>
                      <a:pt x="409" y="37621"/>
                      <a:pt x="395" y="38164"/>
                      <a:pt x="368" y="38708"/>
                    </a:cubicBezTo>
                    <a:cubicBezTo>
                      <a:pt x="150" y="42922"/>
                      <a:pt x="1" y="47135"/>
                      <a:pt x="354" y="51349"/>
                    </a:cubicBezTo>
                    <a:cubicBezTo>
                      <a:pt x="382" y="51593"/>
                      <a:pt x="558" y="51797"/>
                      <a:pt x="816" y="51811"/>
                    </a:cubicBezTo>
                    <a:cubicBezTo>
                      <a:pt x="4527" y="51865"/>
                      <a:pt x="8238" y="51852"/>
                      <a:pt x="11949" y="51865"/>
                    </a:cubicBezTo>
                    <a:cubicBezTo>
                      <a:pt x="13181" y="51870"/>
                      <a:pt x="14416" y="51881"/>
                      <a:pt x="15651" y="51881"/>
                    </a:cubicBezTo>
                    <a:cubicBezTo>
                      <a:pt x="17697" y="51881"/>
                      <a:pt x="19741" y="51851"/>
                      <a:pt x="21776" y="51716"/>
                    </a:cubicBezTo>
                    <a:cubicBezTo>
                      <a:pt x="22945" y="51675"/>
                      <a:pt x="24114" y="51648"/>
                      <a:pt x="25283" y="51634"/>
                    </a:cubicBezTo>
                    <a:lnTo>
                      <a:pt x="25772" y="51634"/>
                    </a:lnTo>
                    <a:cubicBezTo>
                      <a:pt x="28180" y="51840"/>
                      <a:pt x="30605" y="51881"/>
                      <a:pt x="33025" y="51881"/>
                    </a:cubicBezTo>
                    <a:cubicBezTo>
                      <a:pt x="34280" y="51881"/>
                      <a:pt x="35533" y="51870"/>
                      <a:pt x="36782" y="51865"/>
                    </a:cubicBezTo>
                    <a:cubicBezTo>
                      <a:pt x="40492" y="51852"/>
                      <a:pt x="44217" y="51865"/>
                      <a:pt x="47914" y="51811"/>
                    </a:cubicBezTo>
                    <a:cubicBezTo>
                      <a:pt x="48185" y="51797"/>
                      <a:pt x="48362" y="51593"/>
                      <a:pt x="48376" y="51349"/>
                    </a:cubicBezTo>
                    <a:cubicBezTo>
                      <a:pt x="48743" y="47135"/>
                      <a:pt x="48580" y="42922"/>
                      <a:pt x="48376" y="38708"/>
                    </a:cubicBezTo>
                    <a:cubicBezTo>
                      <a:pt x="48349" y="38164"/>
                      <a:pt x="48321" y="37621"/>
                      <a:pt x="48308" y="37077"/>
                    </a:cubicBezTo>
                    <a:cubicBezTo>
                      <a:pt x="48294" y="36764"/>
                      <a:pt x="48362" y="36302"/>
                      <a:pt x="48145" y="36058"/>
                    </a:cubicBezTo>
                    <a:cubicBezTo>
                      <a:pt x="47900" y="35772"/>
                      <a:pt x="47384" y="35840"/>
                      <a:pt x="47057" y="35813"/>
                    </a:cubicBezTo>
                    <a:cubicBezTo>
                      <a:pt x="46582" y="35772"/>
                      <a:pt x="46106" y="35745"/>
                      <a:pt x="45630" y="35704"/>
                    </a:cubicBezTo>
                    <a:cubicBezTo>
                      <a:pt x="45160" y="35666"/>
                      <a:pt x="44655" y="35581"/>
                      <a:pt x="44180" y="35581"/>
                    </a:cubicBezTo>
                    <a:cubicBezTo>
                      <a:pt x="44147" y="35581"/>
                      <a:pt x="44114" y="35581"/>
                      <a:pt x="44081" y="35582"/>
                    </a:cubicBezTo>
                    <a:cubicBezTo>
                      <a:pt x="43782" y="35609"/>
                      <a:pt x="43537" y="35731"/>
                      <a:pt x="43428" y="36017"/>
                    </a:cubicBezTo>
                    <a:cubicBezTo>
                      <a:pt x="43265" y="36397"/>
                      <a:pt x="43347" y="36928"/>
                      <a:pt x="43360" y="37335"/>
                    </a:cubicBezTo>
                    <a:cubicBezTo>
                      <a:pt x="43374" y="37634"/>
                      <a:pt x="43401" y="37933"/>
                      <a:pt x="43442" y="38232"/>
                    </a:cubicBezTo>
                    <a:cubicBezTo>
                      <a:pt x="42857" y="38219"/>
                      <a:pt x="42286" y="38205"/>
                      <a:pt x="41702" y="38205"/>
                    </a:cubicBezTo>
                    <a:cubicBezTo>
                      <a:pt x="41675" y="37825"/>
                      <a:pt x="41648" y="37458"/>
                      <a:pt x="41620" y="37091"/>
                    </a:cubicBezTo>
                    <a:cubicBezTo>
                      <a:pt x="41607" y="36764"/>
                      <a:pt x="41661" y="36343"/>
                      <a:pt x="41512" y="36058"/>
                    </a:cubicBezTo>
                    <a:cubicBezTo>
                      <a:pt x="41362" y="35786"/>
                      <a:pt x="41104" y="35718"/>
                      <a:pt x="40818" y="35704"/>
                    </a:cubicBezTo>
                    <a:cubicBezTo>
                      <a:pt x="40652" y="35693"/>
                      <a:pt x="40485" y="35689"/>
                      <a:pt x="40319" y="35689"/>
                    </a:cubicBezTo>
                    <a:cubicBezTo>
                      <a:pt x="40091" y="35689"/>
                      <a:pt x="39864" y="35696"/>
                      <a:pt x="39636" y="35704"/>
                    </a:cubicBezTo>
                    <a:cubicBezTo>
                      <a:pt x="39731" y="33815"/>
                      <a:pt x="39663" y="31898"/>
                      <a:pt x="39677" y="30023"/>
                    </a:cubicBezTo>
                    <a:cubicBezTo>
                      <a:pt x="39677" y="29058"/>
                      <a:pt x="39690" y="28093"/>
                      <a:pt x="39677" y="27128"/>
                    </a:cubicBezTo>
                    <a:cubicBezTo>
                      <a:pt x="39677" y="26366"/>
                      <a:pt x="39785" y="25442"/>
                      <a:pt x="39650" y="24640"/>
                    </a:cubicBezTo>
                    <a:lnTo>
                      <a:pt x="39650" y="24640"/>
                    </a:lnTo>
                    <a:cubicBezTo>
                      <a:pt x="39935" y="24654"/>
                      <a:pt x="40234" y="24654"/>
                      <a:pt x="40533" y="24654"/>
                    </a:cubicBezTo>
                    <a:cubicBezTo>
                      <a:pt x="40539" y="24654"/>
                      <a:pt x="40545" y="24654"/>
                      <a:pt x="40552" y="24654"/>
                    </a:cubicBezTo>
                    <a:cubicBezTo>
                      <a:pt x="40802" y="24654"/>
                      <a:pt x="41020" y="24389"/>
                      <a:pt x="40927" y="24137"/>
                    </a:cubicBezTo>
                    <a:cubicBezTo>
                      <a:pt x="40397" y="22642"/>
                      <a:pt x="39717" y="21174"/>
                      <a:pt x="38929" y="19788"/>
                    </a:cubicBezTo>
                    <a:cubicBezTo>
                      <a:pt x="38712" y="19326"/>
                      <a:pt x="38481" y="18891"/>
                      <a:pt x="38263" y="18456"/>
                    </a:cubicBezTo>
                    <a:cubicBezTo>
                      <a:pt x="37828" y="17572"/>
                      <a:pt x="37461" y="16621"/>
                      <a:pt x="36700" y="15982"/>
                    </a:cubicBezTo>
                    <a:cubicBezTo>
                      <a:pt x="36782" y="15588"/>
                      <a:pt x="36727" y="15167"/>
                      <a:pt x="36727" y="14772"/>
                    </a:cubicBezTo>
                    <a:cubicBezTo>
                      <a:pt x="36741" y="14297"/>
                      <a:pt x="36741" y="13821"/>
                      <a:pt x="36741" y="13332"/>
                    </a:cubicBezTo>
                    <a:cubicBezTo>
                      <a:pt x="36741" y="13155"/>
                      <a:pt x="36727" y="12978"/>
                      <a:pt x="36727" y="12801"/>
                    </a:cubicBezTo>
                    <a:cubicBezTo>
                      <a:pt x="36741" y="12244"/>
                      <a:pt x="36754" y="11687"/>
                      <a:pt x="36754" y="11130"/>
                    </a:cubicBezTo>
                    <a:cubicBezTo>
                      <a:pt x="36754" y="10899"/>
                      <a:pt x="36768" y="10668"/>
                      <a:pt x="36768" y="10450"/>
                    </a:cubicBezTo>
                    <a:cubicBezTo>
                      <a:pt x="36782" y="10056"/>
                      <a:pt x="36822" y="9648"/>
                      <a:pt x="36768" y="9254"/>
                    </a:cubicBezTo>
                    <a:cubicBezTo>
                      <a:pt x="37312" y="8914"/>
                      <a:pt x="37679" y="8194"/>
                      <a:pt x="37203" y="7664"/>
                    </a:cubicBezTo>
                    <a:cubicBezTo>
                      <a:pt x="37036" y="7476"/>
                      <a:pt x="36825" y="7395"/>
                      <a:pt x="36614" y="7395"/>
                    </a:cubicBezTo>
                    <a:cubicBezTo>
                      <a:pt x="36137" y="7395"/>
                      <a:pt x="35665" y="7810"/>
                      <a:pt x="35721" y="8357"/>
                    </a:cubicBezTo>
                    <a:cubicBezTo>
                      <a:pt x="35762" y="8669"/>
                      <a:pt x="35939" y="8901"/>
                      <a:pt x="36102" y="9159"/>
                    </a:cubicBezTo>
                    <a:cubicBezTo>
                      <a:pt x="34620" y="9838"/>
                      <a:pt x="33152" y="10572"/>
                      <a:pt x="31752" y="11388"/>
                    </a:cubicBezTo>
                    <a:cubicBezTo>
                      <a:pt x="31481" y="11537"/>
                      <a:pt x="31576" y="11891"/>
                      <a:pt x="31820" y="12000"/>
                    </a:cubicBezTo>
                    <a:cubicBezTo>
                      <a:pt x="32609" y="12299"/>
                      <a:pt x="33384" y="12598"/>
                      <a:pt x="34158" y="12897"/>
                    </a:cubicBezTo>
                    <a:cubicBezTo>
                      <a:pt x="34797" y="13155"/>
                      <a:pt x="35504" y="13522"/>
                      <a:pt x="36184" y="13658"/>
                    </a:cubicBezTo>
                    <a:cubicBezTo>
                      <a:pt x="36143" y="14405"/>
                      <a:pt x="36102" y="15139"/>
                      <a:pt x="36143" y="15873"/>
                    </a:cubicBezTo>
                    <a:cubicBezTo>
                      <a:pt x="36102" y="15900"/>
                      <a:pt x="36075" y="15941"/>
                      <a:pt x="36048" y="15982"/>
                    </a:cubicBezTo>
                    <a:cubicBezTo>
                      <a:pt x="35300" y="17368"/>
                      <a:pt x="34702" y="18850"/>
                      <a:pt x="34036" y="20277"/>
                    </a:cubicBezTo>
                    <a:cubicBezTo>
                      <a:pt x="33723" y="20957"/>
                      <a:pt x="33397" y="21636"/>
                      <a:pt x="33071" y="22330"/>
                    </a:cubicBezTo>
                    <a:cubicBezTo>
                      <a:pt x="32853" y="22805"/>
                      <a:pt x="32405" y="23417"/>
                      <a:pt x="32473" y="23974"/>
                    </a:cubicBezTo>
                    <a:cubicBezTo>
                      <a:pt x="32541" y="24491"/>
                      <a:pt x="32989" y="24599"/>
                      <a:pt x="33424" y="24613"/>
                    </a:cubicBezTo>
                    <a:cubicBezTo>
                      <a:pt x="33261" y="25524"/>
                      <a:pt x="33343" y="26516"/>
                      <a:pt x="33329" y="27427"/>
                    </a:cubicBezTo>
                    <a:cubicBezTo>
                      <a:pt x="33329" y="28514"/>
                      <a:pt x="33316" y="29588"/>
                      <a:pt x="33302" y="30662"/>
                    </a:cubicBezTo>
                    <a:cubicBezTo>
                      <a:pt x="33302" y="31735"/>
                      <a:pt x="33288" y="32809"/>
                      <a:pt x="33275" y="33896"/>
                    </a:cubicBezTo>
                    <a:cubicBezTo>
                      <a:pt x="33275" y="34454"/>
                      <a:pt x="33261" y="34997"/>
                      <a:pt x="33261" y="35555"/>
                    </a:cubicBezTo>
                    <a:cubicBezTo>
                      <a:pt x="33261" y="35650"/>
                      <a:pt x="33261" y="35745"/>
                      <a:pt x="33261" y="35840"/>
                    </a:cubicBezTo>
                    <a:cubicBezTo>
                      <a:pt x="32826" y="35854"/>
                      <a:pt x="32378" y="35881"/>
                      <a:pt x="31943" y="35949"/>
                    </a:cubicBezTo>
                    <a:cubicBezTo>
                      <a:pt x="31712" y="35990"/>
                      <a:pt x="31508" y="36017"/>
                      <a:pt x="31358" y="36221"/>
                    </a:cubicBezTo>
                    <a:cubicBezTo>
                      <a:pt x="31127" y="36533"/>
                      <a:pt x="31195" y="37091"/>
                      <a:pt x="31182" y="37458"/>
                    </a:cubicBezTo>
                    <a:cubicBezTo>
                      <a:pt x="31154" y="37825"/>
                      <a:pt x="31141" y="38178"/>
                      <a:pt x="31114" y="38545"/>
                    </a:cubicBezTo>
                    <a:cubicBezTo>
                      <a:pt x="30597" y="38491"/>
                      <a:pt x="30081" y="38423"/>
                      <a:pt x="29564" y="38368"/>
                    </a:cubicBezTo>
                    <a:cubicBezTo>
                      <a:pt x="29591" y="37879"/>
                      <a:pt x="29632" y="37390"/>
                      <a:pt x="29646" y="36900"/>
                    </a:cubicBezTo>
                    <a:cubicBezTo>
                      <a:pt x="29646" y="36588"/>
                      <a:pt x="29618" y="36302"/>
                      <a:pt x="29360" y="36098"/>
                    </a:cubicBezTo>
                    <a:cubicBezTo>
                      <a:pt x="29251" y="36003"/>
                      <a:pt x="29102" y="35963"/>
                      <a:pt x="28952" y="35935"/>
                    </a:cubicBezTo>
                    <a:cubicBezTo>
                      <a:pt x="28749" y="35867"/>
                      <a:pt x="28531" y="35827"/>
                      <a:pt x="28314" y="35799"/>
                    </a:cubicBezTo>
                    <a:cubicBezTo>
                      <a:pt x="28341" y="32007"/>
                      <a:pt x="28368" y="28215"/>
                      <a:pt x="28395" y="24423"/>
                    </a:cubicBezTo>
                    <a:cubicBezTo>
                      <a:pt x="28409" y="23485"/>
                      <a:pt x="28409" y="22547"/>
                      <a:pt x="28422" y="21609"/>
                    </a:cubicBezTo>
                    <a:cubicBezTo>
                      <a:pt x="28422" y="21120"/>
                      <a:pt x="28436" y="20631"/>
                      <a:pt x="28436" y="20155"/>
                    </a:cubicBezTo>
                    <a:cubicBezTo>
                      <a:pt x="28436" y="19937"/>
                      <a:pt x="28463" y="19693"/>
                      <a:pt x="28422" y="19462"/>
                    </a:cubicBezTo>
                    <a:lnTo>
                      <a:pt x="28585" y="19462"/>
                    </a:lnTo>
                    <a:cubicBezTo>
                      <a:pt x="28952" y="19434"/>
                      <a:pt x="29292" y="19312"/>
                      <a:pt x="29428" y="18945"/>
                    </a:cubicBezTo>
                    <a:cubicBezTo>
                      <a:pt x="29578" y="18524"/>
                      <a:pt x="29319" y="18062"/>
                      <a:pt x="29156" y="17695"/>
                    </a:cubicBezTo>
                    <a:cubicBezTo>
                      <a:pt x="28694" y="16607"/>
                      <a:pt x="28232" y="15533"/>
                      <a:pt x="27729" y="14473"/>
                    </a:cubicBezTo>
                    <a:cubicBezTo>
                      <a:pt x="27213" y="13413"/>
                      <a:pt x="26669" y="12380"/>
                      <a:pt x="26044" y="11388"/>
                    </a:cubicBezTo>
                    <a:cubicBezTo>
                      <a:pt x="25745" y="10912"/>
                      <a:pt x="25432" y="10450"/>
                      <a:pt x="25106" y="10015"/>
                    </a:cubicBezTo>
                    <a:cubicBezTo>
                      <a:pt x="24943" y="9798"/>
                      <a:pt x="24766" y="9580"/>
                      <a:pt x="24535" y="9539"/>
                    </a:cubicBezTo>
                    <a:cubicBezTo>
                      <a:pt x="24603" y="8302"/>
                      <a:pt x="24576" y="7066"/>
                      <a:pt x="24616" y="5829"/>
                    </a:cubicBezTo>
                    <a:cubicBezTo>
                      <a:pt x="25908" y="5407"/>
                      <a:pt x="27199" y="4972"/>
                      <a:pt x="28463" y="4469"/>
                    </a:cubicBezTo>
                    <a:cubicBezTo>
                      <a:pt x="28653" y="4388"/>
                      <a:pt x="28803" y="4102"/>
                      <a:pt x="28599" y="3939"/>
                    </a:cubicBezTo>
                    <a:cubicBezTo>
                      <a:pt x="27525" y="3110"/>
                      <a:pt x="26397" y="2349"/>
                      <a:pt x="25201" y="1683"/>
                    </a:cubicBezTo>
                    <a:cubicBezTo>
                      <a:pt x="25432" y="1479"/>
                      <a:pt x="25514" y="1153"/>
                      <a:pt x="25446" y="868"/>
                    </a:cubicBezTo>
                    <a:cubicBezTo>
                      <a:pt x="25324" y="398"/>
                      <a:pt x="24865" y="0"/>
                      <a:pt x="244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31"/>
          <p:cNvSpPr txBox="1">
            <a:spLocks noGrp="1"/>
          </p:cNvSpPr>
          <p:nvPr>
            <p:ph type="body" idx="1"/>
          </p:nvPr>
        </p:nvSpPr>
        <p:spPr>
          <a:xfrm>
            <a:off x="527745" y="797825"/>
            <a:ext cx="8137073" cy="3983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GB" dirty="0" err="1">
                <a:solidFill>
                  <a:schemeClr val="dk1"/>
                </a:solidFill>
              </a:rPr>
              <a:t>Multer</a:t>
            </a:r>
            <a:r>
              <a:rPr lang="en-GB" dirty="0">
                <a:solidFill>
                  <a:schemeClr val="dk1"/>
                </a:solidFill>
              </a:rPr>
              <a:t> is used to store the profile picture sent from the user login form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D984CF16-9BD3-672F-3169-D9BAC3EB4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0549" y="2173931"/>
            <a:ext cx="4621897" cy="2969569"/>
          </a:xfrm>
          <a:prstGeom prst="rect">
            <a:avLst/>
          </a:prstGeom>
        </p:spPr>
      </p:pic>
      <p:pic>
        <p:nvPicPr>
          <p:cNvPr id="7" name="Picture 6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5FB9DD1-C852-FFFF-1D5E-85A882ED8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351" y="1620372"/>
            <a:ext cx="4251135" cy="352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195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1"/>
          <p:cNvSpPr txBox="1">
            <a:spLocks noGrp="1"/>
          </p:cNvSpPr>
          <p:nvPr>
            <p:ph type="title"/>
          </p:nvPr>
        </p:nvSpPr>
        <p:spPr>
          <a:xfrm>
            <a:off x="720000" y="996650"/>
            <a:ext cx="448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Profile pic upload demo</a:t>
            </a: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31"/>
          <p:cNvGrpSpPr/>
          <p:nvPr/>
        </p:nvGrpSpPr>
        <p:grpSpPr>
          <a:xfrm>
            <a:off x="7104734" y="3320271"/>
            <a:ext cx="1603602" cy="1411553"/>
            <a:chOff x="7104734" y="3320271"/>
            <a:chExt cx="1603602" cy="1411553"/>
          </a:xfrm>
        </p:grpSpPr>
        <p:grpSp>
          <p:nvGrpSpPr>
            <p:cNvPr id="1436" name="Google Shape;1436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37" name="Google Shape;1437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0" name="Google Shape;1490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91" name="Google Shape;1491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44" name="Google Shape;1544;p31"/>
          <p:cNvCxnSpPr/>
          <p:nvPr/>
        </p:nvCxnSpPr>
        <p:spPr>
          <a:xfrm>
            <a:off x="720000" y="1701814"/>
            <a:ext cx="43848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A2BAEE5-C1A5-7976-8447-3A89766AC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71" y="17145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251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1"/>
          <p:cNvSpPr txBox="1">
            <a:spLocks noGrp="1"/>
          </p:cNvSpPr>
          <p:nvPr>
            <p:ph type="title"/>
          </p:nvPr>
        </p:nvSpPr>
        <p:spPr>
          <a:xfrm>
            <a:off x="720000" y="996650"/>
            <a:ext cx="448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Storing user details</a:t>
            </a: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31"/>
          <p:cNvGrpSpPr/>
          <p:nvPr/>
        </p:nvGrpSpPr>
        <p:grpSpPr>
          <a:xfrm>
            <a:off x="7104734" y="3320271"/>
            <a:ext cx="1603602" cy="1411553"/>
            <a:chOff x="7104734" y="3320271"/>
            <a:chExt cx="1603602" cy="1411553"/>
          </a:xfrm>
        </p:grpSpPr>
        <p:grpSp>
          <p:nvGrpSpPr>
            <p:cNvPr id="1436" name="Google Shape;1436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37" name="Google Shape;1437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0" name="Google Shape;1490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91" name="Google Shape;1491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44" name="Google Shape;1544;p31"/>
          <p:cNvCxnSpPr/>
          <p:nvPr/>
        </p:nvCxnSpPr>
        <p:spPr>
          <a:xfrm>
            <a:off x="720000" y="1701814"/>
            <a:ext cx="43848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151DEA3-0748-852F-E769-4508C2446A5F}"/>
              </a:ext>
            </a:extLst>
          </p:cNvPr>
          <p:cNvSpPr txBox="1"/>
          <p:nvPr/>
        </p:nvSpPr>
        <p:spPr>
          <a:xfrm>
            <a:off x="826569" y="2072640"/>
            <a:ext cx="53227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 database is setup using my free </a:t>
            </a:r>
            <a:r>
              <a:rPr lang="en-GB" dirty="0" err="1"/>
              <a:t>sql</a:t>
            </a:r>
            <a:r>
              <a:rPr lang="en-GB" dirty="0"/>
              <a:t> and holds all the user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07D82-DCE2-BDC0-0CD2-F5E668B8B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76" y="2607763"/>
            <a:ext cx="6538527" cy="685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1"/>
          <p:cNvSpPr txBox="1">
            <a:spLocks noGrp="1"/>
          </p:cNvSpPr>
          <p:nvPr>
            <p:ph type="title"/>
          </p:nvPr>
        </p:nvSpPr>
        <p:spPr>
          <a:xfrm>
            <a:off x="720000" y="996650"/>
            <a:ext cx="448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access Database</a:t>
            </a: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31"/>
          <p:cNvGrpSpPr/>
          <p:nvPr/>
        </p:nvGrpSpPr>
        <p:grpSpPr>
          <a:xfrm>
            <a:off x="7104734" y="3320271"/>
            <a:ext cx="1603602" cy="1411553"/>
            <a:chOff x="7104734" y="3320271"/>
            <a:chExt cx="1603602" cy="1411553"/>
          </a:xfrm>
        </p:grpSpPr>
        <p:grpSp>
          <p:nvGrpSpPr>
            <p:cNvPr id="1436" name="Google Shape;1436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37" name="Google Shape;1437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0" name="Google Shape;1490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91" name="Google Shape;1491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44" name="Google Shape;1544;p31"/>
          <p:cNvCxnSpPr/>
          <p:nvPr/>
        </p:nvCxnSpPr>
        <p:spPr>
          <a:xfrm>
            <a:off x="720000" y="1701814"/>
            <a:ext cx="43848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E16B0BA-AB5C-6A00-39A7-43C12F4372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23" y="1779789"/>
            <a:ext cx="3790578" cy="349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4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30"/>
          <p:cNvSpPr/>
          <p:nvPr/>
        </p:nvSpPr>
        <p:spPr>
          <a:xfrm>
            <a:off x="3019500" y="3479850"/>
            <a:ext cx="3105000" cy="75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279" name="Google Shape;1279;p30"/>
          <p:cNvGrpSpPr/>
          <p:nvPr/>
        </p:nvGrpSpPr>
        <p:grpSpPr>
          <a:xfrm>
            <a:off x="3965308" y="912762"/>
            <a:ext cx="1213384" cy="1396857"/>
            <a:chOff x="1315088" y="-1396798"/>
            <a:chExt cx="919997" cy="1059188"/>
          </a:xfrm>
        </p:grpSpPr>
        <p:sp>
          <p:nvSpPr>
            <p:cNvPr id="1280" name="Google Shape;1280;p30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" name="Google Shape;1304;p30"/>
          <p:cNvSpPr txBox="1">
            <a:spLocks noGrp="1"/>
          </p:cNvSpPr>
          <p:nvPr>
            <p:ph type="title"/>
          </p:nvPr>
        </p:nvSpPr>
        <p:spPr>
          <a:xfrm>
            <a:off x="2470050" y="2442375"/>
            <a:ext cx="420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Login and Register</a:t>
            </a:r>
          </a:p>
        </p:txBody>
      </p:sp>
      <p:sp>
        <p:nvSpPr>
          <p:cNvPr id="1305" name="Google Shape;1305;p30"/>
          <p:cNvSpPr txBox="1">
            <a:spLocks noGrp="1"/>
          </p:cNvSpPr>
          <p:nvPr>
            <p:ph type="subTitle" idx="1"/>
          </p:nvPr>
        </p:nvSpPr>
        <p:spPr>
          <a:xfrm>
            <a:off x="3319650" y="3578075"/>
            <a:ext cx="25047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Able to register accounts and log in</a:t>
            </a:r>
          </a:p>
        </p:txBody>
      </p:sp>
      <p:grpSp>
        <p:nvGrpSpPr>
          <p:cNvPr id="1306" name="Google Shape;1306;p30"/>
          <p:cNvGrpSpPr/>
          <p:nvPr/>
        </p:nvGrpSpPr>
        <p:grpSpPr>
          <a:xfrm>
            <a:off x="6793338" y="2830199"/>
            <a:ext cx="1894767" cy="1773071"/>
            <a:chOff x="6793338" y="2830199"/>
            <a:chExt cx="1894767" cy="1773071"/>
          </a:xfrm>
        </p:grpSpPr>
        <p:grpSp>
          <p:nvGrpSpPr>
            <p:cNvPr id="1307" name="Google Shape;1307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" name="Google Shape;1322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23" name="Google Shape;1323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rgbClr val="BC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7" name="Google Shape;1337;p30"/>
          <p:cNvSpPr txBox="1">
            <a:spLocks noGrp="1"/>
          </p:cNvSpPr>
          <p:nvPr>
            <p:ph type="title" idx="2"/>
          </p:nvPr>
        </p:nvSpPr>
        <p:spPr>
          <a:xfrm>
            <a:off x="4191150" y="1250581"/>
            <a:ext cx="761700" cy="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</a:p>
        </p:txBody>
      </p:sp>
      <p:grpSp>
        <p:nvGrpSpPr>
          <p:cNvPr id="1338" name="Google Shape;1338;p30"/>
          <p:cNvGrpSpPr/>
          <p:nvPr/>
        </p:nvGrpSpPr>
        <p:grpSpPr>
          <a:xfrm>
            <a:off x="7259014" y="1651845"/>
            <a:ext cx="1058155" cy="356387"/>
            <a:chOff x="632300" y="198775"/>
            <a:chExt cx="915597" cy="308400"/>
          </a:xfrm>
        </p:grpSpPr>
        <p:sp>
          <p:nvSpPr>
            <p:cNvPr id="1339" name="Google Shape;1339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" name="Google Shape;1344;p30"/>
          <p:cNvGrpSpPr/>
          <p:nvPr/>
        </p:nvGrpSpPr>
        <p:grpSpPr>
          <a:xfrm>
            <a:off x="1234571" y="1116563"/>
            <a:ext cx="1058063" cy="356387"/>
            <a:chOff x="632300" y="198775"/>
            <a:chExt cx="915597" cy="308400"/>
          </a:xfrm>
        </p:grpSpPr>
        <p:sp>
          <p:nvSpPr>
            <p:cNvPr id="1345" name="Google Shape;1345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0"/>
          <p:cNvGrpSpPr/>
          <p:nvPr/>
        </p:nvGrpSpPr>
        <p:grpSpPr>
          <a:xfrm>
            <a:off x="6124499" y="858995"/>
            <a:ext cx="844729" cy="284561"/>
            <a:chOff x="632300" y="198775"/>
            <a:chExt cx="915597" cy="308400"/>
          </a:xfrm>
        </p:grpSpPr>
        <p:sp>
          <p:nvSpPr>
            <p:cNvPr id="1351" name="Google Shape;1351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" name="Google Shape;1356;p30"/>
          <p:cNvGrpSpPr/>
          <p:nvPr/>
        </p:nvGrpSpPr>
        <p:grpSpPr>
          <a:xfrm>
            <a:off x="983970" y="1024079"/>
            <a:ext cx="505684" cy="170360"/>
            <a:chOff x="632300" y="198775"/>
            <a:chExt cx="915597" cy="308400"/>
          </a:xfrm>
        </p:grpSpPr>
        <p:sp>
          <p:nvSpPr>
            <p:cNvPr id="1357" name="Google Shape;1357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p30"/>
          <p:cNvGrpSpPr/>
          <p:nvPr/>
        </p:nvGrpSpPr>
        <p:grpSpPr>
          <a:xfrm>
            <a:off x="983978" y="2477545"/>
            <a:ext cx="941143" cy="1100521"/>
            <a:chOff x="983978" y="2477545"/>
            <a:chExt cx="941143" cy="1100521"/>
          </a:xfrm>
        </p:grpSpPr>
        <p:grpSp>
          <p:nvGrpSpPr>
            <p:cNvPr id="1363" name="Google Shape;136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64" name="Google Shape;136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84" name="Google Shape;138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3" name="Google Shape;1403;p30"/>
          <p:cNvGrpSpPr/>
          <p:nvPr/>
        </p:nvGrpSpPr>
        <p:grpSpPr>
          <a:xfrm>
            <a:off x="1860599" y="4512320"/>
            <a:ext cx="844729" cy="284561"/>
            <a:chOff x="632300" y="198775"/>
            <a:chExt cx="915597" cy="308400"/>
          </a:xfrm>
        </p:grpSpPr>
        <p:sp>
          <p:nvSpPr>
            <p:cNvPr id="1404" name="Google Shape;1404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5501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1"/>
          <p:cNvSpPr txBox="1">
            <a:spLocks noGrp="1"/>
          </p:cNvSpPr>
          <p:nvPr>
            <p:ph type="title"/>
          </p:nvPr>
        </p:nvSpPr>
        <p:spPr>
          <a:xfrm>
            <a:off x="720000" y="996650"/>
            <a:ext cx="448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Login and Register</a:t>
            </a:r>
            <a:endParaRPr dirty="0"/>
          </a:p>
        </p:txBody>
      </p:sp>
      <p:sp>
        <p:nvSpPr>
          <p:cNvPr id="1415" name="Google Shape;1415;p31"/>
          <p:cNvSpPr txBox="1">
            <a:spLocks noGrp="1"/>
          </p:cNvSpPr>
          <p:nvPr>
            <p:ph type="body" idx="1"/>
          </p:nvPr>
        </p:nvSpPr>
        <p:spPr>
          <a:xfrm>
            <a:off x="720000" y="1846150"/>
            <a:ext cx="6416840" cy="23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GB" dirty="0"/>
              <a:t>Uses Html form with inputs, user enters inputs and the </a:t>
            </a:r>
            <a:r>
              <a:rPr lang="en-GB" dirty="0" err="1"/>
              <a:t>javascript</a:t>
            </a:r>
            <a:r>
              <a:rPr lang="en-GB" dirty="0"/>
              <a:t> sends a post request to the server. To log in its similar.</a:t>
            </a: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31"/>
          <p:cNvGrpSpPr/>
          <p:nvPr/>
        </p:nvGrpSpPr>
        <p:grpSpPr>
          <a:xfrm>
            <a:off x="7104734" y="3320271"/>
            <a:ext cx="1603602" cy="1411553"/>
            <a:chOff x="7104734" y="3320271"/>
            <a:chExt cx="1603602" cy="1411553"/>
          </a:xfrm>
        </p:grpSpPr>
        <p:grpSp>
          <p:nvGrpSpPr>
            <p:cNvPr id="1436" name="Google Shape;1436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37" name="Google Shape;1437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0" name="Google Shape;1490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91" name="Google Shape;1491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44" name="Google Shape;1544;p31"/>
          <p:cNvCxnSpPr/>
          <p:nvPr/>
        </p:nvCxnSpPr>
        <p:spPr>
          <a:xfrm>
            <a:off x="720000" y="1701814"/>
            <a:ext cx="43848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54231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30"/>
          <p:cNvSpPr/>
          <p:nvPr/>
        </p:nvSpPr>
        <p:spPr>
          <a:xfrm>
            <a:off x="3019500" y="3479850"/>
            <a:ext cx="3105000" cy="75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279" name="Google Shape;1279;p30"/>
          <p:cNvGrpSpPr/>
          <p:nvPr/>
        </p:nvGrpSpPr>
        <p:grpSpPr>
          <a:xfrm>
            <a:off x="3965308" y="912762"/>
            <a:ext cx="1213384" cy="1396857"/>
            <a:chOff x="1315088" y="-1396798"/>
            <a:chExt cx="919997" cy="1059188"/>
          </a:xfrm>
        </p:grpSpPr>
        <p:sp>
          <p:nvSpPr>
            <p:cNvPr id="1280" name="Google Shape;1280;p30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" name="Google Shape;1304;p30"/>
          <p:cNvSpPr txBox="1">
            <a:spLocks noGrp="1"/>
          </p:cNvSpPr>
          <p:nvPr>
            <p:ph type="title"/>
          </p:nvPr>
        </p:nvSpPr>
        <p:spPr>
          <a:xfrm>
            <a:off x="2470050" y="2442375"/>
            <a:ext cx="420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Optimisation</a:t>
            </a:r>
          </a:p>
        </p:txBody>
      </p:sp>
      <p:sp>
        <p:nvSpPr>
          <p:cNvPr id="1305" name="Google Shape;1305;p30"/>
          <p:cNvSpPr txBox="1">
            <a:spLocks noGrp="1"/>
          </p:cNvSpPr>
          <p:nvPr>
            <p:ph type="subTitle" idx="1"/>
          </p:nvPr>
        </p:nvSpPr>
        <p:spPr>
          <a:xfrm>
            <a:off x="3319650" y="3578075"/>
            <a:ext cx="25047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the game has been further </a:t>
            </a:r>
            <a:r>
              <a:rPr lang="en-US" dirty="0" err="1"/>
              <a:t>optimised</a:t>
            </a:r>
            <a:endParaRPr lang="en-US" dirty="0"/>
          </a:p>
        </p:txBody>
      </p:sp>
      <p:grpSp>
        <p:nvGrpSpPr>
          <p:cNvPr id="1306" name="Google Shape;1306;p30"/>
          <p:cNvGrpSpPr/>
          <p:nvPr/>
        </p:nvGrpSpPr>
        <p:grpSpPr>
          <a:xfrm>
            <a:off x="6793338" y="2830199"/>
            <a:ext cx="1894767" cy="1773071"/>
            <a:chOff x="6793338" y="2830199"/>
            <a:chExt cx="1894767" cy="1773071"/>
          </a:xfrm>
        </p:grpSpPr>
        <p:grpSp>
          <p:nvGrpSpPr>
            <p:cNvPr id="1307" name="Google Shape;1307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" name="Google Shape;1322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23" name="Google Shape;1323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rgbClr val="BC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7" name="Google Shape;1337;p30"/>
          <p:cNvSpPr txBox="1">
            <a:spLocks noGrp="1"/>
          </p:cNvSpPr>
          <p:nvPr>
            <p:ph type="title" idx="2"/>
          </p:nvPr>
        </p:nvSpPr>
        <p:spPr>
          <a:xfrm>
            <a:off x="4191149" y="1250581"/>
            <a:ext cx="859299" cy="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</a:p>
        </p:txBody>
      </p:sp>
      <p:grpSp>
        <p:nvGrpSpPr>
          <p:cNvPr id="1338" name="Google Shape;1338;p30"/>
          <p:cNvGrpSpPr/>
          <p:nvPr/>
        </p:nvGrpSpPr>
        <p:grpSpPr>
          <a:xfrm>
            <a:off x="7259014" y="1651845"/>
            <a:ext cx="1058155" cy="356387"/>
            <a:chOff x="632300" y="198775"/>
            <a:chExt cx="915597" cy="308400"/>
          </a:xfrm>
        </p:grpSpPr>
        <p:sp>
          <p:nvSpPr>
            <p:cNvPr id="1339" name="Google Shape;1339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" name="Google Shape;1344;p30"/>
          <p:cNvGrpSpPr/>
          <p:nvPr/>
        </p:nvGrpSpPr>
        <p:grpSpPr>
          <a:xfrm>
            <a:off x="1234571" y="1116563"/>
            <a:ext cx="1058063" cy="356387"/>
            <a:chOff x="632300" y="198775"/>
            <a:chExt cx="915597" cy="308400"/>
          </a:xfrm>
        </p:grpSpPr>
        <p:sp>
          <p:nvSpPr>
            <p:cNvPr id="1345" name="Google Shape;1345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0"/>
          <p:cNvGrpSpPr/>
          <p:nvPr/>
        </p:nvGrpSpPr>
        <p:grpSpPr>
          <a:xfrm>
            <a:off x="6124499" y="858995"/>
            <a:ext cx="844729" cy="284561"/>
            <a:chOff x="632300" y="198775"/>
            <a:chExt cx="915597" cy="308400"/>
          </a:xfrm>
        </p:grpSpPr>
        <p:sp>
          <p:nvSpPr>
            <p:cNvPr id="1351" name="Google Shape;1351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" name="Google Shape;1356;p30"/>
          <p:cNvGrpSpPr/>
          <p:nvPr/>
        </p:nvGrpSpPr>
        <p:grpSpPr>
          <a:xfrm>
            <a:off x="983970" y="1024079"/>
            <a:ext cx="505684" cy="170360"/>
            <a:chOff x="632300" y="198775"/>
            <a:chExt cx="915597" cy="308400"/>
          </a:xfrm>
        </p:grpSpPr>
        <p:sp>
          <p:nvSpPr>
            <p:cNvPr id="1357" name="Google Shape;1357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p30"/>
          <p:cNvGrpSpPr/>
          <p:nvPr/>
        </p:nvGrpSpPr>
        <p:grpSpPr>
          <a:xfrm>
            <a:off x="983978" y="2477545"/>
            <a:ext cx="941143" cy="1100521"/>
            <a:chOff x="983978" y="2477545"/>
            <a:chExt cx="941143" cy="1100521"/>
          </a:xfrm>
        </p:grpSpPr>
        <p:grpSp>
          <p:nvGrpSpPr>
            <p:cNvPr id="1363" name="Google Shape;136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64" name="Google Shape;136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84" name="Google Shape;138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3" name="Google Shape;1403;p30"/>
          <p:cNvGrpSpPr/>
          <p:nvPr/>
        </p:nvGrpSpPr>
        <p:grpSpPr>
          <a:xfrm>
            <a:off x="1860599" y="4512320"/>
            <a:ext cx="844729" cy="284561"/>
            <a:chOff x="632300" y="198775"/>
            <a:chExt cx="915597" cy="308400"/>
          </a:xfrm>
        </p:grpSpPr>
        <p:sp>
          <p:nvSpPr>
            <p:cNvPr id="1404" name="Google Shape;1404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52314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31"/>
          <p:cNvSpPr txBox="1">
            <a:spLocks noGrp="1"/>
          </p:cNvSpPr>
          <p:nvPr>
            <p:ph type="body" idx="1"/>
          </p:nvPr>
        </p:nvSpPr>
        <p:spPr>
          <a:xfrm>
            <a:off x="719999" y="985033"/>
            <a:ext cx="7944819" cy="31618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In order to make the game load faster I reduced the size of the texture files used in the environment </a:t>
            </a:r>
            <a:r>
              <a:rPr lang="en-GB" dirty="0" err="1">
                <a:solidFill>
                  <a:schemeClr val="dk1"/>
                </a:solidFill>
              </a:rPr>
              <a:t>glb</a:t>
            </a:r>
            <a:r>
              <a:rPr lang="en-GB" dirty="0">
                <a:solidFill>
                  <a:schemeClr val="dk1"/>
                </a:solidFill>
              </a:rPr>
              <a:t> model from 4k textures to 512px textures, this greatly increases the loading time, to about 3 seconds on a computer for the first time of loading into the game but after this when the model is stashed it takes 1 second to load.</a:t>
            </a: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69963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30"/>
          <p:cNvSpPr/>
          <p:nvPr/>
        </p:nvSpPr>
        <p:spPr>
          <a:xfrm>
            <a:off x="3019500" y="3479850"/>
            <a:ext cx="3105000" cy="75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279" name="Google Shape;1279;p30"/>
          <p:cNvGrpSpPr/>
          <p:nvPr/>
        </p:nvGrpSpPr>
        <p:grpSpPr>
          <a:xfrm>
            <a:off x="3965308" y="912762"/>
            <a:ext cx="1213384" cy="1396857"/>
            <a:chOff x="1315088" y="-1396798"/>
            <a:chExt cx="919997" cy="1059188"/>
          </a:xfrm>
        </p:grpSpPr>
        <p:sp>
          <p:nvSpPr>
            <p:cNvPr id="1280" name="Google Shape;1280;p30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" name="Google Shape;1304;p30"/>
          <p:cNvSpPr txBox="1">
            <a:spLocks noGrp="1"/>
          </p:cNvSpPr>
          <p:nvPr>
            <p:ph type="title"/>
          </p:nvPr>
        </p:nvSpPr>
        <p:spPr>
          <a:xfrm>
            <a:off x="2470050" y="2442375"/>
            <a:ext cx="420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Game Audio</a:t>
            </a:r>
          </a:p>
        </p:txBody>
      </p:sp>
      <p:grpSp>
        <p:nvGrpSpPr>
          <p:cNvPr id="1306" name="Google Shape;1306;p30"/>
          <p:cNvGrpSpPr/>
          <p:nvPr/>
        </p:nvGrpSpPr>
        <p:grpSpPr>
          <a:xfrm>
            <a:off x="6793338" y="2830199"/>
            <a:ext cx="1894767" cy="1773071"/>
            <a:chOff x="6793338" y="2830199"/>
            <a:chExt cx="1894767" cy="1773071"/>
          </a:xfrm>
        </p:grpSpPr>
        <p:grpSp>
          <p:nvGrpSpPr>
            <p:cNvPr id="1307" name="Google Shape;1307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" name="Google Shape;1322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23" name="Google Shape;1323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rgbClr val="BC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7" name="Google Shape;1337;p30"/>
          <p:cNvSpPr txBox="1">
            <a:spLocks noGrp="1"/>
          </p:cNvSpPr>
          <p:nvPr>
            <p:ph type="title" idx="2"/>
          </p:nvPr>
        </p:nvSpPr>
        <p:spPr>
          <a:xfrm>
            <a:off x="4191149" y="1250581"/>
            <a:ext cx="859299" cy="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</a:p>
        </p:txBody>
      </p:sp>
      <p:grpSp>
        <p:nvGrpSpPr>
          <p:cNvPr id="1338" name="Google Shape;1338;p30"/>
          <p:cNvGrpSpPr/>
          <p:nvPr/>
        </p:nvGrpSpPr>
        <p:grpSpPr>
          <a:xfrm>
            <a:off x="7259014" y="1651845"/>
            <a:ext cx="1058155" cy="356387"/>
            <a:chOff x="632300" y="198775"/>
            <a:chExt cx="915597" cy="308400"/>
          </a:xfrm>
        </p:grpSpPr>
        <p:sp>
          <p:nvSpPr>
            <p:cNvPr id="1339" name="Google Shape;1339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" name="Google Shape;1344;p30"/>
          <p:cNvGrpSpPr/>
          <p:nvPr/>
        </p:nvGrpSpPr>
        <p:grpSpPr>
          <a:xfrm>
            <a:off x="1234571" y="1116563"/>
            <a:ext cx="1058063" cy="356387"/>
            <a:chOff x="632300" y="198775"/>
            <a:chExt cx="915597" cy="308400"/>
          </a:xfrm>
        </p:grpSpPr>
        <p:sp>
          <p:nvSpPr>
            <p:cNvPr id="1345" name="Google Shape;1345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0"/>
          <p:cNvGrpSpPr/>
          <p:nvPr/>
        </p:nvGrpSpPr>
        <p:grpSpPr>
          <a:xfrm>
            <a:off x="6124499" y="858995"/>
            <a:ext cx="844729" cy="284561"/>
            <a:chOff x="632300" y="198775"/>
            <a:chExt cx="915597" cy="308400"/>
          </a:xfrm>
        </p:grpSpPr>
        <p:sp>
          <p:nvSpPr>
            <p:cNvPr id="1351" name="Google Shape;1351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" name="Google Shape;1356;p30"/>
          <p:cNvGrpSpPr/>
          <p:nvPr/>
        </p:nvGrpSpPr>
        <p:grpSpPr>
          <a:xfrm>
            <a:off x="983970" y="1024079"/>
            <a:ext cx="505684" cy="170360"/>
            <a:chOff x="632300" y="198775"/>
            <a:chExt cx="915597" cy="308400"/>
          </a:xfrm>
        </p:grpSpPr>
        <p:sp>
          <p:nvSpPr>
            <p:cNvPr id="1357" name="Google Shape;1357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p30"/>
          <p:cNvGrpSpPr/>
          <p:nvPr/>
        </p:nvGrpSpPr>
        <p:grpSpPr>
          <a:xfrm>
            <a:off x="983978" y="2477545"/>
            <a:ext cx="941143" cy="1100521"/>
            <a:chOff x="983978" y="2477545"/>
            <a:chExt cx="941143" cy="1100521"/>
          </a:xfrm>
        </p:grpSpPr>
        <p:grpSp>
          <p:nvGrpSpPr>
            <p:cNvPr id="1363" name="Google Shape;136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64" name="Google Shape;136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84" name="Google Shape;138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3" name="Google Shape;1403;p30"/>
          <p:cNvGrpSpPr/>
          <p:nvPr/>
        </p:nvGrpSpPr>
        <p:grpSpPr>
          <a:xfrm>
            <a:off x="1860599" y="4512320"/>
            <a:ext cx="844729" cy="284561"/>
            <a:chOff x="632300" y="198775"/>
            <a:chExt cx="915597" cy="308400"/>
          </a:xfrm>
        </p:grpSpPr>
        <p:sp>
          <p:nvSpPr>
            <p:cNvPr id="1404" name="Google Shape;1404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Loud-noises GIFs - Get the best GIF on GIPHY">
            <a:extLst>
              <a:ext uri="{FF2B5EF4-FFF2-40B4-BE49-F238E27FC236}">
                <a16:creationId xmlns:a16="http://schemas.microsoft.com/office/drawing/2014/main" id="{DC6CF82E-4235-B5BC-ECDA-BD8562673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3541" y="3591750"/>
            <a:ext cx="2320594" cy="53888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829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1"/>
          <p:cNvSpPr txBox="1">
            <a:spLocks noGrp="1"/>
          </p:cNvSpPr>
          <p:nvPr>
            <p:ph type="title"/>
          </p:nvPr>
        </p:nvSpPr>
        <p:spPr>
          <a:xfrm>
            <a:off x="720000" y="996650"/>
            <a:ext cx="448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slide title goes here!</a:t>
            </a:r>
            <a:endParaRPr/>
          </a:p>
        </p:txBody>
      </p:sp>
      <p:sp>
        <p:nvSpPr>
          <p:cNvPr id="1415" name="Google Shape;1415;p31"/>
          <p:cNvSpPr txBox="1">
            <a:spLocks noGrp="1"/>
          </p:cNvSpPr>
          <p:nvPr>
            <p:ph type="body" idx="1"/>
          </p:nvPr>
        </p:nvSpPr>
        <p:spPr>
          <a:xfrm>
            <a:off x="720000" y="1846150"/>
            <a:ext cx="7704862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GB" dirty="0"/>
              <a:t>To do player audio I created a player audio class which can be added to the player class to make it easy to play sounds on the player</a:t>
            </a: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31"/>
          <p:cNvGrpSpPr/>
          <p:nvPr/>
        </p:nvGrpSpPr>
        <p:grpSpPr>
          <a:xfrm>
            <a:off x="7104734" y="3320271"/>
            <a:ext cx="1603602" cy="1411553"/>
            <a:chOff x="7104734" y="3320271"/>
            <a:chExt cx="1603602" cy="1411553"/>
          </a:xfrm>
        </p:grpSpPr>
        <p:grpSp>
          <p:nvGrpSpPr>
            <p:cNvPr id="1436" name="Google Shape;1436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37" name="Google Shape;1437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0" name="Google Shape;1490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91" name="Google Shape;1491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44" name="Google Shape;1544;p31"/>
          <p:cNvCxnSpPr/>
          <p:nvPr/>
        </p:nvCxnSpPr>
        <p:spPr>
          <a:xfrm>
            <a:off x="720000" y="1701814"/>
            <a:ext cx="43848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C58B0A1-11F8-DF31-6D76-5EFDF867A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46" y="2218091"/>
            <a:ext cx="3553946" cy="302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045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8" name="Google Shape;658;p28"/>
          <p:cNvGrpSpPr/>
          <p:nvPr/>
        </p:nvGrpSpPr>
        <p:grpSpPr>
          <a:xfrm>
            <a:off x="4932226" y="3049012"/>
            <a:ext cx="919997" cy="1059188"/>
            <a:chOff x="1315088" y="-1396798"/>
            <a:chExt cx="919997" cy="1059188"/>
          </a:xfrm>
        </p:grpSpPr>
        <p:sp>
          <p:nvSpPr>
            <p:cNvPr id="659" name="Google Shape;659;p28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8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8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8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8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8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8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28"/>
          <p:cNvGrpSpPr/>
          <p:nvPr/>
        </p:nvGrpSpPr>
        <p:grpSpPr>
          <a:xfrm>
            <a:off x="4932226" y="1497699"/>
            <a:ext cx="919997" cy="1059188"/>
            <a:chOff x="1315088" y="-1396798"/>
            <a:chExt cx="919997" cy="1059188"/>
          </a:xfrm>
        </p:grpSpPr>
        <p:sp>
          <p:nvSpPr>
            <p:cNvPr id="684" name="Google Shape;684;p28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8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8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8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8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8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8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8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8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8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8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8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8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8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8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8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8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8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8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8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8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8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8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8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" name="Google Shape;708;p28"/>
          <p:cNvGrpSpPr/>
          <p:nvPr/>
        </p:nvGrpSpPr>
        <p:grpSpPr>
          <a:xfrm>
            <a:off x="861626" y="3049012"/>
            <a:ext cx="919997" cy="1059188"/>
            <a:chOff x="1315088" y="-1396798"/>
            <a:chExt cx="919997" cy="1059188"/>
          </a:xfrm>
        </p:grpSpPr>
        <p:sp>
          <p:nvSpPr>
            <p:cNvPr id="709" name="Google Shape;709;p28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8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8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8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8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8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8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8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8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8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8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8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8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8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8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8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8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8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8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8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28"/>
          <p:cNvGrpSpPr/>
          <p:nvPr/>
        </p:nvGrpSpPr>
        <p:grpSpPr>
          <a:xfrm>
            <a:off x="861626" y="1497699"/>
            <a:ext cx="919997" cy="1059188"/>
            <a:chOff x="1315088" y="-1396798"/>
            <a:chExt cx="919997" cy="1059188"/>
          </a:xfrm>
        </p:grpSpPr>
        <p:sp>
          <p:nvSpPr>
            <p:cNvPr id="734" name="Google Shape;734;p28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8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8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8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8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8" name="Google Shape;758;p28"/>
          <p:cNvSpPr txBox="1">
            <a:spLocks noGrp="1"/>
          </p:cNvSpPr>
          <p:nvPr>
            <p:ph type="title"/>
          </p:nvPr>
        </p:nvSpPr>
        <p:spPr>
          <a:xfrm>
            <a:off x="719963" y="38187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59" name="Google Shape;759;p28"/>
          <p:cNvSpPr txBox="1">
            <a:spLocks noGrp="1"/>
          </p:cNvSpPr>
          <p:nvPr>
            <p:ph type="title" idx="2"/>
          </p:nvPr>
        </p:nvSpPr>
        <p:spPr>
          <a:xfrm>
            <a:off x="940775" y="1751026"/>
            <a:ext cx="7617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60" name="Google Shape;760;p28"/>
          <p:cNvSpPr txBox="1">
            <a:spLocks noGrp="1"/>
          </p:cNvSpPr>
          <p:nvPr>
            <p:ph type="title" idx="3"/>
          </p:nvPr>
        </p:nvSpPr>
        <p:spPr>
          <a:xfrm>
            <a:off x="2065000" y="1623935"/>
            <a:ext cx="2240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</a:t>
            </a:r>
            <a:endParaRPr dirty="0"/>
          </a:p>
        </p:txBody>
      </p:sp>
      <p:sp>
        <p:nvSpPr>
          <p:cNvPr id="761" name="Google Shape;761;p28"/>
          <p:cNvSpPr txBox="1">
            <a:spLocks noGrp="1"/>
          </p:cNvSpPr>
          <p:nvPr>
            <p:ph type="subTitle" idx="1"/>
          </p:nvPr>
        </p:nvSpPr>
        <p:spPr>
          <a:xfrm>
            <a:off x="2065000" y="1984835"/>
            <a:ext cx="2240400" cy="5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Correctly deployed node.js server</a:t>
            </a:r>
            <a:endParaRPr dirty="0"/>
          </a:p>
        </p:txBody>
      </p:sp>
      <p:sp>
        <p:nvSpPr>
          <p:cNvPr id="762" name="Google Shape;762;p28"/>
          <p:cNvSpPr txBox="1">
            <a:spLocks noGrp="1"/>
          </p:cNvSpPr>
          <p:nvPr>
            <p:ph type="title" idx="4"/>
          </p:nvPr>
        </p:nvSpPr>
        <p:spPr>
          <a:xfrm>
            <a:off x="940775" y="3314697"/>
            <a:ext cx="761700" cy="5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63" name="Google Shape;763;p28"/>
          <p:cNvSpPr txBox="1">
            <a:spLocks noGrp="1"/>
          </p:cNvSpPr>
          <p:nvPr>
            <p:ph type="title" idx="5"/>
          </p:nvPr>
        </p:nvSpPr>
        <p:spPr>
          <a:xfrm>
            <a:off x="2110925" y="3175222"/>
            <a:ext cx="2255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 side data storage</a:t>
            </a:r>
            <a:endParaRPr dirty="0"/>
          </a:p>
        </p:txBody>
      </p:sp>
      <p:sp>
        <p:nvSpPr>
          <p:cNvPr id="764" name="Google Shape;764;p28"/>
          <p:cNvSpPr txBox="1">
            <a:spLocks noGrp="1"/>
          </p:cNvSpPr>
          <p:nvPr>
            <p:ph type="subTitle" idx="6"/>
          </p:nvPr>
        </p:nvSpPr>
        <p:spPr>
          <a:xfrm>
            <a:off x="2110925" y="3724902"/>
            <a:ext cx="2255400" cy="5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 stores profile pictures, database stores client info</a:t>
            </a:r>
            <a:endParaRPr dirty="0"/>
          </a:p>
        </p:txBody>
      </p:sp>
      <p:sp>
        <p:nvSpPr>
          <p:cNvPr id="765" name="Google Shape;765;p28"/>
          <p:cNvSpPr txBox="1">
            <a:spLocks noGrp="1"/>
          </p:cNvSpPr>
          <p:nvPr>
            <p:ph type="title" idx="7"/>
          </p:nvPr>
        </p:nvSpPr>
        <p:spPr>
          <a:xfrm>
            <a:off x="5013018" y="1751026"/>
            <a:ext cx="761700" cy="5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66" name="Google Shape;766;p28"/>
          <p:cNvSpPr txBox="1">
            <a:spLocks noGrp="1"/>
          </p:cNvSpPr>
          <p:nvPr>
            <p:ph type="title" idx="8"/>
          </p:nvPr>
        </p:nvSpPr>
        <p:spPr>
          <a:xfrm>
            <a:off x="6166800" y="1623947"/>
            <a:ext cx="2255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 and Register</a:t>
            </a:r>
            <a:endParaRPr dirty="0"/>
          </a:p>
        </p:txBody>
      </p:sp>
      <p:sp>
        <p:nvSpPr>
          <p:cNvPr id="767" name="Google Shape;767;p28"/>
          <p:cNvSpPr txBox="1">
            <a:spLocks noGrp="1"/>
          </p:cNvSpPr>
          <p:nvPr>
            <p:ph type="subTitle" idx="9"/>
          </p:nvPr>
        </p:nvSpPr>
        <p:spPr>
          <a:xfrm>
            <a:off x="6203392" y="2095750"/>
            <a:ext cx="2255400" cy="5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Able to register accounts and log in</a:t>
            </a:r>
            <a:endParaRPr dirty="0"/>
          </a:p>
        </p:txBody>
      </p:sp>
      <p:sp>
        <p:nvSpPr>
          <p:cNvPr id="768" name="Google Shape;768;p28"/>
          <p:cNvSpPr txBox="1">
            <a:spLocks noGrp="1"/>
          </p:cNvSpPr>
          <p:nvPr>
            <p:ph type="title" idx="13"/>
          </p:nvPr>
        </p:nvSpPr>
        <p:spPr>
          <a:xfrm>
            <a:off x="5013018" y="3314697"/>
            <a:ext cx="761700" cy="5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69" name="Google Shape;769;p28"/>
          <p:cNvSpPr txBox="1">
            <a:spLocks noGrp="1"/>
          </p:cNvSpPr>
          <p:nvPr>
            <p:ph type="title" idx="14"/>
          </p:nvPr>
        </p:nvSpPr>
        <p:spPr>
          <a:xfrm>
            <a:off x="6166800" y="3175197"/>
            <a:ext cx="22536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Optimisation</a:t>
            </a:r>
            <a:endParaRPr dirty="0"/>
          </a:p>
        </p:txBody>
      </p:sp>
      <p:sp>
        <p:nvSpPr>
          <p:cNvPr id="770" name="Google Shape;770;p28"/>
          <p:cNvSpPr txBox="1">
            <a:spLocks noGrp="1"/>
          </p:cNvSpPr>
          <p:nvPr>
            <p:ph type="subTitle" idx="15"/>
          </p:nvPr>
        </p:nvSpPr>
        <p:spPr>
          <a:xfrm>
            <a:off x="6183498" y="3813136"/>
            <a:ext cx="2253600" cy="5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the game has been further optimised to reduce loading time and increase framerate</a:t>
            </a:r>
            <a:endParaRPr dirty="0"/>
          </a:p>
        </p:txBody>
      </p:sp>
      <p:grpSp>
        <p:nvGrpSpPr>
          <p:cNvPr id="771" name="Google Shape;771;p28"/>
          <p:cNvGrpSpPr/>
          <p:nvPr/>
        </p:nvGrpSpPr>
        <p:grpSpPr>
          <a:xfrm>
            <a:off x="7278689" y="643957"/>
            <a:ext cx="1058155" cy="356387"/>
            <a:chOff x="632300" y="198775"/>
            <a:chExt cx="915597" cy="308400"/>
          </a:xfrm>
        </p:grpSpPr>
        <p:sp>
          <p:nvSpPr>
            <p:cNvPr id="772" name="Google Shape;772;p28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8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8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8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8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28"/>
          <p:cNvGrpSpPr/>
          <p:nvPr/>
        </p:nvGrpSpPr>
        <p:grpSpPr>
          <a:xfrm>
            <a:off x="723571" y="649176"/>
            <a:ext cx="1058063" cy="356387"/>
            <a:chOff x="632300" y="198775"/>
            <a:chExt cx="915597" cy="308400"/>
          </a:xfrm>
        </p:grpSpPr>
        <p:sp>
          <p:nvSpPr>
            <p:cNvPr id="778" name="Google Shape;778;p28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8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8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8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8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28"/>
          <p:cNvGrpSpPr/>
          <p:nvPr/>
        </p:nvGrpSpPr>
        <p:grpSpPr>
          <a:xfrm>
            <a:off x="4149599" y="4603407"/>
            <a:ext cx="844729" cy="284561"/>
            <a:chOff x="632300" y="198775"/>
            <a:chExt cx="915597" cy="308400"/>
          </a:xfrm>
        </p:grpSpPr>
        <p:sp>
          <p:nvSpPr>
            <p:cNvPr id="784" name="Google Shape;784;p28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8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8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8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8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28"/>
          <p:cNvGrpSpPr/>
          <p:nvPr/>
        </p:nvGrpSpPr>
        <p:grpSpPr>
          <a:xfrm>
            <a:off x="303880" y="459879"/>
            <a:ext cx="761685" cy="256589"/>
            <a:chOff x="632300" y="198775"/>
            <a:chExt cx="915597" cy="308400"/>
          </a:xfrm>
        </p:grpSpPr>
        <p:sp>
          <p:nvSpPr>
            <p:cNvPr id="790" name="Google Shape;790;p28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8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8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8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8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" name="Google Shape;3502;p46"/>
          <p:cNvSpPr/>
          <p:nvPr/>
        </p:nvSpPr>
        <p:spPr>
          <a:xfrm>
            <a:off x="3585127" y="2909739"/>
            <a:ext cx="578700" cy="578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46"/>
          <p:cNvSpPr/>
          <p:nvPr/>
        </p:nvSpPr>
        <p:spPr>
          <a:xfrm>
            <a:off x="5029643" y="2909739"/>
            <a:ext cx="578700" cy="578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4" name="Google Shape;3504;p46"/>
          <p:cNvSpPr/>
          <p:nvPr/>
        </p:nvSpPr>
        <p:spPr>
          <a:xfrm>
            <a:off x="4307393" y="2909739"/>
            <a:ext cx="578700" cy="578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6" name="Google Shape;3506;p46"/>
          <p:cNvSpPr txBox="1">
            <a:spLocks noGrp="1"/>
          </p:cNvSpPr>
          <p:nvPr>
            <p:ph type="title"/>
          </p:nvPr>
        </p:nvSpPr>
        <p:spPr>
          <a:xfrm>
            <a:off x="2623939" y="1394537"/>
            <a:ext cx="3945600" cy="8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507" name="Google Shape;3507;p46"/>
          <p:cNvSpPr txBox="1">
            <a:spLocks noGrp="1"/>
          </p:cNvSpPr>
          <p:nvPr>
            <p:ph type="subTitle" idx="1"/>
          </p:nvPr>
        </p:nvSpPr>
        <p:spPr>
          <a:xfrm>
            <a:off x="2623939" y="2399766"/>
            <a:ext cx="3945600" cy="30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Do you have any questions?</a:t>
            </a:r>
            <a:endParaRPr/>
          </a:p>
        </p:txBody>
      </p:sp>
      <p:cxnSp>
        <p:nvCxnSpPr>
          <p:cNvPr id="3510" name="Google Shape;3510;p46"/>
          <p:cNvCxnSpPr/>
          <p:nvPr/>
        </p:nvCxnSpPr>
        <p:spPr>
          <a:xfrm>
            <a:off x="3144139" y="2279241"/>
            <a:ext cx="29052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11" name="Google Shape;3511;p46"/>
          <p:cNvGrpSpPr/>
          <p:nvPr/>
        </p:nvGrpSpPr>
        <p:grpSpPr>
          <a:xfrm>
            <a:off x="719995" y="602053"/>
            <a:ext cx="1801844" cy="1917910"/>
            <a:chOff x="719996" y="477313"/>
            <a:chExt cx="1967723" cy="2094474"/>
          </a:xfrm>
        </p:grpSpPr>
        <p:grpSp>
          <p:nvGrpSpPr>
            <p:cNvPr id="3512" name="Google Shape;3512;p46"/>
            <p:cNvGrpSpPr/>
            <p:nvPr/>
          </p:nvGrpSpPr>
          <p:grpSpPr>
            <a:xfrm flipH="1">
              <a:off x="719996" y="477345"/>
              <a:ext cx="1967723" cy="2094442"/>
              <a:chOff x="6860084" y="2831232"/>
              <a:chExt cx="1563919" cy="1664634"/>
            </a:xfrm>
          </p:grpSpPr>
          <p:sp>
            <p:nvSpPr>
              <p:cNvPr id="3513" name="Google Shape;3513;p46"/>
              <p:cNvSpPr/>
              <p:nvPr/>
            </p:nvSpPr>
            <p:spPr>
              <a:xfrm>
                <a:off x="8352852" y="4344212"/>
                <a:ext cx="38406" cy="50502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574" extrusionOk="0">
                    <a:moveTo>
                      <a:pt x="952" y="0"/>
                    </a:moveTo>
                    <a:cubicBezTo>
                      <a:pt x="870" y="0"/>
                      <a:pt x="789" y="4"/>
                      <a:pt x="707" y="10"/>
                    </a:cubicBezTo>
                    <a:cubicBezTo>
                      <a:pt x="136" y="65"/>
                      <a:pt x="150" y="473"/>
                      <a:pt x="95" y="948"/>
                    </a:cubicBezTo>
                    <a:cubicBezTo>
                      <a:pt x="95" y="1016"/>
                      <a:pt x="0" y="1478"/>
                      <a:pt x="41" y="1546"/>
                    </a:cubicBezTo>
                    <a:cubicBezTo>
                      <a:pt x="41" y="1529"/>
                      <a:pt x="128" y="1524"/>
                      <a:pt x="231" y="1524"/>
                    </a:cubicBezTo>
                    <a:cubicBezTo>
                      <a:pt x="369" y="1524"/>
                      <a:pt x="534" y="1533"/>
                      <a:pt x="557" y="1533"/>
                    </a:cubicBezTo>
                    <a:cubicBezTo>
                      <a:pt x="748" y="1546"/>
                      <a:pt x="938" y="1560"/>
                      <a:pt x="1128" y="1574"/>
                    </a:cubicBezTo>
                    <a:cubicBezTo>
                      <a:pt x="1156" y="1057"/>
                      <a:pt x="1183" y="527"/>
                      <a:pt x="1196" y="10"/>
                    </a:cubicBezTo>
                    <a:cubicBezTo>
                      <a:pt x="1115" y="4"/>
                      <a:pt x="1033" y="0"/>
                      <a:pt x="9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46"/>
              <p:cNvSpPr/>
              <p:nvPr/>
            </p:nvSpPr>
            <p:spPr>
              <a:xfrm>
                <a:off x="8216784" y="4209541"/>
                <a:ext cx="100330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31" extrusionOk="0">
                    <a:moveTo>
                      <a:pt x="860" y="0"/>
                    </a:moveTo>
                    <a:cubicBezTo>
                      <a:pt x="781" y="0"/>
                      <a:pt x="702" y="2"/>
                      <a:pt x="626" y="7"/>
                    </a:cubicBezTo>
                    <a:cubicBezTo>
                      <a:pt x="558" y="21"/>
                      <a:pt x="503" y="35"/>
                      <a:pt x="449" y="48"/>
                    </a:cubicBezTo>
                    <a:cubicBezTo>
                      <a:pt x="444" y="53"/>
                      <a:pt x="438" y="54"/>
                      <a:pt x="432" y="54"/>
                    </a:cubicBezTo>
                    <a:cubicBezTo>
                      <a:pt x="419" y="54"/>
                      <a:pt x="404" y="48"/>
                      <a:pt x="395" y="48"/>
                    </a:cubicBezTo>
                    <a:cubicBezTo>
                      <a:pt x="218" y="89"/>
                      <a:pt x="82" y="157"/>
                      <a:pt x="0" y="266"/>
                    </a:cubicBezTo>
                    <a:cubicBezTo>
                      <a:pt x="0" y="347"/>
                      <a:pt x="0" y="429"/>
                      <a:pt x="0" y="510"/>
                    </a:cubicBezTo>
                    <a:cubicBezTo>
                      <a:pt x="28" y="646"/>
                      <a:pt x="28" y="782"/>
                      <a:pt x="28" y="905"/>
                    </a:cubicBezTo>
                    <a:cubicBezTo>
                      <a:pt x="109" y="1040"/>
                      <a:pt x="245" y="1149"/>
                      <a:pt x="381" y="1190"/>
                    </a:cubicBezTo>
                    <a:cubicBezTo>
                      <a:pt x="435" y="1204"/>
                      <a:pt x="476" y="1204"/>
                      <a:pt x="531" y="1217"/>
                    </a:cubicBezTo>
                    <a:cubicBezTo>
                      <a:pt x="612" y="1217"/>
                      <a:pt x="721" y="1217"/>
                      <a:pt x="816" y="1231"/>
                    </a:cubicBezTo>
                    <a:cubicBezTo>
                      <a:pt x="965" y="1231"/>
                      <a:pt x="1129" y="1217"/>
                      <a:pt x="1278" y="1217"/>
                    </a:cubicBezTo>
                    <a:cubicBezTo>
                      <a:pt x="1672" y="1204"/>
                      <a:pt x="3127" y="1190"/>
                      <a:pt x="2529" y="483"/>
                    </a:cubicBezTo>
                    <a:cubicBezTo>
                      <a:pt x="2352" y="279"/>
                      <a:pt x="2066" y="157"/>
                      <a:pt x="1754" y="75"/>
                    </a:cubicBezTo>
                    <a:cubicBezTo>
                      <a:pt x="1555" y="42"/>
                      <a:pt x="1203" y="0"/>
                      <a:pt x="8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46"/>
              <p:cNvSpPr/>
              <p:nvPr/>
            </p:nvSpPr>
            <p:spPr>
              <a:xfrm>
                <a:off x="8171867" y="4259918"/>
                <a:ext cx="96415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47" extrusionOk="0">
                    <a:moveTo>
                      <a:pt x="1604" y="1"/>
                    </a:moveTo>
                    <a:cubicBezTo>
                      <a:pt x="1455" y="1"/>
                      <a:pt x="1292" y="1"/>
                      <a:pt x="1142" y="14"/>
                    </a:cubicBezTo>
                    <a:cubicBezTo>
                      <a:pt x="1061" y="14"/>
                      <a:pt x="979" y="14"/>
                      <a:pt x="898" y="28"/>
                    </a:cubicBezTo>
                    <a:cubicBezTo>
                      <a:pt x="571" y="55"/>
                      <a:pt x="286" y="150"/>
                      <a:pt x="150" y="490"/>
                    </a:cubicBezTo>
                    <a:cubicBezTo>
                      <a:pt x="0" y="898"/>
                      <a:pt x="272" y="1142"/>
                      <a:pt x="666" y="1169"/>
                    </a:cubicBezTo>
                    <a:cubicBezTo>
                      <a:pt x="1210" y="1210"/>
                      <a:pt x="1754" y="1237"/>
                      <a:pt x="2311" y="1237"/>
                    </a:cubicBezTo>
                    <a:cubicBezTo>
                      <a:pt x="2365" y="1237"/>
                      <a:pt x="2455" y="1246"/>
                      <a:pt x="2538" y="1246"/>
                    </a:cubicBezTo>
                    <a:cubicBezTo>
                      <a:pt x="2599" y="1246"/>
                      <a:pt x="2657" y="1241"/>
                      <a:pt x="2692" y="1224"/>
                    </a:cubicBezTo>
                    <a:cubicBezTo>
                      <a:pt x="2882" y="1142"/>
                      <a:pt x="2964" y="952"/>
                      <a:pt x="2991" y="762"/>
                    </a:cubicBezTo>
                    <a:cubicBezTo>
                      <a:pt x="2991" y="707"/>
                      <a:pt x="3004" y="653"/>
                      <a:pt x="3004" y="599"/>
                    </a:cubicBezTo>
                    <a:cubicBezTo>
                      <a:pt x="3004" y="490"/>
                      <a:pt x="3004" y="368"/>
                      <a:pt x="2991" y="245"/>
                    </a:cubicBezTo>
                    <a:cubicBezTo>
                      <a:pt x="2950" y="123"/>
                      <a:pt x="2678" y="55"/>
                      <a:pt x="2529" y="28"/>
                    </a:cubicBezTo>
                    <a:cubicBezTo>
                      <a:pt x="2389" y="34"/>
                      <a:pt x="2246" y="40"/>
                      <a:pt x="2106" y="40"/>
                    </a:cubicBezTo>
                    <a:cubicBezTo>
                      <a:pt x="1932" y="40"/>
                      <a:pt x="1762" y="31"/>
                      <a:pt x="16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46"/>
              <p:cNvSpPr/>
              <p:nvPr/>
            </p:nvSpPr>
            <p:spPr>
              <a:xfrm>
                <a:off x="8150948" y="4155891"/>
                <a:ext cx="105977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231" extrusionOk="0">
                    <a:moveTo>
                      <a:pt x="1030" y="0"/>
                    </a:moveTo>
                    <a:cubicBezTo>
                      <a:pt x="952" y="0"/>
                      <a:pt x="876" y="3"/>
                      <a:pt x="802" y="8"/>
                    </a:cubicBezTo>
                    <a:cubicBezTo>
                      <a:pt x="734" y="21"/>
                      <a:pt x="680" y="35"/>
                      <a:pt x="625" y="48"/>
                    </a:cubicBezTo>
                    <a:cubicBezTo>
                      <a:pt x="616" y="53"/>
                      <a:pt x="609" y="54"/>
                      <a:pt x="602" y="54"/>
                    </a:cubicBezTo>
                    <a:cubicBezTo>
                      <a:pt x="589" y="54"/>
                      <a:pt x="580" y="48"/>
                      <a:pt x="571" y="48"/>
                    </a:cubicBezTo>
                    <a:cubicBezTo>
                      <a:pt x="353" y="89"/>
                      <a:pt x="190" y="184"/>
                      <a:pt x="136" y="334"/>
                    </a:cubicBezTo>
                    <a:cubicBezTo>
                      <a:pt x="0" y="687"/>
                      <a:pt x="231" y="1109"/>
                      <a:pt x="557" y="1190"/>
                    </a:cubicBezTo>
                    <a:cubicBezTo>
                      <a:pt x="598" y="1204"/>
                      <a:pt x="652" y="1204"/>
                      <a:pt x="693" y="1217"/>
                    </a:cubicBezTo>
                    <a:cubicBezTo>
                      <a:pt x="788" y="1217"/>
                      <a:pt x="883" y="1217"/>
                      <a:pt x="979" y="1231"/>
                    </a:cubicBezTo>
                    <a:cubicBezTo>
                      <a:pt x="1142" y="1231"/>
                      <a:pt x="1305" y="1217"/>
                      <a:pt x="1441" y="1217"/>
                    </a:cubicBezTo>
                    <a:cubicBezTo>
                      <a:pt x="1835" y="1204"/>
                      <a:pt x="3303" y="1190"/>
                      <a:pt x="2691" y="483"/>
                    </a:cubicBezTo>
                    <a:cubicBezTo>
                      <a:pt x="2528" y="279"/>
                      <a:pt x="2243" y="157"/>
                      <a:pt x="1930" y="76"/>
                    </a:cubicBezTo>
                    <a:cubicBezTo>
                      <a:pt x="1720" y="42"/>
                      <a:pt x="1367" y="0"/>
                      <a:pt x="10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46"/>
              <p:cNvSpPr/>
              <p:nvPr/>
            </p:nvSpPr>
            <p:spPr>
              <a:xfrm>
                <a:off x="8111677" y="4206268"/>
                <a:ext cx="93817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47" extrusionOk="0">
                    <a:moveTo>
                      <a:pt x="1591" y="1"/>
                    </a:moveTo>
                    <a:cubicBezTo>
                      <a:pt x="1441" y="1"/>
                      <a:pt x="1292" y="1"/>
                      <a:pt x="1142" y="14"/>
                    </a:cubicBezTo>
                    <a:cubicBezTo>
                      <a:pt x="748" y="28"/>
                      <a:pt x="313" y="55"/>
                      <a:pt x="150" y="490"/>
                    </a:cubicBezTo>
                    <a:cubicBezTo>
                      <a:pt x="1" y="898"/>
                      <a:pt x="259" y="1142"/>
                      <a:pt x="653" y="1170"/>
                    </a:cubicBezTo>
                    <a:cubicBezTo>
                      <a:pt x="1210" y="1210"/>
                      <a:pt x="1754" y="1238"/>
                      <a:pt x="2298" y="1238"/>
                    </a:cubicBezTo>
                    <a:cubicBezTo>
                      <a:pt x="2352" y="1238"/>
                      <a:pt x="2446" y="1246"/>
                      <a:pt x="2533" y="1246"/>
                    </a:cubicBezTo>
                    <a:cubicBezTo>
                      <a:pt x="2597" y="1246"/>
                      <a:pt x="2657" y="1241"/>
                      <a:pt x="2692" y="1224"/>
                    </a:cubicBezTo>
                    <a:cubicBezTo>
                      <a:pt x="2774" y="1183"/>
                      <a:pt x="2828" y="1129"/>
                      <a:pt x="2869" y="1061"/>
                    </a:cubicBezTo>
                    <a:cubicBezTo>
                      <a:pt x="2855" y="911"/>
                      <a:pt x="2869" y="748"/>
                      <a:pt x="2869" y="612"/>
                    </a:cubicBezTo>
                    <a:cubicBezTo>
                      <a:pt x="2869" y="422"/>
                      <a:pt x="2882" y="286"/>
                      <a:pt x="2923" y="164"/>
                    </a:cubicBezTo>
                    <a:cubicBezTo>
                      <a:pt x="2828" y="96"/>
                      <a:pt x="2638" y="42"/>
                      <a:pt x="2529" y="28"/>
                    </a:cubicBezTo>
                    <a:cubicBezTo>
                      <a:pt x="2389" y="34"/>
                      <a:pt x="2244" y="40"/>
                      <a:pt x="2100" y="40"/>
                    </a:cubicBezTo>
                    <a:cubicBezTo>
                      <a:pt x="1923" y="40"/>
                      <a:pt x="1749" y="31"/>
                      <a:pt x="15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46"/>
              <p:cNvSpPr/>
              <p:nvPr/>
            </p:nvSpPr>
            <p:spPr>
              <a:xfrm>
                <a:off x="7966466" y="4310103"/>
                <a:ext cx="106009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23" extrusionOk="0">
                    <a:moveTo>
                      <a:pt x="1073" y="1"/>
                    </a:moveTo>
                    <a:cubicBezTo>
                      <a:pt x="981" y="1"/>
                      <a:pt x="890" y="4"/>
                      <a:pt x="802" y="13"/>
                    </a:cubicBezTo>
                    <a:cubicBezTo>
                      <a:pt x="734" y="27"/>
                      <a:pt x="680" y="40"/>
                      <a:pt x="626" y="54"/>
                    </a:cubicBezTo>
                    <a:cubicBezTo>
                      <a:pt x="599" y="54"/>
                      <a:pt x="585" y="54"/>
                      <a:pt x="571" y="40"/>
                    </a:cubicBezTo>
                    <a:cubicBezTo>
                      <a:pt x="354" y="95"/>
                      <a:pt x="191" y="176"/>
                      <a:pt x="136" y="339"/>
                    </a:cubicBezTo>
                    <a:cubicBezTo>
                      <a:pt x="0" y="679"/>
                      <a:pt x="245" y="1101"/>
                      <a:pt x="558" y="1196"/>
                    </a:cubicBezTo>
                    <a:cubicBezTo>
                      <a:pt x="599" y="1196"/>
                      <a:pt x="653" y="1209"/>
                      <a:pt x="694" y="1209"/>
                    </a:cubicBezTo>
                    <a:cubicBezTo>
                      <a:pt x="789" y="1223"/>
                      <a:pt x="884" y="1223"/>
                      <a:pt x="979" y="1223"/>
                    </a:cubicBezTo>
                    <a:cubicBezTo>
                      <a:pt x="1142" y="1223"/>
                      <a:pt x="1305" y="1209"/>
                      <a:pt x="1441" y="1209"/>
                    </a:cubicBezTo>
                    <a:cubicBezTo>
                      <a:pt x="1849" y="1209"/>
                      <a:pt x="3303" y="1196"/>
                      <a:pt x="2692" y="475"/>
                    </a:cubicBezTo>
                    <a:cubicBezTo>
                      <a:pt x="2529" y="285"/>
                      <a:pt x="2243" y="149"/>
                      <a:pt x="1931" y="68"/>
                    </a:cubicBezTo>
                    <a:cubicBezTo>
                      <a:pt x="1729" y="46"/>
                      <a:pt x="1396" y="1"/>
                      <a:pt x="10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46"/>
              <p:cNvSpPr/>
              <p:nvPr/>
            </p:nvSpPr>
            <p:spPr>
              <a:xfrm>
                <a:off x="7927227" y="4360223"/>
                <a:ext cx="96415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56" extrusionOk="0">
                    <a:moveTo>
                      <a:pt x="1590" y="1"/>
                    </a:moveTo>
                    <a:cubicBezTo>
                      <a:pt x="1441" y="14"/>
                      <a:pt x="1291" y="14"/>
                      <a:pt x="1142" y="14"/>
                    </a:cubicBezTo>
                    <a:cubicBezTo>
                      <a:pt x="748" y="28"/>
                      <a:pt x="313" y="69"/>
                      <a:pt x="150" y="504"/>
                    </a:cubicBezTo>
                    <a:cubicBezTo>
                      <a:pt x="0" y="911"/>
                      <a:pt x="272" y="1143"/>
                      <a:pt x="666" y="1183"/>
                    </a:cubicBezTo>
                    <a:cubicBezTo>
                      <a:pt x="1210" y="1224"/>
                      <a:pt x="1754" y="1238"/>
                      <a:pt x="2311" y="1238"/>
                    </a:cubicBezTo>
                    <a:cubicBezTo>
                      <a:pt x="2374" y="1238"/>
                      <a:pt x="2486" y="1256"/>
                      <a:pt x="2578" y="1256"/>
                    </a:cubicBezTo>
                    <a:cubicBezTo>
                      <a:pt x="2623" y="1256"/>
                      <a:pt x="2664" y="1251"/>
                      <a:pt x="2691" y="1238"/>
                    </a:cubicBezTo>
                    <a:cubicBezTo>
                      <a:pt x="2882" y="1143"/>
                      <a:pt x="2963" y="952"/>
                      <a:pt x="2990" y="776"/>
                    </a:cubicBezTo>
                    <a:cubicBezTo>
                      <a:pt x="2990" y="721"/>
                      <a:pt x="3004" y="667"/>
                      <a:pt x="3004" y="612"/>
                    </a:cubicBezTo>
                    <a:cubicBezTo>
                      <a:pt x="3004" y="490"/>
                      <a:pt x="2990" y="368"/>
                      <a:pt x="2977" y="259"/>
                    </a:cubicBezTo>
                    <a:cubicBezTo>
                      <a:pt x="2936" y="137"/>
                      <a:pt x="2678" y="69"/>
                      <a:pt x="2528" y="28"/>
                    </a:cubicBezTo>
                    <a:cubicBezTo>
                      <a:pt x="2399" y="39"/>
                      <a:pt x="2267" y="46"/>
                      <a:pt x="2136" y="46"/>
                    </a:cubicBezTo>
                    <a:cubicBezTo>
                      <a:pt x="1950" y="46"/>
                      <a:pt x="1766" y="33"/>
                      <a:pt x="15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46"/>
              <p:cNvSpPr/>
              <p:nvPr/>
            </p:nvSpPr>
            <p:spPr>
              <a:xfrm>
                <a:off x="7895817" y="4150533"/>
                <a:ext cx="92052" cy="41903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1306" extrusionOk="0">
                    <a:moveTo>
                      <a:pt x="756" y="0"/>
                    </a:moveTo>
                    <a:cubicBezTo>
                      <a:pt x="676" y="0"/>
                      <a:pt x="597" y="4"/>
                      <a:pt x="517" y="12"/>
                    </a:cubicBezTo>
                    <a:cubicBezTo>
                      <a:pt x="490" y="12"/>
                      <a:pt x="476" y="25"/>
                      <a:pt x="463" y="25"/>
                    </a:cubicBezTo>
                    <a:cubicBezTo>
                      <a:pt x="1" y="256"/>
                      <a:pt x="109" y="854"/>
                      <a:pt x="435" y="1140"/>
                    </a:cubicBezTo>
                    <a:cubicBezTo>
                      <a:pt x="605" y="1275"/>
                      <a:pt x="859" y="1305"/>
                      <a:pt x="1105" y="1305"/>
                    </a:cubicBezTo>
                    <a:cubicBezTo>
                      <a:pt x="1254" y="1305"/>
                      <a:pt x="1400" y="1294"/>
                      <a:pt x="1523" y="1289"/>
                    </a:cubicBezTo>
                    <a:cubicBezTo>
                      <a:pt x="1594" y="1286"/>
                      <a:pt x="1674" y="1286"/>
                      <a:pt x="1758" y="1286"/>
                    </a:cubicBezTo>
                    <a:cubicBezTo>
                      <a:pt x="2010" y="1286"/>
                      <a:pt x="2298" y="1286"/>
                      <a:pt x="2502" y="1194"/>
                    </a:cubicBezTo>
                    <a:cubicBezTo>
                      <a:pt x="2678" y="1112"/>
                      <a:pt x="2868" y="773"/>
                      <a:pt x="2814" y="542"/>
                    </a:cubicBezTo>
                    <a:cubicBezTo>
                      <a:pt x="2801" y="501"/>
                      <a:pt x="2801" y="474"/>
                      <a:pt x="2787" y="460"/>
                    </a:cubicBezTo>
                    <a:cubicBezTo>
                      <a:pt x="2746" y="446"/>
                      <a:pt x="2719" y="406"/>
                      <a:pt x="2705" y="365"/>
                    </a:cubicBezTo>
                    <a:cubicBezTo>
                      <a:pt x="2692" y="338"/>
                      <a:pt x="2678" y="324"/>
                      <a:pt x="2665" y="297"/>
                    </a:cubicBezTo>
                    <a:cubicBezTo>
                      <a:pt x="2610" y="270"/>
                      <a:pt x="2556" y="256"/>
                      <a:pt x="2461" y="215"/>
                    </a:cubicBezTo>
                    <a:cubicBezTo>
                      <a:pt x="2135" y="93"/>
                      <a:pt x="1672" y="79"/>
                      <a:pt x="1333" y="39"/>
                    </a:cubicBezTo>
                    <a:cubicBezTo>
                      <a:pt x="1140" y="19"/>
                      <a:pt x="948" y="0"/>
                      <a:pt x="7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46"/>
              <p:cNvSpPr/>
              <p:nvPr/>
            </p:nvSpPr>
            <p:spPr>
              <a:xfrm>
                <a:off x="7668599" y="4296562"/>
                <a:ext cx="93817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56" extrusionOk="0">
                    <a:moveTo>
                      <a:pt x="1319" y="0"/>
                    </a:moveTo>
                    <a:cubicBezTo>
                      <a:pt x="1152" y="32"/>
                      <a:pt x="971" y="45"/>
                      <a:pt x="787" y="45"/>
                    </a:cubicBezTo>
                    <a:cubicBezTo>
                      <a:pt x="656" y="45"/>
                      <a:pt x="525" y="39"/>
                      <a:pt x="395" y="27"/>
                    </a:cubicBezTo>
                    <a:cubicBezTo>
                      <a:pt x="273" y="55"/>
                      <a:pt x="96" y="95"/>
                      <a:pt x="1" y="177"/>
                    </a:cubicBezTo>
                    <a:cubicBezTo>
                      <a:pt x="42" y="286"/>
                      <a:pt x="55" y="435"/>
                      <a:pt x="55" y="612"/>
                    </a:cubicBezTo>
                    <a:cubicBezTo>
                      <a:pt x="55" y="748"/>
                      <a:pt x="69" y="911"/>
                      <a:pt x="42" y="1074"/>
                    </a:cubicBezTo>
                    <a:cubicBezTo>
                      <a:pt x="96" y="1142"/>
                      <a:pt x="150" y="1196"/>
                      <a:pt x="232" y="1237"/>
                    </a:cubicBezTo>
                    <a:cubicBezTo>
                      <a:pt x="259" y="1251"/>
                      <a:pt x="300" y="1255"/>
                      <a:pt x="346" y="1255"/>
                    </a:cubicBezTo>
                    <a:cubicBezTo>
                      <a:pt x="437" y="1255"/>
                      <a:pt x="549" y="1237"/>
                      <a:pt x="613" y="1237"/>
                    </a:cubicBezTo>
                    <a:cubicBezTo>
                      <a:pt x="1170" y="1237"/>
                      <a:pt x="1714" y="1224"/>
                      <a:pt x="2257" y="1183"/>
                    </a:cubicBezTo>
                    <a:cubicBezTo>
                      <a:pt x="2651" y="1142"/>
                      <a:pt x="2923" y="911"/>
                      <a:pt x="2774" y="503"/>
                    </a:cubicBezTo>
                    <a:cubicBezTo>
                      <a:pt x="2611" y="68"/>
                      <a:pt x="2176" y="27"/>
                      <a:pt x="1782" y="14"/>
                    </a:cubicBezTo>
                    <a:cubicBezTo>
                      <a:pt x="1632" y="14"/>
                      <a:pt x="1483" y="14"/>
                      <a:pt x="13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46"/>
              <p:cNvSpPr/>
              <p:nvPr/>
            </p:nvSpPr>
            <p:spPr>
              <a:xfrm>
                <a:off x="7617168" y="4246442"/>
                <a:ext cx="105977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223" extrusionOk="0">
                    <a:moveTo>
                      <a:pt x="2231" y="0"/>
                    </a:moveTo>
                    <a:cubicBezTo>
                      <a:pt x="1907" y="0"/>
                      <a:pt x="1574" y="46"/>
                      <a:pt x="1373" y="67"/>
                    </a:cubicBezTo>
                    <a:cubicBezTo>
                      <a:pt x="1060" y="149"/>
                      <a:pt x="775" y="285"/>
                      <a:pt x="612" y="475"/>
                    </a:cubicBezTo>
                    <a:cubicBezTo>
                      <a:pt x="0" y="1195"/>
                      <a:pt x="1454" y="1209"/>
                      <a:pt x="1862" y="1209"/>
                    </a:cubicBezTo>
                    <a:cubicBezTo>
                      <a:pt x="1998" y="1209"/>
                      <a:pt x="2161" y="1223"/>
                      <a:pt x="2324" y="1223"/>
                    </a:cubicBezTo>
                    <a:cubicBezTo>
                      <a:pt x="2420" y="1223"/>
                      <a:pt x="2515" y="1223"/>
                      <a:pt x="2596" y="1209"/>
                    </a:cubicBezTo>
                    <a:cubicBezTo>
                      <a:pt x="2651" y="1209"/>
                      <a:pt x="2691" y="1195"/>
                      <a:pt x="2746" y="1182"/>
                    </a:cubicBezTo>
                    <a:cubicBezTo>
                      <a:pt x="3058" y="1100"/>
                      <a:pt x="3303" y="679"/>
                      <a:pt x="3167" y="339"/>
                    </a:cubicBezTo>
                    <a:cubicBezTo>
                      <a:pt x="3113" y="176"/>
                      <a:pt x="2936" y="94"/>
                      <a:pt x="2732" y="40"/>
                    </a:cubicBezTo>
                    <a:cubicBezTo>
                      <a:pt x="2719" y="54"/>
                      <a:pt x="2691" y="54"/>
                      <a:pt x="2678" y="54"/>
                    </a:cubicBezTo>
                    <a:cubicBezTo>
                      <a:pt x="2623" y="40"/>
                      <a:pt x="2569" y="26"/>
                      <a:pt x="2501" y="13"/>
                    </a:cubicBezTo>
                    <a:cubicBezTo>
                      <a:pt x="2414" y="4"/>
                      <a:pt x="2323" y="0"/>
                      <a:pt x="22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46"/>
              <p:cNvSpPr/>
              <p:nvPr/>
            </p:nvSpPr>
            <p:spPr>
              <a:xfrm>
                <a:off x="7605393" y="4350212"/>
                <a:ext cx="96383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1256" extrusionOk="0">
                    <a:moveTo>
                      <a:pt x="1414" y="0"/>
                    </a:moveTo>
                    <a:cubicBezTo>
                      <a:pt x="1246" y="32"/>
                      <a:pt x="1061" y="45"/>
                      <a:pt x="875" y="45"/>
                    </a:cubicBezTo>
                    <a:cubicBezTo>
                      <a:pt x="744" y="45"/>
                      <a:pt x="613" y="39"/>
                      <a:pt x="489" y="27"/>
                    </a:cubicBezTo>
                    <a:cubicBezTo>
                      <a:pt x="326" y="68"/>
                      <a:pt x="68" y="136"/>
                      <a:pt x="27" y="258"/>
                    </a:cubicBezTo>
                    <a:cubicBezTo>
                      <a:pt x="14" y="367"/>
                      <a:pt x="0" y="489"/>
                      <a:pt x="14" y="612"/>
                    </a:cubicBezTo>
                    <a:cubicBezTo>
                      <a:pt x="14" y="666"/>
                      <a:pt x="14" y="721"/>
                      <a:pt x="27" y="775"/>
                    </a:cubicBezTo>
                    <a:cubicBezTo>
                      <a:pt x="54" y="952"/>
                      <a:pt x="136" y="1142"/>
                      <a:pt x="313" y="1237"/>
                    </a:cubicBezTo>
                    <a:cubicBezTo>
                      <a:pt x="340" y="1251"/>
                      <a:pt x="382" y="1255"/>
                      <a:pt x="430" y="1255"/>
                    </a:cubicBezTo>
                    <a:cubicBezTo>
                      <a:pt x="526" y="1255"/>
                      <a:pt x="643" y="1237"/>
                      <a:pt x="707" y="1237"/>
                    </a:cubicBezTo>
                    <a:cubicBezTo>
                      <a:pt x="1251" y="1237"/>
                      <a:pt x="1808" y="1223"/>
                      <a:pt x="2352" y="1183"/>
                    </a:cubicBezTo>
                    <a:cubicBezTo>
                      <a:pt x="2746" y="1142"/>
                      <a:pt x="3004" y="911"/>
                      <a:pt x="2854" y="503"/>
                    </a:cubicBezTo>
                    <a:cubicBezTo>
                      <a:pt x="2732" y="163"/>
                      <a:pt x="2433" y="68"/>
                      <a:pt x="2120" y="27"/>
                    </a:cubicBezTo>
                    <a:cubicBezTo>
                      <a:pt x="2039" y="27"/>
                      <a:pt x="1957" y="27"/>
                      <a:pt x="1862" y="14"/>
                    </a:cubicBezTo>
                    <a:cubicBezTo>
                      <a:pt x="1713" y="14"/>
                      <a:pt x="1563" y="14"/>
                      <a:pt x="14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46"/>
              <p:cNvSpPr/>
              <p:nvPr/>
            </p:nvSpPr>
            <p:spPr>
              <a:xfrm>
                <a:off x="7556979" y="4300059"/>
                <a:ext cx="100330" cy="3927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24" extrusionOk="0">
                    <a:moveTo>
                      <a:pt x="2224" y="1"/>
                    </a:moveTo>
                    <a:cubicBezTo>
                      <a:pt x="1894" y="1"/>
                      <a:pt x="1564" y="47"/>
                      <a:pt x="1373" y="68"/>
                    </a:cubicBezTo>
                    <a:cubicBezTo>
                      <a:pt x="1047" y="150"/>
                      <a:pt x="762" y="285"/>
                      <a:pt x="598" y="476"/>
                    </a:cubicBezTo>
                    <a:cubicBezTo>
                      <a:pt x="0" y="1196"/>
                      <a:pt x="1455" y="1210"/>
                      <a:pt x="1849" y="1210"/>
                    </a:cubicBezTo>
                    <a:cubicBezTo>
                      <a:pt x="1985" y="1210"/>
                      <a:pt x="2148" y="1223"/>
                      <a:pt x="2311" y="1223"/>
                    </a:cubicBezTo>
                    <a:cubicBezTo>
                      <a:pt x="2406" y="1223"/>
                      <a:pt x="2501" y="1223"/>
                      <a:pt x="2596" y="1210"/>
                    </a:cubicBezTo>
                    <a:cubicBezTo>
                      <a:pt x="2651" y="1210"/>
                      <a:pt x="2692" y="1196"/>
                      <a:pt x="2732" y="1183"/>
                    </a:cubicBezTo>
                    <a:cubicBezTo>
                      <a:pt x="2882" y="1155"/>
                      <a:pt x="3004" y="1047"/>
                      <a:pt x="3099" y="911"/>
                    </a:cubicBezTo>
                    <a:cubicBezTo>
                      <a:pt x="3086" y="788"/>
                      <a:pt x="3099" y="652"/>
                      <a:pt x="3127" y="517"/>
                    </a:cubicBezTo>
                    <a:cubicBezTo>
                      <a:pt x="3113" y="435"/>
                      <a:pt x="3113" y="340"/>
                      <a:pt x="3127" y="258"/>
                    </a:cubicBezTo>
                    <a:cubicBezTo>
                      <a:pt x="3045" y="150"/>
                      <a:pt x="2895" y="82"/>
                      <a:pt x="2719" y="41"/>
                    </a:cubicBezTo>
                    <a:cubicBezTo>
                      <a:pt x="2705" y="54"/>
                      <a:pt x="2692" y="54"/>
                      <a:pt x="2664" y="54"/>
                    </a:cubicBezTo>
                    <a:cubicBezTo>
                      <a:pt x="2610" y="41"/>
                      <a:pt x="2556" y="27"/>
                      <a:pt x="2501" y="14"/>
                    </a:cubicBezTo>
                    <a:cubicBezTo>
                      <a:pt x="2411" y="5"/>
                      <a:pt x="2318" y="1"/>
                      <a:pt x="2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46"/>
              <p:cNvSpPr/>
              <p:nvPr/>
            </p:nvSpPr>
            <p:spPr>
              <a:xfrm>
                <a:off x="7295302" y="4150533"/>
                <a:ext cx="92950" cy="41903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306" extrusionOk="0">
                    <a:moveTo>
                      <a:pt x="2141" y="0"/>
                    </a:moveTo>
                    <a:cubicBezTo>
                      <a:pt x="1949" y="0"/>
                      <a:pt x="1756" y="19"/>
                      <a:pt x="1564" y="39"/>
                    </a:cubicBezTo>
                    <a:cubicBezTo>
                      <a:pt x="1184" y="93"/>
                      <a:pt x="599" y="25"/>
                      <a:pt x="300" y="283"/>
                    </a:cubicBezTo>
                    <a:cubicBezTo>
                      <a:pt x="1" y="555"/>
                      <a:pt x="15" y="1017"/>
                      <a:pt x="395" y="1194"/>
                    </a:cubicBezTo>
                    <a:cubicBezTo>
                      <a:pt x="599" y="1286"/>
                      <a:pt x="887" y="1286"/>
                      <a:pt x="1139" y="1286"/>
                    </a:cubicBezTo>
                    <a:cubicBezTo>
                      <a:pt x="1223" y="1286"/>
                      <a:pt x="1302" y="1286"/>
                      <a:pt x="1374" y="1289"/>
                    </a:cubicBezTo>
                    <a:cubicBezTo>
                      <a:pt x="1497" y="1294"/>
                      <a:pt x="1642" y="1305"/>
                      <a:pt x="1790" y="1305"/>
                    </a:cubicBezTo>
                    <a:cubicBezTo>
                      <a:pt x="2036" y="1305"/>
                      <a:pt x="2287" y="1275"/>
                      <a:pt x="2448" y="1140"/>
                    </a:cubicBezTo>
                    <a:cubicBezTo>
                      <a:pt x="2774" y="854"/>
                      <a:pt x="2896" y="256"/>
                      <a:pt x="2434" y="25"/>
                    </a:cubicBezTo>
                    <a:cubicBezTo>
                      <a:pt x="2420" y="25"/>
                      <a:pt x="2393" y="12"/>
                      <a:pt x="2380" y="12"/>
                    </a:cubicBezTo>
                    <a:cubicBezTo>
                      <a:pt x="2300" y="4"/>
                      <a:pt x="2220" y="0"/>
                      <a:pt x="21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46"/>
              <p:cNvSpPr/>
              <p:nvPr/>
            </p:nvSpPr>
            <p:spPr>
              <a:xfrm>
                <a:off x="7260010" y="4360223"/>
                <a:ext cx="96383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1256" extrusionOk="0">
                    <a:moveTo>
                      <a:pt x="1414" y="1"/>
                    </a:moveTo>
                    <a:cubicBezTo>
                      <a:pt x="1246" y="33"/>
                      <a:pt x="1061" y="46"/>
                      <a:pt x="875" y="46"/>
                    </a:cubicBezTo>
                    <a:cubicBezTo>
                      <a:pt x="744" y="46"/>
                      <a:pt x="613" y="39"/>
                      <a:pt x="489" y="28"/>
                    </a:cubicBezTo>
                    <a:cubicBezTo>
                      <a:pt x="326" y="69"/>
                      <a:pt x="68" y="137"/>
                      <a:pt x="27" y="259"/>
                    </a:cubicBezTo>
                    <a:cubicBezTo>
                      <a:pt x="14" y="368"/>
                      <a:pt x="0" y="490"/>
                      <a:pt x="14" y="612"/>
                    </a:cubicBezTo>
                    <a:cubicBezTo>
                      <a:pt x="14" y="667"/>
                      <a:pt x="14" y="721"/>
                      <a:pt x="27" y="776"/>
                    </a:cubicBezTo>
                    <a:cubicBezTo>
                      <a:pt x="54" y="952"/>
                      <a:pt x="136" y="1143"/>
                      <a:pt x="313" y="1238"/>
                    </a:cubicBezTo>
                    <a:cubicBezTo>
                      <a:pt x="344" y="1251"/>
                      <a:pt x="388" y="1256"/>
                      <a:pt x="436" y="1256"/>
                    </a:cubicBezTo>
                    <a:cubicBezTo>
                      <a:pt x="532" y="1256"/>
                      <a:pt x="643" y="1238"/>
                      <a:pt x="707" y="1238"/>
                    </a:cubicBezTo>
                    <a:cubicBezTo>
                      <a:pt x="1251" y="1238"/>
                      <a:pt x="1808" y="1224"/>
                      <a:pt x="2351" y="1183"/>
                    </a:cubicBezTo>
                    <a:cubicBezTo>
                      <a:pt x="2746" y="1143"/>
                      <a:pt x="3004" y="911"/>
                      <a:pt x="2854" y="504"/>
                    </a:cubicBezTo>
                    <a:cubicBezTo>
                      <a:pt x="2705" y="69"/>
                      <a:pt x="2270" y="28"/>
                      <a:pt x="1876" y="14"/>
                    </a:cubicBezTo>
                    <a:cubicBezTo>
                      <a:pt x="1713" y="14"/>
                      <a:pt x="1563" y="14"/>
                      <a:pt x="14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46"/>
              <p:cNvSpPr/>
              <p:nvPr/>
            </p:nvSpPr>
            <p:spPr>
              <a:xfrm>
                <a:off x="7211595" y="4310103"/>
                <a:ext cx="106009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23" extrusionOk="0">
                    <a:moveTo>
                      <a:pt x="2224" y="1"/>
                    </a:moveTo>
                    <a:cubicBezTo>
                      <a:pt x="1894" y="1"/>
                      <a:pt x="1564" y="46"/>
                      <a:pt x="1373" y="68"/>
                    </a:cubicBezTo>
                    <a:cubicBezTo>
                      <a:pt x="1047" y="149"/>
                      <a:pt x="761" y="285"/>
                      <a:pt x="598" y="475"/>
                    </a:cubicBezTo>
                    <a:cubicBezTo>
                      <a:pt x="0" y="1196"/>
                      <a:pt x="1455" y="1209"/>
                      <a:pt x="1849" y="1209"/>
                    </a:cubicBezTo>
                    <a:cubicBezTo>
                      <a:pt x="1998" y="1209"/>
                      <a:pt x="2161" y="1223"/>
                      <a:pt x="2311" y="1223"/>
                    </a:cubicBezTo>
                    <a:cubicBezTo>
                      <a:pt x="2406" y="1223"/>
                      <a:pt x="2501" y="1223"/>
                      <a:pt x="2596" y="1209"/>
                    </a:cubicBezTo>
                    <a:cubicBezTo>
                      <a:pt x="2651" y="1209"/>
                      <a:pt x="2692" y="1196"/>
                      <a:pt x="2732" y="1196"/>
                    </a:cubicBezTo>
                    <a:cubicBezTo>
                      <a:pt x="3059" y="1101"/>
                      <a:pt x="3303" y="679"/>
                      <a:pt x="3167" y="339"/>
                    </a:cubicBezTo>
                    <a:cubicBezTo>
                      <a:pt x="3099" y="176"/>
                      <a:pt x="2936" y="95"/>
                      <a:pt x="2732" y="40"/>
                    </a:cubicBezTo>
                    <a:cubicBezTo>
                      <a:pt x="2705" y="54"/>
                      <a:pt x="2692" y="54"/>
                      <a:pt x="2664" y="54"/>
                    </a:cubicBezTo>
                    <a:cubicBezTo>
                      <a:pt x="2624" y="40"/>
                      <a:pt x="2556" y="27"/>
                      <a:pt x="2501" y="13"/>
                    </a:cubicBezTo>
                    <a:cubicBezTo>
                      <a:pt x="2411" y="4"/>
                      <a:pt x="2318" y="1"/>
                      <a:pt x="2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46"/>
              <p:cNvSpPr/>
              <p:nvPr/>
            </p:nvSpPr>
            <p:spPr>
              <a:xfrm>
                <a:off x="7078576" y="4206268"/>
                <a:ext cx="93784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1247" extrusionOk="0">
                    <a:moveTo>
                      <a:pt x="1319" y="1"/>
                    </a:moveTo>
                    <a:cubicBezTo>
                      <a:pt x="1161" y="31"/>
                      <a:pt x="991" y="40"/>
                      <a:pt x="818" y="40"/>
                    </a:cubicBezTo>
                    <a:cubicBezTo>
                      <a:pt x="677" y="40"/>
                      <a:pt x="535" y="34"/>
                      <a:pt x="395" y="28"/>
                    </a:cubicBezTo>
                    <a:cubicBezTo>
                      <a:pt x="272" y="42"/>
                      <a:pt x="96" y="96"/>
                      <a:pt x="1" y="164"/>
                    </a:cubicBezTo>
                    <a:cubicBezTo>
                      <a:pt x="41" y="286"/>
                      <a:pt x="55" y="422"/>
                      <a:pt x="55" y="612"/>
                    </a:cubicBezTo>
                    <a:cubicBezTo>
                      <a:pt x="55" y="748"/>
                      <a:pt x="55" y="911"/>
                      <a:pt x="41" y="1061"/>
                    </a:cubicBezTo>
                    <a:cubicBezTo>
                      <a:pt x="82" y="1129"/>
                      <a:pt x="150" y="1183"/>
                      <a:pt x="232" y="1224"/>
                    </a:cubicBezTo>
                    <a:cubicBezTo>
                      <a:pt x="267" y="1241"/>
                      <a:pt x="324" y="1246"/>
                      <a:pt x="386" y="1246"/>
                    </a:cubicBezTo>
                    <a:cubicBezTo>
                      <a:pt x="468" y="1246"/>
                      <a:pt x="558" y="1238"/>
                      <a:pt x="612" y="1238"/>
                    </a:cubicBezTo>
                    <a:cubicBezTo>
                      <a:pt x="1170" y="1238"/>
                      <a:pt x="1713" y="1210"/>
                      <a:pt x="2257" y="1170"/>
                    </a:cubicBezTo>
                    <a:cubicBezTo>
                      <a:pt x="2651" y="1142"/>
                      <a:pt x="2923" y="898"/>
                      <a:pt x="2773" y="490"/>
                    </a:cubicBezTo>
                    <a:cubicBezTo>
                      <a:pt x="2610" y="55"/>
                      <a:pt x="2175" y="28"/>
                      <a:pt x="1781" y="14"/>
                    </a:cubicBezTo>
                    <a:cubicBezTo>
                      <a:pt x="1632" y="1"/>
                      <a:pt x="1469" y="1"/>
                      <a:pt x="1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46"/>
              <p:cNvSpPr/>
              <p:nvPr/>
            </p:nvSpPr>
            <p:spPr>
              <a:xfrm>
                <a:off x="7027113" y="4155891"/>
                <a:ext cx="106009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31" extrusionOk="0">
                    <a:moveTo>
                      <a:pt x="2268" y="0"/>
                    </a:moveTo>
                    <a:cubicBezTo>
                      <a:pt x="1924" y="0"/>
                      <a:pt x="1572" y="42"/>
                      <a:pt x="1374" y="76"/>
                    </a:cubicBezTo>
                    <a:cubicBezTo>
                      <a:pt x="1061" y="157"/>
                      <a:pt x="776" y="279"/>
                      <a:pt x="599" y="483"/>
                    </a:cubicBezTo>
                    <a:cubicBezTo>
                      <a:pt x="1" y="1190"/>
                      <a:pt x="1455" y="1204"/>
                      <a:pt x="1849" y="1217"/>
                    </a:cubicBezTo>
                    <a:cubicBezTo>
                      <a:pt x="1999" y="1217"/>
                      <a:pt x="2162" y="1231"/>
                      <a:pt x="2311" y="1231"/>
                    </a:cubicBezTo>
                    <a:cubicBezTo>
                      <a:pt x="2407" y="1217"/>
                      <a:pt x="2502" y="1217"/>
                      <a:pt x="2597" y="1217"/>
                    </a:cubicBezTo>
                    <a:cubicBezTo>
                      <a:pt x="2651" y="1204"/>
                      <a:pt x="2692" y="1204"/>
                      <a:pt x="2733" y="1190"/>
                    </a:cubicBezTo>
                    <a:cubicBezTo>
                      <a:pt x="3059" y="1109"/>
                      <a:pt x="3304" y="687"/>
                      <a:pt x="3168" y="334"/>
                    </a:cubicBezTo>
                    <a:cubicBezTo>
                      <a:pt x="3113" y="184"/>
                      <a:pt x="2937" y="89"/>
                      <a:pt x="2733" y="48"/>
                    </a:cubicBezTo>
                    <a:cubicBezTo>
                      <a:pt x="2724" y="48"/>
                      <a:pt x="2709" y="54"/>
                      <a:pt x="2696" y="54"/>
                    </a:cubicBezTo>
                    <a:cubicBezTo>
                      <a:pt x="2689" y="54"/>
                      <a:pt x="2683" y="53"/>
                      <a:pt x="2678" y="48"/>
                    </a:cubicBezTo>
                    <a:cubicBezTo>
                      <a:pt x="2624" y="35"/>
                      <a:pt x="2556" y="21"/>
                      <a:pt x="2502" y="8"/>
                    </a:cubicBezTo>
                    <a:cubicBezTo>
                      <a:pt x="2425" y="3"/>
                      <a:pt x="2347" y="0"/>
                      <a:pt x="22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46"/>
              <p:cNvSpPr/>
              <p:nvPr/>
            </p:nvSpPr>
            <p:spPr>
              <a:xfrm>
                <a:off x="7015338" y="4259918"/>
                <a:ext cx="96415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47" extrusionOk="0">
                    <a:moveTo>
                      <a:pt x="1414" y="1"/>
                    </a:moveTo>
                    <a:cubicBezTo>
                      <a:pt x="1257" y="31"/>
                      <a:pt x="1082" y="40"/>
                      <a:pt x="907" y="40"/>
                    </a:cubicBezTo>
                    <a:cubicBezTo>
                      <a:pt x="766" y="40"/>
                      <a:pt x="624" y="34"/>
                      <a:pt x="490" y="28"/>
                    </a:cubicBezTo>
                    <a:cubicBezTo>
                      <a:pt x="327" y="55"/>
                      <a:pt x="69" y="123"/>
                      <a:pt x="28" y="245"/>
                    </a:cubicBezTo>
                    <a:cubicBezTo>
                      <a:pt x="14" y="368"/>
                      <a:pt x="1" y="490"/>
                      <a:pt x="1" y="599"/>
                    </a:cubicBezTo>
                    <a:cubicBezTo>
                      <a:pt x="14" y="653"/>
                      <a:pt x="14" y="707"/>
                      <a:pt x="28" y="762"/>
                    </a:cubicBezTo>
                    <a:cubicBezTo>
                      <a:pt x="55" y="952"/>
                      <a:pt x="137" y="1142"/>
                      <a:pt x="313" y="1224"/>
                    </a:cubicBezTo>
                    <a:cubicBezTo>
                      <a:pt x="348" y="1241"/>
                      <a:pt x="408" y="1246"/>
                      <a:pt x="473" y="1246"/>
                    </a:cubicBezTo>
                    <a:cubicBezTo>
                      <a:pt x="559" y="1246"/>
                      <a:pt x="653" y="1237"/>
                      <a:pt x="708" y="1237"/>
                    </a:cubicBezTo>
                    <a:cubicBezTo>
                      <a:pt x="1251" y="1237"/>
                      <a:pt x="1795" y="1210"/>
                      <a:pt x="2352" y="1169"/>
                    </a:cubicBezTo>
                    <a:cubicBezTo>
                      <a:pt x="2746" y="1142"/>
                      <a:pt x="3005" y="898"/>
                      <a:pt x="2855" y="490"/>
                    </a:cubicBezTo>
                    <a:cubicBezTo>
                      <a:pt x="2733" y="150"/>
                      <a:pt x="2434" y="55"/>
                      <a:pt x="2121" y="28"/>
                    </a:cubicBezTo>
                    <a:cubicBezTo>
                      <a:pt x="2040" y="14"/>
                      <a:pt x="1944" y="14"/>
                      <a:pt x="1863" y="14"/>
                    </a:cubicBezTo>
                    <a:cubicBezTo>
                      <a:pt x="1713" y="1"/>
                      <a:pt x="1564" y="1"/>
                      <a:pt x="14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46"/>
              <p:cNvSpPr/>
              <p:nvPr/>
            </p:nvSpPr>
            <p:spPr>
              <a:xfrm>
                <a:off x="6890628" y="3999305"/>
                <a:ext cx="1502861" cy="470334"/>
              </a:xfrm>
              <a:custGeom>
                <a:avLst/>
                <a:gdLst/>
                <a:ahLst/>
                <a:cxnLst/>
                <a:rect l="l" t="t" r="r" b="b"/>
                <a:pathLst>
                  <a:path w="46840" h="14659" extrusionOk="0">
                    <a:moveTo>
                      <a:pt x="15040" y="4322"/>
                    </a:moveTo>
                    <a:cubicBezTo>
                      <a:pt x="15192" y="4322"/>
                      <a:pt x="15344" y="4333"/>
                      <a:pt x="15468" y="4385"/>
                    </a:cubicBezTo>
                    <a:cubicBezTo>
                      <a:pt x="15876" y="4575"/>
                      <a:pt x="15822" y="5282"/>
                      <a:pt x="15699" y="5635"/>
                    </a:cubicBezTo>
                    <a:cubicBezTo>
                      <a:pt x="15564" y="6043"/>
                      <a:pt x="15237" y="6328"/>
                      <a:pt x="14816" y="6396"/>
                    </a:cubicBezTo>
                    <a:cubicBezTo>
                      <a:pt x="14604" y="6427"/>
                      <a:pt x="14348" y="6447"/>
                      <a:pt x="14081" y="6447"/>
                    </a:cubicBezTo>
                    <a:cubicBezTo>
                      <a:pt x="13647" y="6447"/>
                      <a:pt x="13187" y="6395"/>
                      <a:pt x="12859" y="6260"/>
                    </a:cubicBezTo>
                    <a:cubicBezTo>
                      <a:pt x="12397" y="6057"/>
                      <a:pt x="12288" y="5594"/>
                      <a:pt x="12356" y="5132"/>
                    </a:cubicBezTo>
                    <a:cubicBezTo>
                      <a:pt x="12383" y="4901"/>
                      <a:pt x="12478" y="4779"/>
                      <a:pt x="12614" y="4697"/>
                    </a:cubicBezTo>
                    <a:cubicBezTo>
                      <a:pt x="12791" y="4439"/>
                      <a:pt x="13158" y="4371"/>
                      <a:pt x="13511" y="4358"/>
                    </a:cubicBezTo>
                    <a:cubicBezTo>
                      <a:pt x="13892" y="4330"/>
                      <a:pt x="14286" y="4330"/>
                      <a:pt x="14666" y="4330"/>
                    </a:cubicBezTo>
                    <a:cubicBezTo>
                      <a:pt x="14779" y="4330"/>
                      <a:pt x="14910" y="4322"/>
                      <a:pt x="15040" y="4322"/>
                    </a:cubicBezTo>
                    <a:close/>
                    <a:moveTo>
                      <a:pt x="31794" y="4322"/>
                    </a:moveTo>
                    <a:cubicBezTo>
                      <a:pt x="31923" y="4322"/>
                      <a:pt x="32054" y="4330"/>
                      <a:pt x="32173" y="4330"/>
                    </a:cubicBezTo>
                    <a:cubicBezTo>
                      <a:pt x="32554" y="4330"/>
                      <a:pt x="32934" y="4330"/>
                      <a:pt x="33315" y="4358"/>
                    </a:cubicBezTo>
                    <a:cubicBezTo>
                      <a:pt x="33668" y="4371"/>
                      <a:pt x="34035" y="4439"/>
                      <a:pt x="34212" y="4697"/>
                    </a:cubicBezTo>
                    <a:cubicBezTo>
                      <a:pt x="34362" y="4779"/>
                      <a:pt x="34457" y="4901"/>
                      <a:pt x="34484" y="5132"/>
                    </a:cubicBezTo>
                    <a:cubicBezTo>
                      <a:pt x="34538" y="5594"/>
                      <a:pt x="34430" y="6057"/>
                      <a:pt x="33967" y="6260"/>
                    </a:cubicBezTo>
                    <a:cubicBezTo>
                      <a:pt x="33647" y="6395"/>
                      <a:pt x="33191" y="6447"/>
                      <a:pt x="32757" y="6447"/>
                    </a:cubicBezTo>
                    <a:cubicBezTo>
                      <a:pt x="32492" y="6447"/>
                      <a:pt x="32235" y="6427"/>
                      <a:pt x="32024" y="6396"/>
                    </a:cubicBezTo>
                    <a:cubicBezTo>
                      <a:pt x="31602" y="6328"/>
                      <a:pt x="31263" y="6043"/>
                      <a:pt x="31127" y="5635"/>
                    </a:cubicBezTo>
                    <a:cubicBezTo>
                      <a:pt x="31018" y="5282"/>
                      <a:pt x="30964" y="4575"/>
                      <a:pt x="31371" y="4385"/>
                    </a:cubicBezTo>
                    <a:cubicBezTo>
                      <a:pt x="31496" y="4333"/>
                      <a:pt x="31644" y="4322"/>
                      <a:pt x="31794" y="4322"/>
                    </a:cubicBezTo>
                    <a:close/>
                    <a:moveTo>
                      <a:pt x="6683" y="4569"/>
                    </a:moveTo>
                    <a:cubicBezTo>
                      <a:pt x="6885" y="4569"/>
                      <a:pt x="7088" y="4590"/>
                      <a:pt x="7286" y="4629"/>
                    </a:cubicBezTo>
                    <a:cubicBezTo>
                      <a:pt x="7734" y="4725"/>
                      <a:pt x="7789" y="4942"/>
                      <a:pt x="7789" y="5391"/>
                    </a:cubicBezTo>
                    <a:cubicBezTo>
                      <a:pt x="7789" y="5608"/>
                      <a:pt x="7802" y="5880"/>
                      <a:pt x="7721" y="6097"/>
                    </a:cubicBezTo>
                    <a:cubicBezTo>
                      <a:pt x="8101" y="6097"/>
                      <a:pt x="8550" y="6097"/>
                      <a:pt x="8781" y="6437"/>
                    </a:cubicBezTo>
                    <a:cubicBezTo>
                      <a:pt x="8971" y="6695"/>
                      <a:pt x="9066" y="7171"/>
                      <a:pt x="9012" y="7484"/>
                    </a:cubicBezTo>
                    <a:cubicBezTo>
                      <a:pt x="8930" y="7864"/>
                      <a:pt x="8645" y="7932"/>
                      <a:pt x="8305" y="7973"/>
                    </a:cubicBezTo>
                    <a:cubicBezTo>
                      <a:pt x="7843" y="8041"/>
                      <a:pt x="7367" y="8068"/>
                      <a:pt x="6878" y="8082"/>
                    </a:cubicBezTo>
                    <a:cubicBezTo>
                      <a:pt x="6892" y="8082"/>
                      <a:pt x="6905" y="8095"/>
                      <a:pt x="6905" y="8109"/>
                    </a:cubicBezTo>
                    <a:cubicBezTo>
                      <a:pt x="7096" y="8367"/>
                      <a:pt x="7191" y="8843"/>
                      <a:pt x="7123" y="9156"/>
                    </a:cubicBezTo>
                    <a:cubicBezTo>
                      <a:pt x="7055" y="9536"/>
                      <a:pt x="6769" y="9604"/>
                      <a:pt x="6430" y="9645"/>
                    </a:cubicBezTo>
                    <a:cubicBezTo>
                      <a:pt x="5925" y="9717"/>
                      <a:pt x="5405" y="9750"/>
                      <a:pt x="4893" y="9750"/>
                    </a:cubicBezTo>
                    <a:cubicBezTo>
                      <a:pt x="4729" y="9750"/>
                      <a:pt x="4566" y="9747"/>
                      <a:pt x="4404" y="9740"/>
                    </a:cubicBezTo>
                    <a:cubicBezTo>
                      <a:pt x="4037" y="9713"/>
                      <a:pt x="3697" y="9686"/>
                      <a:pt x="3616" y="9291"/>
                    </a:cubicBezTo>
                    <a:cubicBezTo>
                      <a:pt x="3575" y="9128"/>
                      <a:pt x="3589" y="8925"/>
                      <a:pt x="3616" y="8734"/>
                    </a:cubicBezTo>
                    <a:cubicBezTo>
                      <a:pt x="3602" y="8585"/>
                      <a:pt x="3616" y="8422"/>
                      <a:pt x="3643" y="8286"/>
                    </a:cubicBezTo>
                    <a:cubicBezTo>
                      <a:pt x="3630" y="8218"/>
                      <a:pt x="3643" y="8163"/>
                      <a:pt x="3670" y="8109"/>
                    </a:cubicBezTo>
                    <a:cubicBezTo>
                      <a:pt x="3018" y="8041"/>
                      <a:pt x="2148" y="7796"/>
                      <a:pt x="2529" y="6967"/>
                    </a:cubicBezTo>
                    <a:cubicBezTo>
                      <a:pt x="2768" y="6444"/>
                      <a:pt x="3398" y="6254"/>
                      <a:pt x="4019" y="6254"/>
                    </a:cubicBezTo>
                    <a:cubicBezTo>
                      <a:pt x="4140" y="6254"/>
                      <a:pt x="4260" y="6261"/>
                      <a:pt x="4377" y="6274"/>
                    </a:cubicBezTo>
                    <a:cubicBezTo>
                      <a:pt x="4499" y="6260"/>
                      <a:pt x="4635" y="6247"/>
                      <a:pt x="4758" y="6247"/>
                    </a:cubicBezTo>
                    <a:cubicBezTo>
                      <a:pt x="4404" y="6084"/>
                      <a:pt x="4187" y="5798"/>
                      <a:pt x="4404" y="5295"/>
                    </a:cubicBezTo>
                    <a:cubicBezTo>
                      <a:pt x="4655" y="4772"/>
                      <a:pt x="5277" y="4582"/>
                      <a:pt x="5896" y="4582"/>
                    </a:cubicBezTo>
                    <a:cubicBezTo>
                      <a:pt x="6016" y="4582"/>
                      <a:pt x="6136" y="4589"/>
                      <a:pt x="6253" y="4602"/>
                    </a:cubicBezTo>
                    <a:cubicBezTo>
                      <a:pt x="6395" y="4580"/>
                      <a:pt x="6539" y="4569"/>
                      <a:pt x="6683" y="4569"/>
                    </a:cubicBezTo>
                    <a:close/>
                    <a:moveTo>
                      <a:pt x="40150" y="4569"/>
                    </a:moveTo>
                    <a:cubicBezTo>
                      <a:pt x="40294" y="4569"/>
                      <a:pt x="40439" y="4580"/>
                      <a:pt x="40587" y="4602"/>
                    </a:cubicBezTo>
                    <a:cubicBezTo>
                      <a:pt x="40702" y="4589"/>
                      <a:pt x="40820" y="4582"/>
                      <a:pt x="40939" y="4582"/>
                    </a:cubicBezTo>
                    <a:cubicBezTo>
                      <a:pt x="41553" y="4582"/>
                      <a:pt x="42183" y="4772"/>
                      <a:pt x="42422" y="5295"/>
                    </a:cubicBezTo>
                    <a:cubicBezTo>
                      <a:pt x="42653" y="5798"/>
                      <a:pt x="42435" y="6084"/>
                      <a:pt x="42068" y="6247"/>
                    </a:cubicBezTo>
                    <a:cubicBezTo>
                      <a:pt x="42204" y="6247"/>
                      <a:pt x="42340" y="6260"/>
                      <a:pt x="42463" y="6274"/>
                    </a:cubicBezTo>
                    <a:cubicBezTo>
                      <a:pt x="42580" y="6261"/>
                      <a:pt x="42700" y="6254"/>
                      <a:pt x="42820" y="6254"/>
                    </a:cubicBezTo>
                    <a:cubicBezTo>
                      <a:pt x="43438" y="6254"/>
                      <a:pt x="44061" y="6444"/>
                      <a:pt x="44311" y="6967"/>
                    </a:cubicBezTo>
                    <a:cubicBezTo>
                      <a:pt x="44692" y="7796"/>
                      <a:pt x="43808" y="8041"/>
                      <a:pt x="43156" y="8109"/>
                    </a:cubicBezTo>
                    <a:cubicBezTo>
                      <a:pt x="43183" y="8163"/>
                      <a:pt x="43197" y="8218"/>
                      <a:pt x="43183" y="8286"/>
                    </a:cubicBezTo>
                    <a:cubicBezTo>
                      <a:pt x="43224" y="8422"/>
                      <a:pt x="43224" y="8585"/>
                      <a:pt x="43210" y="8734"/>
                    </a:cubicBezTo>
                    <a:cubicBezTo>
                      <a:pt x="43251" y="8925"/>
                      <a:pt x="43251" y="9128"/>
                      <a:pt x="43224" y="9291"/>
                    </a:cubicBezTo>
                    <a:cubicBezTo>
                      <a:pt x="43142" y="9686"/>
                      <a:pt x="42789" y="9713"/>
                      <a:pt x="42435" y="9740"/>
                    </a:cubicBezTo>
                    <a:cubicBezTo>
                      <a:pt x="42274" y="9747"/>
                      <a:pt x="42111" y="9750"/>
                      <a:pt x="41947" y="9750"/>
                    </a:cubicBezTo>
                    <a:cubicBezTo>
                      <a:pt x="41435" y="9750"/>
                      <a:pt x="40915" y="9717"/>
                      <a:pt x="40410" y="9645"/>
                    </a:cubicBezTo>
                    <a:cubicBezTo>
                      <a:pt x="40070" y="9604"/>
                      <a:pt x="39771" y="9536"/>
                      <a:pt x="39703" y="9156"/>
                    </a:cubicBezTo>
                    <a:cubicBezTo>
                      <a:pt x="39635" y="8843"/>
                      <a:pt x="39731" y="8367"/>
                      <a:pt x="39921" y="8109"/>
                    </a:cubicBezTo>
                    <a:cubicBezTo>
                      <a:pt x="39934" y="8095"/>
                      <a:pt x="39948" y="8082"/>
                      <a:pt x="39948" y="8082"/>
                    </a:cubicBezTo>
                    <a:cubicBezTo>
                      <a:pt x="39472" y="8068"/>
                      <a:pt x="38997" y="8041"/>
                      <a:pt x="38521" y="7973"/>
                    </a:cubicBezTo>
                    <a:cubicBezTo>
                      <a:pt x="38181" y="7932"/>
                      <a:pt x="37896" y="7864"/>
                      <a:pt x="37828" y="7484"/>
                    </a:cubicBezTo>
                    <a:cubicBezTo>
                      <a:pt x="37760" y="7171"/>
                      <a:pt x="37855" y="6695"/>
                      <a:pt x="38045" y="6437"/>
                    </a:cubicBezTo>
                    <a:cubicBezTo>
                      <a:pt x="38290" y="6097"/>
                      <a:pt x="38738" y="6097"/>
                      <a:pt x="39119" y="6097"/>
                    </a:cubicBezTo>
                    <a:cubicBezTo>
                      <a:pt x="39024" y="5880"/>
                      <a:pt x="39037" y="5608"/>
                      <a:pt x="39037" y="5391"/>
                    </a:cubicBezTo>
                    <a:cubicBezTo>
                      <a:pt x="39051" y="4942"/>
                      <a:pt x="39092" y="4725"/>
                      <a:pt x="39554" y="4629"/>
                    </a:cubicBezTo>
                    <a:cubicBezTo>
                      <a:pt x="39752" y="4590"/>
                      <a:pt x="39950" y="4569"/>
                      <a:pt x="40150" y="4569"/>
                    </a:cubicBezTo>
                    <a:close/>
                    <a:moveTo>
                      <a:pt x="25030" y="7393"/>
                    </a:moveTo>
                    <a:cubicBezTo>
                      <a:pt x="25246" y="7393"/>
                      <a:pt x="25464" y="7414"/>
                      <a:pt x="25676" y="7457"/>
                    </a:cubicBezTo>
                    <a:cubicBezTo>
                      <a:pt x="26125" y="7552"/>
                      <a:pt x="26179" y="7756"/>
                      <a:pt x="26179" y="8204"/>
                    </a:cubicBezTo>
                    <a:cubicBezTo>
                      <a:pt x="26193" y="8422"/>
                      <a:pt x="26206" y="8707"/>
                      <a:pt x="26111" y="8925"/>
                    </a:cubicBezTo>
                    <a:cubicBezTo>
                      <a:pt x="26139" y="8925"/>
                      <a:pt x="26168" y="8924"/>
                      <a:pt x="26197" y="8924"/>
                    </a:cubicBezTo>
                    <a:cubicBezTo>
                      <a:pt x="26557" y="8924"/>
                      <a:pt x="26958" y="8936"/>
                      <a:pt x="27185" y="9251"/>
                    </a:cubicBezTo>
                    <a:cubicBezTo>
                      <a:pt x="27375" y="9523"/>
                      <a:pt x="27470" y="9998"/>
                      <a:pt x="27402" y="10311"/>
                    </a:cubicBezTo>
                    <a:cubicBezTo>
                      <a:pt x="27334" y="10678"/>
                      <a:pt x="27035" y="10759"/>
                      <a:pt x="26709" y="10800"/>
                    </a:cubicBezTo>
                    <a:cubicBezTo>
                      <a:pt x="26233" y="10855"/>
                      <a:pt x="25758" y="10895"/>
                      <a:pt x="25268" y="10895"/>
                    </a:cubicBezTo>
                    <a:cubicBezTo>
                      <a:pt x="25282" y="10909"/>
                      <a:pt x="25296" y="10923"/>
                      <a:pt x="25296" y="10923"/>
                    </a:cubicBezTo>
                    <a:cubicBezTo>
                      <a:pt x="25486" y="11194"/>
                      <a:pt x="25581" y="11670"/>
                      <a:pt x="25527" y="11983"/>
                    </a:cubicBezTo>
                    <a:cubicBezTo>
                      <a:pt x="25445" y="12350"/>
                      <a:pt x="25160" y="12431"/>
                      <a:pt x="24820" y="12472"/>
                    </a:cubicBezTo>
                    <a:cubicBezTo>
                      <a:pt x="24332" y="12532"/>
                      <a:pt x="23830" y="12570"/>
                      <a:pt x="23335" y="12570"/>
                    </a:cubicBezTo>
                    <a:cubicBezTo>
                      <a:pt x="23153" y="12570"/>
                      <a:pt x="22973" y="12565"/>
                      <a:pt x="22795" y="12554"/>
                    </a:cubicBezTo>
                    <a:cubicBezTo>
                      <a:pt x="22441" y="12540"/>
                      <a:pt x="22088" y="12513"/>
                      <a:pt x="22006" y="12105"/>
                    </a:cubicBezTo>
                    <a:cubicBezTo>
                      <a:pt x="21965" y="11942"/>
                      <a:pt x="21979" y="11752"/>
                      <a:pt x="22006" y="11561"/>
                    </a:cubicBezTo>
                    <a:cubicBezTo>
                      <a:pt x="22006" y="11398"/>
                      <a:pt x="22006" y="11249"/>
                      <a:pt x="22047" y="11113"/>
                    </a:cubicBezTo>
                    <a:cubicBezTo>
                      <a:pt x="22033" y="11045"/>
                      <a:pt x="22033" y="10977"/>
                      <a:pt x="22074" y="10923"/>
                    </a:cubicBezTo>
                    <a:cubicBezTo>
                      <a:pt x="21422" y="10868"/>
                      <a:pt x="20538" y="10624"/>
                      <a:pt x="20919" y="9794"/>
                    </a:cubicBezTo>
                    <a:cubicBezTo>
                      <a:pt x="21158" y="9259"/>
                      <a:pt x="21789" y="9067"/>
                      <a:pt x="22411" y="9067"/>
                    </a:cubicBezTo>
                    <a:cubicBezTo>
                      <a:pt x="22531" y="9067"/>
                      <a:pt x="22651" y="9074"/>
                      <a:pt x="22767" y="9088"/>
                    </a:cubicBezTo>
                    <a:cubicBezTo>
                      <a:pt x="22890" y="9074"/>
                      <a:pt x="23026" y="9060"/>
                      <a:pt x="23148" y="9060"/>
                    </a:cubicBezTo>
                    <a:cubicBezTo>
                      <a:pt x="22795" y="8897"/>
                      <a:pt x="22577" y="8612"/>
                      <a:pt x="22795" y="8123"/>
                    </a:cubicBezTo>
                    <a:cubicBezTo>
                      <a:pt x="23045" y="7587"/>
                      <a:pt x="23668" y="7395"/>
                      <a:pt x="24288" y="7395"/>
                    </a:cubicBezTo>
                    <a:cubicBezTo>
                      <a:pt x="24407" y="7395"/>
                      <a:pt x="24527" y="7403"/>
                      <a:pt x="24643" y="7416"/>
                    </a:cubicBezTo>
                    <a:cubicBezTo>
                      <a:pt x="24771" y="7400"/>
                      <a:pt x="24900" y="7393"/>
                      <a:pt x="25030" y="7393"/>
                    </a:cubicBezTo>
                    <a:close/>
                    <a:moveTo>
                      <a:pt x="12389" y="9377"/>
                    </a:moveTo>
                    <a:cubicBezTo>
                      <a:pt x="12605" y="9377"/>
                      <a:pt x="12823" y="9399"/>
                      <a:pt x="13035" y="9441"/>
                    </a:cubicBezTo>
                    <a:cubicBezTo>
                      <a:pt x="13484" y="9536"/>
                      <a:pt x="13525" y="9740"/>
                      <a:pt x="13538" y="10189"/>
                    </a:cubicBezTo>
                    <a:cubicBezTo>
                      <a:pt x="13538" y="10406"/>
                      <a:pt x="13552" y="10691"/>
                      <a:pt x="13470" y="10909"/>
                    </a:cubicBezTo>
                    <a:cubicBezTo>
                      <a:pt x="13851" y="10909"/>
                      <a:pt x="14286" y="10909"/>
                      <a:pt x="14531" y="11235"/>
                    </a:cubicBezTo>
                    <a:cubicBezTo>
                      <a:pt x="14721" y="11507"/>
                      <a:pt x="14816" y="11983"/>
                      <a:pt x="14762" y="12295"/>
                    </a:cubicBezTo>
                    <a:cubicBezTo>
                      <a:pt x="14680" y="12662"/>
                      <a:pt x="14395" y="12744"/>
                      <a:pt x="14055" y="12785"/>
                    </a:cubicBezTo>
                    <a:cubicBezTo>
                      <a:pt x="13567" y="12844"/>
                      <a:pt x="13065" y="12882"/>
                      <a:pt x="12570" y="12882"/>
                    </a:cubicBezTo>
                    <a:cubicBezTo>
                      <a:pt x="12388" y="12882"/>
                      <a:pt x="12208" y="12877"/>
                      <a:pt x="12030" y="12866"/>
                    </a:cubicBezTo>
                    <a:cubicBezTo>
                      <a:pt x="11676" y="12853"/>
                      <a:pt x="11323" y="12825"/>
                      <a:pt x="11241" y="12418"/>
                    </a:cubicBezTo>
                    <a:cubicBezTo>
                      <a:pt x="11200" y="12255"/>
                      <a:pt x="11214" y="12064"/>
                      <a:pt x="11241" y="11874"/>
                    </a:cubicBezTo>
                    <a:cubicBezTo>
                      <a:pt x="11241" y="11724"/>
                      <a:pt x="11241" y="11561"/>
                      <a:pt x="11282" y="11425"/>
                    </a:cubicBezTo>
                    <a:cubicBezTo>
                      <a:pt x="11268" y="11357"/>
                      <a:pt x="11268" y="11290"/>
                      <a:pt x="11309" y="11235"/>
                    </a:cubicBezTo>
                    <a:cubicBezTo>
                      <a:pt x="10657" y="11181"/>
                      <a:pt x="9773" y="10936"/>
                      <a:pt x="10154" y="10107"/>
                    </a:cubicBezTo>
                    <a:cubicBezTo>
                      <a:pt x="10393" y="9572"/>
                      <a:pt x="11024" y="9380"/>
                      <a:pt x="11646" y="9380"/>
                    </a:cubicBezTo>
                    <a:cubicBezTo>
                      <a:pt x="11766" y="9380"/>
                      <a:pt x="11886" y="9387"/>
                      <a:pt x="12002" y="9400"/>
                    </a:cubicBezTo>
                    <a:cubicBezTo>
                      <a:pt x="12130" y="9385"/>
                      <a:pt x="12259" y="9377"/>
                      <a:pt x="12389" y="9377"/>
                    </a:cubicBezTo>
                    <a:close/>
                    <a:moveTo>
                      <a:pt x="34451" y="9377"/>
                    </a:moveTo>
                    <a:cubicBezTo>
                      <a:pt x="34581" y="9377"/>
                      <a:pt x="34710" y="9385"/>
                      <a:pt x="34837" y="9400"/>
                    </a:cubicBezTo>
                    <a:cubicBezTo>
                      <a:pt x="34952" y="9387"/>
                      <a:pt x="35070" y="9380"/>
                      <a:pt x="35188" y="9380"/>
                    </a:cubicBezTo>
                    <a:cubicBezTo>
                      <a:pt x="35802" y="9380"/>
                      <a:pt x="36433" y="9572"/>
                      <a:pt x="36672" y="10107"/>
                    </a:cubicBezTo>
                    <a:cubicBezTo>
                      <a:pt x="37053" y="10936"/>
                      <a:pt x="36183" y="11181"/>
                      <a:pt x="35531" y="11235"/>
                    </a:cubicBezTo>
                    <a:cubicBezTo>
                      <a:pt x="35558" y="11290"/>
                      <a:pt x="35571" y="11357"/>
                      <a:pt x="35558" y="11425"/>
                    </a:cubicBezTo>
                    <a:cubicBezTo>
                      <a:pt x="35585" y="11561"/>
                      <a:pt x="35599" y="11724"/>
                      <a:pt x="35585" y="11874"/>
                    </a:cubicBezTo>
                    <a:cubicBezTo>
                      <a:pt x="35626" y="12064"/>
                      <a:pt x="35626" y="12255"/>
                      <a:pt x="35599" y="12418"/>
                    </a:cubicBezTo>
                    <a:cubicBezTo>
                      <a:pt x="35517" y="12825"/>
                      <a:pt x="35164" y="12853"/>
                      <a:pt x="34810" y="12866"/>
                    </a:cubicBezTo>
                    <a:cubicBezTo>
                      <a:pt x="34628" y="12877"/>
                      <a:pt x="34445" y="12882"/>
                      <a:pt x="34262" y="12882"/>
                    </a:cubicBezTo>
                    <a:cubicBezTo>
                      <a:pt x="33761" y="12882"/>
                      <a:pt x="33259" y="12844"/>
                      <a:pt x="32771" y="12785"/>
                    </a:cubicBezTo>
                    <a:cubicBezTo>
                      <a:pt x="32445" y="12744"/>
                      <a:pt x="32146" y="12662"/>
                      <a:pt x="32078" y="12295"/>
                    </a:cubicBezTo>
                    <a:cubicBezTo>
                      <a:pt x="32010" y="11983"/>
                      <a:pt x="32105" y="11507"/>
                      <a:pt x="32296" y="11235"/>
                    </a:cubicBezTo>
                    <a:cubicBezTo>
                      <a:pt x="32540" y="10909"/>
                      <a:pt x="32989" y="10909"/>
                      <a:pt x="33369" y="10909"/>
                    </a:cubicBezTo>
                    <a:cubicBezTo>
                      <a:pt x="33274" y="10691"/>
                      <a:pt x="33288" y="10406"/>
                      <a:pt x="33301" y="10189"/>
                    </a:cubicBezTo>
                    <a:cubicBezTo>
                      <a:pt x="33301" y="9740"/>
                      <a:pt x="33342" y="9536"/>
                      <a:pt x="33804" y="9441"/>
                    </a:cubicBezTo>
                    <a:cubicBezTo>
                      <a:pt x="34017" y="9399"/>
                      <a:pt x="34234" y="9377"/>
                      <a:pt x="34451" y="9377"/>
                    </a:cubicBezTo>
                    <a:close/>
                    <a:moveTo>
                      <a:pt x="3575" y="0"/>
                    </a:moveTo>
                    <a:cubicBezTo>
                      <a:pt x="3553" y="0"/>
                      <a:pt x="3500" y="23"/>
                      <a:pt x="3385" y="35"/>
                    </a:cubicBezTo>
                    <a:cubicBezTo>
                      <a:pt x="2542" y="117"/>
                      <a:pt x="1672" y="103"/>
                      <a:pt x="843" y="130"/>
                    </a:cubicBezTo>
                    <a:cubicBezTo>
                      <a:pt x="830" y="132"/>
                      <a:pt x="810" y="133"/>
                      <a:pt x="786" y="133"/>
                    </a:cubicBezTo>
                    <a:cubicBezTo>
                      <a:pt x="690" y="133"/>
                      <a:pt x="519" y="123"/>
                      <a:pt x="374" y="123"/>
                    </a:cubicBezTo>
                    <a:cubicBezTo>
                      <a:pt x="250" y="123"/>
                      <a:pt x="145" y="130"/>
                      <a:pt x="123" y="158"/>
                    </a:cubicBezTo>
                    <a:cubicBezTo>
                      <a:pt x="123" y="158"/>
                      <a:pt x="163" y="633"/>
                      <a:pt x="163" y="674"/>
                    </a:cubicBezTo>
                    <a:cubicBezTo>
                      <a:pt x="150" y="1082"/>
                      <a:pt x="136" y="1490"/>
                      <a:pt x="123" y="1897"/>
                    </a:cubicBezTo>
                    <a:cubicBezTo>
                      <a:pt x="109" y="2754"/>
                      <a:pt x="82" y="3624"/>
                      <a:pt x="68" y="4480"/>
                    </a:cubicBezTo>
                    <a:cubicBezTo>
                      <a:pt x="28" y="6492"/>
                      <a:pt x="0" y="8490"/>
                      <a:pt x="55" y="10488"/>
                    </a:cubicBezTo>
                    <a:cubicBezTo>
                      <a:pt x="251" y="10430"/>
                      <a:pt x="452" y="10394"/>
                      <a:pt x="640" y="10394"/>
                    </a:cubicBezTo>
                    <a:cubicBezTo>
                      <a:pt x="1079" y="10394"/>
                      <a:pt x="1451" y="10591"/>
                      <a:pt x="1536" y="11181"/>
                    </a:cubicBezTo>
                    <a:cubicBezTo>
                      <a:pt x="1591" y="11507"/>
                      <a:pt x="1618" y="11833"/>
                      <a:pt x="1659" y="12146"/>
                    </a:cubicBezTo>
                    <a:cubicBezTo>
                      <a:pt x="1672" y="12323"/>
                      <a:pt x="1699" y="12526"/>
                      <a:pt x="1523" y="12635"/>
                    </a:cubicBezTo>
                    <a:cubicBezTo>
                      <a:pt x="1407" y="12718"/>
                      <a:pt x="1211" y="12730"/>
                      <a:pt x="1026" y="12730"/>
                    </a:cubicBezTo>
                    <a:cubicBezTo>
                      <a:pt x="948" y="12730"/>
                      <a:pt x="871" y="12728"/>
                      <a:pt x="804" y="12728"/>
                    </a:cubicBezTo>
                    <a:cubicBezTo>
                      <a:pt x="769" y="12728"/>
                      <a:pt x="736" y="12728"/>
                      <a:pt x="707" y="12730"/>
                    </a:cubicBezTo>
                    <a:cubicBezTo>
                      <a:pt x="530" y="12744"/>
                      <a:pt x="340" y="12771"/>
                      <a:pt x="150" y="12785"/>
                    </a:cubicBezTo>
                    <a:cubicBezTo>
                      <a:pt x="191" y="13356"/>
                      <a:pt x="231" y="13926"/>
                      <a:pt x="286" y="14497"/>
                    </a:cubicBezTo>
                    <a:cubicBezTo>
                      <a:pt x="3156" y="14595"/>
                      <a:pt x="6017" y="14659"/>
                      <a:pt x="8883" y="14659"/>
                    </a:cubicBezTo>
                    <a:cubicBezTo>
                      <a:pt x="9587" y="14659"/>
                      <a:pt x="10291" y="14655"/>
                      <a:pt x="10997" y="14647"/>
                    </a:cubicBezTo>
                    <a:cubicBezTo>
                      <a:pt x="14064" y="14613"/>
                      <a:pt x="17132" y="14477"/>
                      <a:pt x="20200" y="14477"/>
                    </a:cubicBezTo>
                    <a:cubicBezTo>
                      <a:pt x="20843" y="14477"/>
                      <a:pt x="21486" y="14483"/>
                      <a:pt x="22129" y="14497"/>
                    </a:cubicBezTo>
                    <a:cubicBezTo>
                      <a:pt x="22197" y="14511"/>
                      <a:pt x="22251" y="14524"/>
                      <a:pt x="22305" y="14552"/>
                    </a:cubicBezTo>
                    <a:cubicBezTo>
                      <a:pt x="23012" y="14511"/>
                      <a:pt x="23719" y="14484"/>
                      <a:pt x="24439" y="14457"/>
                    </a:cubicBezTo>
                    <a:cubicBezTo>
                      <a:pt x="25180" y="14441"/>
                      <a:pt x="25920" y="14434"/>
                      <a:pt x="26661" y="14434"/>
                    </a:cubicBezTo>
                    <a:cubicBezTo>
                      <a:pt x="27184" y="14434"/>
                      <a:pt x="27708" y="14437"/>
                      <a:pt x="28231" y="14443"/>
                    </a:cubicBezTo>
                    <a:cubicBezTo>
                      <a:pt x="29020" y="14457"/>
                      <a:pt x="29835" y="14457"/>
                      <a:pt x="30637" y="14538"/>
                    </a:cubicBezTo>
                    <a:cubicBezTo>
                      <a:pt x="32364" y="14579"/>
                      <a:pt x="34103" y="14633"/>
                      <a:pt x="35830" y="14647"/>
                    </a:cubicBezTo>
                    <a:cubicBezTo>
                      <a:pt x="36537" y="14655"/>
                      <a:pt x="37244" y="14659"/>
                      <a:pt x="37950" y="14659"/>
                    </a:cubicBezTo>
                    <a:cubicBezTo>
                      <a:pt x="40823" y="14659"/>
                      <a:pt x="43684" y="14595"/>
                      <a:pt x="46554" y="14497"/>
                    </a:cubicBezTo>
                    <a:cubicBezTo>
                      <a:pt x="46608" y="13926"/>
                      <a:pt x="46649" y="13356"/>
                      <a:pt x="46676" y="12785"/>
                    </a:cubicBezTo>
                    <a:cubicBezTo>
                      <a:pt x="46499" y="12771"/>
                      <a:pt x="46309" y="12744"/>
                      <a:pt x="46132" y="12730"/>
                    </a:cubicBezTo>
                    <a:cubicBezTo>
                      <a:pt x="46103" y="12728"/>
                      <a:pt x="46071" y="12728"/>
                      <a:pt x="46036" y="12728"/>
                    </a:cubicBezTo>
                    <a:cubicBezTo>
                      <a:pt x="45968" y="12728"/>
                      <a:pt x="45892" y="12730"/>
                      <a:pt x="45813" y="12730"/>
                    </a:cubicBezTo>
                    <a:cubicBezTo>
                      <a:pt x="45627" y="12730"/>
                      <a:pt x="45427" y="12718"/>
                      <a:pt x="45303" y="12635"/>
                    </a:cubicBezTo>
                    <a:cubicBezTo>
                      <a:pt x="45140" y="12526"/>
                      <a:pt x="45167" y="12323"/>
                      <a:pt x="45181" y="12146"/>
                    </a:cubicBezTo>
                    <a:cubicBezTo>
                      <a:pt x="45208" y="11833"/>
                      <a:pt x="45249" y="11507"/>
                      <a:pt x="45290" y="11181"/>
                    </a:cubicBezTo>
                    <a:cubicBezTo>
                      <a:pt x="45375" y="10591"/>
                      <a:pt x="45747" y="10394"/>
                      <a:pt x="46191" y="10394"/>
                    </a:cubicBezTo>
                    <a:cubicBezTo>
                      <a:pt x="46381" y="10394"/>
                      <a:pt x="46585" y="10430"/>
                      <a:pt x="46785" y="10488"/>
                    </a:cubicBezTo>
                    <a:cubicBezTo>
                      <a:pt x="46839" y="8490"/>
                      <a:pt x="46812" y="6492"/>
                      <a:pt x="46771" y="4480"/>
                    </a:cubicBezTo>
                    <a:cubicBezTo>
                      <a:pt x="46758" y="3624"/>
                      <a:pt x="46731" y="2754"/>
                      <a:pt x="46703" y="1897"/>
                    </a:cubicBezTo>
                    <a:cubicBezTo>
                      <a:pt x="46690" y="1490"/>
                      <a:pt x="46676" y="1082"/>
                      <a:pt x="46663" y="674"/>
                    </a:cubicBezTo>
                    <a:cubicBezTo>
                      <a:pt x="46663" y="633"/>
                      <a:pt x="46703" y="158"/>
                      <a:pt x="46717" y="158"/>
                    </a:cubicBezTo>
                    <a:cubicBezTo>
                      <a:pt x="46695" y="130"/>
                      <a:pt x="46588" y="123"/>
                      <a:pt x="46462" y="123"/>
                    </a:cubicBezTo>
                    <a:cubicBezTo>
                      <a:pt x="46315" y="123"/>
                      <a:pt x="46142" y="133"/>
                      <a:pt x="46050" y="133"/>
                    </a:cubicBezTo>
                    <a:cubicBezTo>
                      <a:pt x="46026" y="133"/>
                      <a:pt x="46008" y="132"/>
                      <a:pt x="45997" y="130"/>
                    </a:cubicBezTo>
                    <a:cubicBezTo>
                      <a:pt x="45154" y="103"/>
                      <a:pt x="44284" y="117"/>
                      <a:pt x="43455" y="35"/>
                    </a:cubicBezTo>
                    <a:cubicBezTo>
                      <a:pt x="43334" y="23"/>
                      <a:pt x="43280" y="0"/>
                      <a:pt x="43258" y="0"/>
                    </a:cubicBezTo>
                    <a:cubicBezTo>
                      <a:pt x="43230" y="0"/>
                      <a:pt x="43251" y="36"/>
                      <a:pt x="43251" y="171"/>
                    </a:cubicBezTo>
                    <a:cubicBezTo>
                      <a:pt x="43251" y="361"/>
                      <a:pt x="43251" y="552"/>
                      <a:pt x="43265" y="742"/>
                    </a:cubicBezTo>
                    <a:cubicBezTo>
                      <a:pt x="43278" y="1218"/>
                      <a:pt x="43319" y="1693"/>
                      <a:pt x="43387" y="2156"/>
                    </a:cubicBezTo>
                    <a:cubicBezTo>
                      <a:pt x="43427" y="2421"/>
                      <a:pt x="43285" y="2700"/>
                      <a:pt x="42987" y="2700"/>
                    </a:cubicBezTo>
                    <a:cubicBezTo>
                      <a:pt x="42980" y="2700"/>
                      <a:pt x="42973" y="2700"/>
                      <a:pt x="42966" y="2699"/>
                    </a:cubicBezTo>
                    <a:cubicBezTo>
                      <a:pt x="42109" y="2686"/>
                      <a:pt x="41239" y="2659"/>
                      <a:pt x="40369" y="2631"/>
                    </a:cubicBezTo>
                    <a:cubicBezTo>
                      <a:pt x="40152" y="2618"/>
                      <a:pt x="39948" y="2441"/>
                      <a:pt x="39948" y="2210"/>
                    </a:cubicBezTo>
                    <a:cubicBezTo>
                      <a:pt x="39962" y="1571"/>
                      <a:pt x="39989" y="932"/>
                      <a:pt x="39921" y="307"/>
                    </a:cubicBezTo>
                    <a:cubicBezTo>
                      <a:pt x="39896" y="87"/>
                      <a:pt x="39813" y="43"/>
                      <a:pt x="39680" y="43"/>
                    </a:cubicBezTo>
                    <a:cubicBezTo>
                      <a:pt x="39591" y="43"/>
                      <a:pt x="39480" y="62"/>
                      <a:pt x="39350" y="62"/>
                    </a:cubicBezTo>
                    <a:cubicBezTo>
                      <a:pt x="39010" y="76"/>
                      <a:pt x="38657" y="76"/>
                      <a:pt x="38317" y="90"/>
                    </a:cubicBezTo>
                    <a:cubicBezTo>
                      <a:pt x="38004" y="103"/>
                      <a:pt x="37705" y="117"/>
                      <a:pt x="37393" y="130"/>
                    </a:cubicBezTo>
                    <a:cubicBezTo>
                      <a:pt x="37338" y="130"/>
                      <a:pt x="37066" y="144"/>
                      <a:pt x="37012" y="144"/>
                    </a:cubicBezTo>
                    <a:cubicBezTo>
                      <a:pt x="37039" y="185"/>
                      <a:pt x="37039" y="470"/>
                      <a:pt x="37053" y="525"/>
                    </a:cubicBezTo>
                    <a:cubicBezTo>
                      <a:pt x="37080" y="1177"/>
                      <a:pt x="37107" y="1829"/>
                      <a:pt x="37134" y="2482"/>
                    </a:cubicBezTo>
                    <a:cubicBezTo>
                      <a:pt x="37148" y="2713"/>
                      <a:pt x="36931" y="2903"/>
                      <a:pt x="36713" y="2903"/>
                    </a:cubicBezTo>
                    <a:cubicBezTo>
                      <a:pt x="35938" y="2917"/>
                      <a:pt x="35164" y="2930"/>
                      <a:pt x="34389" y="2944"/>
                    </a:cubicBezTo>
                    <a:cubicBezTo>
                      <a:pt x="34171" y="2944"/>
                      <a:pt x="33981" y="2754"/>
                      <a:pt x="33981" y="2536"/>
                    </a:cubicBezTo>
                    <a:cubicBezTo>
                      <a:pt x="33981" y="1884"/>
                      <a:pt x="33995" y="1231"/>
                      <a:pt x="33995" y="579"/>
                    </a:cubicBezTo>
                    <a:cubicBezTo>
                      <a:pt x="33995" y="198"/>
                      <a:pt x="33940" y="158"/>
                      <a:pt x="33560" y="144"/>
                    </a:cubicBezTo>
                    <a:lnTo>
                      <a:pt x="32472" y="144"/>
                    </a:lnTo>
                    <a:cubicBezTo>
                      <a:pt x="32146" y="158"/>
                      <a:pt x="31806" y="171"/>
                      <a:pt x="31480" y="185"/>
                    </a:cubicBezTo>
                    <a:cubicBezTo>
                      <a:pt x="31432" y="186"/>
                      <a:pt x="31387" y="187"/>
                      <a:pt x="31346" y="187"/>
                    </a:cubicBezTo>
                    <a:cubicBezTo>
                      <a:pt x="31325" y="187"/>
                      <a:pt x="31305" y="187"/>
                      <a:pt x="31286" y="187"/>
                    </a:cubicBezTo>
                    <a:cubicBezTo>
                      <a:pt x="31028" y="187"/>
                      <a:pt x="30936" y="200"/>
                      <a:pt x="30936" y="579"/>
                    </a:cubicBezTo>
                    <a:cubicBezTo>
                      <a:pt x="30923" y="1245"/>
                      <a:pt x="30923" y="1911"/>
                      <a:pt x="30923" y="2591"/>
                    </a:cubicBezTo>
                    <a:cubicBezTo>
                      <a:pt x="30923" y="2775"/>
                      <a:pt x="30756" y="2985"/>
                      <a:pt x="30548" y="2985"/>
                    </a:cubicBezTo>
                    <a:cubicBezTo>
                      <a:pt x="30542" y="2985"/>
                      <a:pt x="30535" y="2985"/>
                      <a:pt x="30529" y="2985"/>
                    </a:cubicBezTo>
                    <a:cubicBezTo>
                      <a:pt x="29740" y="2917"/>
                      <a:pt x="28965" y="2835"/>
                      <a:pt x="28177" y="2754"/>
                    </a:cubicBezTo>
                    <a:cubicBezTo>
                      <a:pt x="27878" y="2726"/>
                      <a:pt x="27742" y="2509"/>
                      <a:pt x="27769" y="2224"/>
                    </a:cubicBezTo>
                    <a:cubicBezTo>
                      <a:pt x="27824" y="1857"/>
                      <a:pt x="27865" y="1476"/>
                      <a:pt x="27919" y="1109"/>
                    </a:cubicBezTo>
                    <a:cubicBezTo>
                      <a:pt x="27960" y="769"/>
                      <a:pt x="28150" y="280"/>
                      <a:pt x="27769" y="103"/>
                    </a:cubicBezTo>
                    <a:cubicBezTo>
                      <a:pt x="27742" y="90"/>
                      <a:pt x="27715" y="76"/>
                      <a:pt x="27674" y="62"/>
                    </a:cubicBezTo>
                    <a:cubicBezTo>
                      <a:pt x="27144" y="171"/>
                      <a:pt x="26532" y="144"/>
                      <a:pt x="26002" y="158"/>
                    </a:cubicBezTo>
                    <a:cubicBezTo>
                      <a:pt x="25841" y="158"/>
                      <a:pt x="25617" y="130"/>
                      <a:pt x="25407" y="130"/>
                    </a:cubicBezTo>
                    <a:cubicBezTo>
                      <a:pt x="25226" y="130"/>
                      <a:pt x="25055" y="150"/>
                      <a:pt x="24942" y="226"/>
                    </a:cubicBezTo>
                    <a:cubicBezTo>
                      <a:pt x="24698" y="389"/>
                      <a:pt x="24765" y="824"/>
                      <a:pt x="24752" y="1109"/>
                    </a:cubicBezTo>
                    <a:cubicBezTo>
                      <a:pt x="24711" y="1544"/>
                      <a:pt x="24765" y="2101"/>
                      <a:pt x="24507" y="2495"/>
                    </a:cubicBezTo>
                    <a:cubicBezTo>
                      <a:pt x="24263" y="2876"/>
                      <a:pt x="23841" y="2930"/>
                      <a:pt x="23420" y="2930"/>
                    </a:cubicBezTo>
                    <a:cubicBezTo>
                      <a:pt x="23215" y="2930"/>
                      <a:pt x="22941" y="2954"/>
                      <a:pt x="22669" y="2954"/>
                    </a:cubicBezTo>
                    <a:cubicBezTo>
                      <a:pt x="22363" y="2954"/>
                      <a:pt x="22058" y="2924"/>
                      <a:pt x="21857" y="2794"/>
                    </a:cubicBezTo>
                    <a:cubicBezTo>
                      <a:pt x="21463" y="2523"/>
                      <a:pt x="21503" y="1884"/>
                      <a:pt x="21503" y="1462"/>
                    </a:cubicBezTo>
                    <a:cubicBezTo>
                      <a:pt x="21503" y="1136"/>
                      <a:pt x="21571" y="728"/>
                      <a:pt x="21476" y="416"/>
                    </a:cubicBezTo>
                    <a:cubicBezTo>
                      <a:pt x="21370" y="98"/>
                      <a:pt x="21123" y="77"/>
                      <a:pt x="20839" y="77"/>
                    </a:cubicBezTo>
                    <a:cubicBezTo>
                      <a:pt x="20798" y="77"/>
                      <a:pt x="20756" y="78"/>
                      <a:pt x="20713" y="78"/>
                    </a:cubicBezTo>
                    <a:cubicBezTo>
                      <a:pt x="20673" y="78"/>
                      <a:pt x="20633" y="77"/>
                      <a:pt x="20593" y="76"/>
                    </a:cubicBezTo>
                    <a:cubicBezTo>
                      <a:pt x="20477" y="73"/>
                      <a:pt x="20362" y="72"/>
                      <a:pt x="20246" y="72"/>
                    </a:cubicBezTo>
                    <a:cubicBezTo>
                      <a:pt x="20130" y="72"/>
                      <a:pt x="20014" y="73"/>
                      <a:pt x="19898" y="73"/>
                    </a:cubicBezTo>
                    <a:cubicBezTo>
                      <a:pt x="19665" y="73"/>
                      <a:pt x="19431" y="69"/>
                      <a:pt x="19193" y="49"/>
                    </a:cubicBezTo>
                    <a:cubicBezTo>
                      <a:pt x="19152" y="62"/>
                      <a:pt x="19111" y="76"/>
                      <a:pt x="19070" y="103"/>
                    </a:cubicBezTo>
                    <a:cubicBezTo>
                      <a:pt x="18676" y="280"/>
                      <a:pt x="18880" y="769"/>
                      <a:pt x="18921" y="1109"/>
                    </a:cubicBezTo>
                    <a:cubicBezTo>
                      <a:pt x="18962" y="1476"/>
                      <a:pt x="19002" y="1857"/>
                      <a:pt x="19057" y="2224"/>
                    </a:cubicBezTo>
                    <a:cubicBezTo>
                      <a:pt x="19098" y="2509"/>
                      <a:pt x="18948" y="2726"/>
                      <a:pt x="18649" y="2754"/>
                    </a:cubicBezTo>
                    <a:cubicBezTo>
                      <a:pt x="17874" y="2835"/>
                      <a:pt x="17086" y="2917"/>
                      <a:pt x="16311" y="2985"/>
                    </a:cubicBezTo>
                    <a:cubicBezTo>
                      <a:pt x="16305" y="2985"/>
                      <a:pt x="16298" y="2985"/>
                      <a:pt x="16292" y="2985"/>
                    </a:cubicBezTo>
                    <a:cubicBezTo>
                      <a:pt x="16083" y="2985"/>
                      <a:pt x="15917" y="2775"/>
                      <a:pt x="15917" y="2591"/>
                    </a:cubicBezTo>
                    <a:cubicBezTo>
                      <a:pt x="15917" y="1911"/>
                      <a:pt x="15903" y="1245"/>
                      <a:pt x="15903" y="579"/>
                    </a:cubicBezTo>
                    <a:cubicBezTo>
                      <a:pt x="15892" y="200"/>
                      <a:pt x="15799" y="187"/>
                      <a:pt x="15540" y="187"/>
                    </a:cubicBezTo>
                    <a:cubicBezTo>
                      <a:pt x="15521" y="187"/>
                      <a:pt x="15501" y="187"/>
                      <a:pt x="15480" y="187"/>
                    </a:cubicBezTo>
                    <a:cubicBezTo>
                      <a:pt x="15439" y="187"/>
                      <a:pt x="15395" y="186"/>
                      <a:pt x="15346" y="185"/>
                    </a:cubicBezTo>
                    <a:cubicBezTo>
                      <a:pt x="15020" y="171"/>
                      <a:pt x="14694" y="158"/>
                      <a:pt x="14367" y="144"/>
                    </a:cubicBezTo>
                    <a:lnTo>
                      <a:pt x="13280" y="144"/>
                    </a:lnTo>
                    <a:cubicBezTo>
                      <a:pt x="12886" y="158"/>
                      <a:pt x="12845" y="198"/>
                      <a:pt x="12845" y="579"/>
                    </a:cubicBezTo>
                    <a:cubicBezTo>
                      <a:pt x="12831" y="1231"/>
                      <a:pt x="12859" y="1884"/>
                      <a:pt x="12859" y="2536"/>
                    </a:cubicBezTo>
                    <a:cubicBezTo>
                      <a:pt x="12859" y="2754"/>
                      <a:pt x="12668" y="2944"/>
                      <a:pt x="12451" y="2944"/>
                    </a:cubicBezTo>
                    <a:cubicBezTo>
                      <a:pt x="11663" y="2930"/>
                      <a:pt x="10888" y="2917"/>
                      <a:pt x="10113" y="2903"/>
                    </a:cubicBezTo>
                    <a:cubicBezTo>
                      <a:pt x="9896" y="2903"/>
                      <a:pt x="9692" y="2713"/>
                      <a:pt x="9705" y="2482"/>
                    </a:cubicBezTo>
                    <a:cubicBezTo>
                      <a:pt x="9732" y="1829"/>
                      <a:pt x="9760" y="1177"/>
                      <a:pt x="9787" y="525"/>
                    </a:cubicBezTo>
                    <a:cubicBezTo>
                      <a:pt x="9787" y="470"/>
                      <a:pt x="9800" y="185"/>
                      <a:pt x="9814" y="144"/>
                    </a:cubicBezTo>
                    <a:cubicBezTo>
                      <a:pt x="9760" y="144"/>
                      <a:pt x="9501" y="130"/>
                      <a:pt x="9447" y="130"/>
                    </a:cubicBezTo>
                    <a:cubicBezTo>
                      <a:pt x="9134" y="117"/>
                      <a:pt x="8822" y="103"/>
                      <a:pt x="8509" y="90"/>
                    </a:cubicBezTo>
                    <a:cubicBezTo>
                      <a:pt x="8169" y="76"/>
                      <a:pt x="7830" y="76"/>
                      <a:pt x="7476" y="62"/>
                    </a:cubicBezTo>
                    <a:cubicBezTo>
                      <a:pt x="7351" y="62"/>
                      <a:pt x="7241" y="43"/>
                      <a:pt x="7153" y="43"/>
                    </a:cubicBezTo>
                    <a:cubicBezTo>
                      <a:pt x="7020" y="43"/>
                      <a:pt x="6935" y="87"/>
                      <a:pt x="6919" y="307"/>
                    </a:cubicBezTo>
                    <a:cubicBezTo>
                      <a:pt x="6851" y="932"/>
                      <a:pt x="6864" y="1571"/>
                      <a:pt x="6878" y="2210"/>
                    </a:cubicBezTo>
                    <a:cubicBezTo>
                      <a:pt x="6878" y="2441"/>
                      <a:pt x="6688" y="2618"/>
                      <a:pt x="6457" y="2631"/>
                    </a:cubicBezTo>
                    <a:cubicBezTo>
                      <a:pt x="5600" y="2659"/>
                      <a:pt x="4730" y="2686"/>
                      <a:pt x="3861" y="2699"/>
                    </a:cubicBezTo>
                    <a:cubicBezTo>
                      <a:pt x="3853" y="2700"/>
                      <a:pt x="3846" y="2700"/>
                      <a:pt x="3839" y="2700"/>
                    </a:cubicBezTo>
                    <a:cubicBezTo>
                      <a:pt x="3542" y="2700"/>
                      <a:pt x="3413" y="2421"/>
                      <a:pt x="3453" y="2156"/>
                    </a:cubicBezTo>
                    <a:cubicBezTo>
                      <a:pt x="3507" y="1693"/>
                      <a:pt x="3548" y="1218"/>
                      <a:pt x="3575" y="742"/>
                    </a:cubicBezTo>
                    <a:cubicBezTo>
                      <a:pt x="3575" y="552"/>
                      <a:pt x="3575" y="361"/>
                      <a:pt x="3575" y="171"/>
                    </a:cubicBezTo>
                    <a:cubicBezTo>
                      <a:pt x="3583" y="36"/>
                      <a:pt x="3603" y="0"/>
                      <a:pt x="35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46"/>
              <p:cNvSpPr/>
              <p:nvPr/>
            </p:nvSpPr>
            <p:spPr>
              <a:xfrm>
                <a:off x="6966956" y="4209541"/>
                <a:ext cx="100330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31" extrusionOk="0">
                    <a:moveTo>
                      <a:pt x="2267" y="0"/>
                    </a:moveTo>
                    <a:cubicBezTo>
                      <a:pt x="1923" y="0"/>
                      <a:pt x="1572" y="42"/>
                      <a:pt x="1373" y="75"/>
                    </a:cubicBezTo>
                    <a:cubicBezTo>
                      <a:pt x="1047" y="157"/>
                      <a:pt x="761" y="279"/>
                      <a:pt x="598" y="483"/>
                    </a:cubicBezTo>
                    <a:cubicBezTo>
                      <a:pt x="0" y="1190"/>
                      <a:pt x="1454" y="1204"/>
                      <a:pt x="1849" y="1217"/>
                    </a:cubicBezTo>
                    <a:cubicBezTo>
                      <a:pt x="1984" y="1217"/>
                      <a:pt x="2148" y="1231"/>
                      <a:pt x="2311" y="1231"/>
                    </a:cubicBezTo>
                    <a:cubicBezTo>
                      <a:pt x="2406" y="1217"/>
                      <a:pt x="2501" y="1217"/>
                      <a:pt x="2596" y="1217"/>
                    </a:cubicBezTo>
                    <a:cubicBezTo>
                      <a:pt x="2637" y="1204"/>
                      <a:pt x="2691" y="1204"/>
                      <a:pt x="2732" y="1190"/>
                    </a:cubicBezTo>
                    <a:cubicBezTo>
                      <a:pt x="2882" y="1149"/>
                      <a:pt x="3004" y="1040"/>
                      <a:pt x="3099" y="905"/>
                    </a:cubicBezTo>
                    <a:cubicBezTo>
                      <a:pt x="3085" y="782"/>
                      <a:pt x="3099" y="646"/>
                      <a:pt x="3126" y="510"/>
                    </a:cubicBezTo>
                    <a:cubicBezTo>
                      <a:pt x="3113" y="429"/>
                      <a:pt x="3113" y="347"/>
                      <a:pt x="3126" y="266"/>
                    </a:cubicBezTo>
                    <a:cubicBezTo>
                      <a:pt x="3045" y="157"/>
                      <a:pt x="2895" y="89"/>
                      <a:pt x="2718" y="48"/>
                    </a:cubicBezTo>
                    <a:cubicBezTo>
                      <a:pt x="2709" y="48"/>
                      <a:pt x="2700" y="54"/>
                      <a:pt x="2687" y="54"/>
                    </a:cubicBezTo>
                    <a:cubicBezTo>
                      <a:pt x="2681" y="54"/>
                      <a:pt x="2673" y="53"/>
                      <a:pt x="2664" y="48"/>
                    </a:cubicBezTo>
                    <a:cubicBezTo>
                      <a:pt x="2610" y="35"/>
                      <a:pt x="2555" y="21"/>
                      <a:pt x="2501" y="7"/>
                    </a:cubicBezTo>
                    <a:cubicBezTo>
                      <a:pt x="2425" y="2"/>
                      <a:pt x="2346" y="0"/>
                      <a:pt x="22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46"/>
              <p:cNvSpPr/>
              <p:nvPr/>
            </p:nvSpPr>
            <p:spPr>
              <a:xfrm>
                <a:off x="7950777" y="3620355"/>
                <a:ext cx="164885" cy="446784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13925" extrusionOk="0">
                    <a:moveTo>
                      <a:pt x="2017" y="1535"/>
                    </a:moveTo>
                    <a:cubicBezTo>
                      <a:pt x="2569" y="1535"/>
                      <a:pt x="3181" y="1892"/>
                      <a:pt x="3493" y="2304"/>
                    </a:cubicBezTo>
                    <a:cubicBezTo>
                      <a:pt x="3534" y="2372"/>
                      <a:pt x="3589" y="2439"/>
                      <a:pt x="3629" y="2507"/>
                    </a:cubicBezTo>
                    <a:cubicBezTo>
                      <a:pt x="3711" y="2643"/>
                      <a:pt x="3779" y="2779"/>
                      <a:pt x="3833" y="2915"/>
                    </a:cubicBezTo>
                    <a:cubicBezTo>
                      <a:pt x="4227" y="3921"/>
                      <a:pt x="4214" y="5090"/>
                      <a:pt x="4051" y="6137"/>
                    </a:cubicBezTo>
                    <a:cubicBezTo>
                      <a:pt x="4037" y="6245"/>
                      <a:pt x="3928" y="6327"/>
                      <a:pt x="3833" y="6354"/>
                    </a:cubicBezTo>
                    <a:cubicBezTo>
                      <a:pt x="3543" y="6459"/>
                      <a:pt x="3259" y="6491"/>
                      <a:pt x="2975" y="6491"/>
                    </a:cubicBezTo>
                    <a:cubicBezTo>
                      <a:pt x="2631" y="6491"/>
                      <a:pt x="2287" y="6444"/>
                      <a:pt x="1930" y="6422"/>
                    </a:cubicBezTo>
                    <a:cubicBezTo>
                      <a:pt x="1915" y="6421"/>
                      <a:pt x="1899" y="6421"/>
                      <a:pt x="1884" y="6421"/>
                    </a:cubicBezTo>
                    <a:cubicBezTo>
                      <a:pt x="1724" y="6421"/>
                      <a:pt x="1546" y="6444"/>
                      <a:pt x="1379" y="6444"/>
                    </a:cubicBezTo>
                    <a:cubicBezTo>
                      <a:pt x="1109" y="6444"/>
                      <a:pt x="869" y="6384"/>
                      <a:pt x="789" y="6069"/>
                    </a:cubicBezTo>
                    <a:cubicBezTo>
                      <a:pt x="612" y="5416"/>
                      <a:pt x="721" y="4560"/>
                      <a:pt x="775" y="3894"/>
                    </a:cubicBezTo>
                    <a:cubicBezTo>
                      <a:pt x="829" y="3323"/>
                      <a:pt x="829" y="2575"/>
                      <a:pt x="1115" y="2072"/>
                    </a:cubicBezTo>
                    <a:cubicBezTo>
                      <a:pt x="1324" y="1687"/>
                      <a:pt x="1658" y="1535"/>
                      <a:pt x="2017" y="1535"/>
                    </a:cubicBezTo>
                    <a:close/>
                    <a:moveTo>
                      <a:pt x="1369" y="1"/>
                    </a:moveTo>
                    <a:cubicBezTo>
                      <a:pt x="916" y="1"/>
                      <a:pt x="461" y="10"/>
                      <a:pt x="0" y="20"/>
                    </a:cubicBezTo>
                    <a:cubicBezTo>
                      <a:pt x="150" y="863"/>
                      <a:pt x="68" y="1787"/>
                      <a:pt x="68" y="2630"/>
                    </a:cubicBezTo>
                    <a:cubicBezTo>
                      <a:pt x="68" y="3608"/>
                      <a:pt x="55" y="4573"/>
                      <a:pt x="55" y="5552"/>
                    </a:cubicBezTo>
                    <a:cubicBezTo>
                      <a:pt x="55" y="6517"/>
                      <a:pt x="55" y="7496"/>
                      <a:pt x="55" y="8461"/>
                    </a:cubicBezTo>
                    <a:cubicBezTo>
                      <a:pt x="55" y="8950"/>
                      <a:pt x="55" y="9439"/>
                      <a:pt x="55" y="9929"/>
                    </a:cubicBezTo>
                    <a:cubicBezTo>
                      <a:pt x="41" y="10201"/>
                      <a:pt x="55" y="10472"/>
                      <a:pt x="41" y="10758"/>
                    </a:cubicBezTo>
                    <a:cubicBezTo>
                      <a:pt x="41" y="10839"/>
                      <a:pt x="27" y="11043"/>
                      <a:pt x="27" y="11193"/>
                    </a:cubicBezTo>
                    <a:cubicBezTo>
                      <a:pt x="167" y="11183"/>
                      <a:pt x="314" y="11175"/>
                      <a:pt x="460" y="11175"/>
                    </a:cubicBezTo>
                    <a:cubicBezTo>
                      <a:pt x="929" y="11175"/>
                      <a:pt x="1394" y="11258"/>
                      <a:pt x="1590" y="11641"/>
                    </a:cubicBezTo>
                    <a:cubicBezTo>
                      <a:pt x="1767" y="11981"/>
                      <a:pt x="1699" y="12430"/>
                      <a:pt x="1713" y="12783"/>
                    </a:cubicBezTo>
                    <a:cubicBezTo>
                      <a:pt x="1713" y="13164"/>
                      <a:pt x="1726" y="13544"/>
                      <a:pt x="1740" y="13925"/>
                    </a:cubicBezTo>
                    <a:cubicBezTo>
                      <a:pt x="2243" y="13911"/>
                      <a:pt x="2732" y="13898"/>
                      <a:pt x="3235" y="13884"/>
                    </a:cubicBezTo>
                    <a:cubicBezTo>
                      <a:pt x="3222" y="13503"/>
                      <a:pt x="3208" y="13109"/>
                      <a:pt x="3194" y="12729"/>
                    </a:cubicBezTo>
                    <a:cubicBezTo>
                      <a:pt x="3181" y="12375"/>
                      <a:pt x="3086" y="11940"/>
                      <a:pt x="3194" y="11614"/>
                    </a:cubicBezTo>
                    <a:cubicBezTo>
                      <a:pt x="3276" y="11329"/>
                      <a:pt x="3507" y="11193"/>
                      <a:pt x="3779" y="11152"/>
                    </a:cubicBezTo>
                    <a:cubicBezTo>
                      <a:pt x="3980" y="11112"/>
                      <a:pt x="4190" y="11100"/>
                      <a:pt x="4405" y="11100"/>
                    </a:cubicBezTo>
                    <a:cubicBezTo>
                      <a:pt x="4553" y="11100"/>
                      <a:pt x="4703" y="11106"/>
                      <a:pt x="4853" y="11111"/>
                    </a:cubicBezTo>
                    <a:cubicBezTo>
                      <a:pt x="4812" y="10350"/>
                      <a:pt x="4798" y="9589"/>
                      <a:pt x="4812" y="8828"/>
                    </a:cubicBezTo>
                    <a:cubicBezTo>
                      <a:pt x="4513" y="8828"/>
                      <a:pt x="4214" y="8828"/>
                      <a:pt x="3915" y="8787"/>
                    </a:cubicBezTo>
                    <a:lnTo>
                      <a:pt x="3915" y="8787"/>
                    </a:lnTo>
                    <a:cubicBezTo>
                      <a:pt x="4023" y="9276"/>
                      <a:pt x="4051" y="10119"/>
                      <a:pt x="3561" y="10241"/>
                    </a:cubicBezTo>
                    <a:cubicBezTo>
                      <a:pt x="3436" y="10267"/>
                      <a:pt x="3298" y="10277"/>
                      <a:pt x="3155" y="10277"/>
                    </a:cubicBezTo>
                    <a:cubicBezTo>
                      <a:pt x="2771" y="10277"/>
                      <a:pt x="2348" y="10207"/>
                      <a:pt x="2012" y="10187"/>
                    </a:cubicBezTo>
                    <a:cubicBezTo>
                      <a:pt x="1699" y="10173"/>
                      <a:pt x="1291" y="10201"/>
                      <a:pt x="1101" y="9929"/>
                    </a:cubicBezTo>
                    <a:cubicBezTo>
                      <a:pt x="829" y="9562"/>
                      <a:pt x="911" y="8705"/>
                      <a:pt x="1278" y="8434"/>
                    </a:cubicBezTo>
                    <a:cubicBezTo>
                      <a:pt x="1482" y="8273"/>
                      <a:pt x="1753" y="8256"/>
                      <a:pt x="2006" y="8256"/>
                    </a:cubicBezTo>
                    <a:cubicBezTo>
                      <a:pt x="2073" y="8256"/>
                      <a:pt x="2139" y="8257"/>
                      <a:pt x="2202" y="8257"/>
                    </a:cubicBezTo>
                    <a:lnTo>
                      <a:pt x="2229" y="8257"/>
                    </a:lnTo>
                    <a:cubicBezTo>
                      <a:pt x="2175" y="8121"/>
                      <a:pt x="2189" y="7931"/>
                      <a:pt x="2270" y="7700"/>
                    </a:cubicBezTo>
                    <a:cubicBezTo>
                      <a:pt x="2420" y="7224"/>
                      <a:pt x="2705" y="6938"/>
                      <a:pt x="3222" y="6938"/>
                    </a:cubicBezTo>
                    <a:cubicBezTo>
                      <a:pt x="3534" y="6938"/>
                      <a:pt x="3860" y="7006"/>
                      <a:pt x="4159" y="7047"/>
                    </a:cubicBezTo>
                    <a:cubicBezTo>
                      <a:pt x="4390" y="7074"/>
                      <a:pt x="4622" y="7102"/>
                      <a:pt x="4839" y="7156"/>
                    </a:cubicBezTo>
                    <a:cubicBezTo>
                      <a:pt x="4853" y="6571"/>
                      <a:pt x="4880" y="6001"/>
                      <a:pt x="4880" y="5430"/>
                    </a:cubicBezTo>
                    <a:cubicBezTo>
                      <a:pt x="4907" y="4465"/>
                      <a:pt x="4934" y="3500"/>
                      <a:pt x="4975" y="2535"/>
                    </a:cubicBezTo>
                    <a:cubicBezTo>
                      <a:pt x="5016" y="1773"/>
                      <a:pt x="4948" y="836"/>
                      <a:pt x="5138" y="34"/>
                    </a:cubicBezTo>
                    <a:cubicBezTo>
                      <a:pt x="4064" y="20"/>
                      <a:pt x="3004" y="6"/>
                      <a:pt x="1930" y="6"/>
                    </a:cubicBezTo>
                    <a:cubicBezTo>
                      <a:pt x="1743" y="2"/>
                      <a:pt x="1556" y="1"/>
                      <a:pt x="1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46"/>
              <p:cNvSpPr/>
              <p:nvPr/>
            </p:nvSpPr>
            <p:spPr>
              <a:xfrm>
                <a:off x="7546070" y="3452634"/>
                <a:ext cx="205440" cy="617636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19250" extrusionOk="0">
                    <a:moveTo>
                      <a:pt x="3400" y="1152"/>
                    </a:moveTo>
                    <a:cubicBezTo>
                      <a:pt x="3825" y="1152"/>
                      <a:pt x="4222" y="1413"/>
                      <a:pt x="4459" y="1767"/>
                    </a:cubicBezTo>
                    <a:cubicBezTo>
                      <a:pt x="4867" y="2379"/>
                      <a:pt x="4853" y="3263"/>
                      <a:pt x="4867" y="3969"/>
                    </a:cubicBezTo>
                    <a:cubicBezTo>
                      <a:pt x="4867" y="4418"/>
                      <a:pt x="4853" y="4880"/>
                      <a:pt x="4799" y="5342"/>
                    </a:cubicBezTo>
                    <a:cubicBezTo>
                      <a:pt x="4771" y="5573"/>
                      <a:pt x="4731" y="5818"/>
                      <a:pt x="4500" y="5954"/>
                    </a:cubicBezTo>
                    <a:cubicBezTo>
                      <a:pt x="4318" y="6049"/>
                      <a:pt x="4066" y="6065"/>
                      <a:pt x="3821" y="6065"/>
                    </a:cubicBezTo>
                    <a:cubicBezTo>
                      <a:pt x="3689" y="6065"/>
                      <a:pt x="3559" y="6061"/>
                      <a:pt x="3442" y="6061"/>
                    </a:cubicBezTo>
                    <a:cubicBezTo>
                      <a:pt x="3403" y="6061"/>
                      <a:pt x="3366" y="6061"/>
                      <a:pt x="3331" y="6063"/>
                    </a:cubicBezTo>
                    <a:cubicBezTo>
                      <a:pt x="3102" y="6072"/>
                      <a:pt x="2817" y="6118"/>
                      <a:pt x="2556" y="6118"/>
                    </a:cubicBezTo>
                    <a:cubicBezTo>
                      <a:pt x="2430" y="6118"/>
                      <a:pt x="2309" y="6107"/>
                      <a:pt x="2202" y="6076"/>
                    </a:cubicBezTo>
                    <a:cubicBezTo>
                      <a:pt x="1645" y="5886"/>
                      <a:pt x="1808" y="4921"/>
                      <a:pt x="1822" y="4472"/>
                    </a:cubicBezTo>
                    <a:cubicBezTo>
                      <a:pt x="1835" y="3738"/>
                      <a:pt x="1863" y="2882"/>
                      <a:pt x="2148" y="2189"/>
                    </a:cubicBezTo>
                    <a:cubicBezTo>
                      <a:pt x="2216" y="2026"/>
                      <a:pt x="2311" y="1863"/>
                      <a:pt x="2434" y="1713"/>
                    </a:cubicBezTo>
                    <a:cubicBezTo>
                      <a:pt x="2583" y="1482"/>
                      <a:pt x="2787" y="1305"/>
                      <a:pt x="3059" y="1210"/>
                    </a:cubicBezTo>
                    <a:cubicBezTo>
                      <a:pt x="3173" y="1170"/>
                      <a:pt x="3287" y="1152"/>
                      <a:pt x="3400" y="1152"/>
                    </a:cubicBezTo>
                    <a:close/>
                    <a:moveTo>
                      <a:pt x="571" y="0"/>
                    </a:moveTo>
                    <a:cubicBezTo>
                      <a:pt x="259" y="14"/>
                      <a:pt x="150" y="0"/>
                      <a:pt x="55" y="354"/>
                    </a:cubicBezTo>
                    <a:cubicBezTo>
                      <a:pt x="28" y="463"/>
                      <a:pt x="14" y="571"/>
                      <a:pt x="1" y="680"/>
                    </a:cubicBezTo>
                    <a:cubicBezTo>
                      <a:pt x="150" y="1808"/>
                      <a:pt x="69" y="3004"/>
                      <a:pt x="109" y="4119"/>
                    </a:cubicBezTo>
                    <a:cubicBezTo>
                      <a:pt x="136" y="5505"/>
                      <a:pt x="136" y="6892"/>
                      <a:pt x="136" y="8265"/>
                    </a:cubicBezTo>
                    <a:cubicBezTo>
                      <a:pt x="136" y="9284"/>
                      <a:pt x="136" y="10303"/>
                      <a:pt x="150" y="11323"/>
                    </a:cubicBezTo>
                    <a:cubicBezTo>
                      <a:pt x="621" y="11243"/>
                      <a:pt x="1122" y="11170"/>
                      <a:pt x="1597" y="11170"/>
                    </a:cubicBezTo>
                    <a:cubicBezTo>
                      <a:pt x="1767" y="11170"/>
                      <a:pt x="1933" y="11179"/>
                      <a:pt x="2094" y="11200"/>
                    </a:cubicBezTo>
                    <a:cubicBezTo>
                      <a:pt x="2705" y="11282"/>
                      <a:pt x="2896" y="11703"/>
                      <a:pt x="2896" y="12288"/>
                    </a:cubicBezTo>
                    <a:cubicBezTo>
                      <a:pt x="2882" y="12560"/>
                      <a:pt x="2923" y="12872"/>
                      <a:pt x="2855" y="13131"/>
                    </a:cubicBezTo>
                    <a:cubicBezTo>
                      <a:pt x="2991" y="13131"/>
                      <a:pt x="3113" y="13144"/>
                      <a:pt x="3195" y="13144"/>
                    </a:cubicBezTo>
                    <a:cubicBezTo>
                      <a:pt x="3507" y="13171"/>
                      <a:pt x="3820" y="13198"/>
                      <a:pt x="3956" y="13525"/>
                    </a:cubicBezTo>
                    <a:cubicBezTo>
                      <a:pt x="4078" y="13851"/>
                      <a:pt x="4051" y="14340"/>
                      <a:pt x="3929" y="14653"/>
                    </a:cubicBezTo>
                    <a:cubicBezTo>
                      <a:pt x="3793" y="15006"/>
                      <a:pt x="3602" y="15115"/>
                      <a:pt x="3263" y="15156"/>
                    </a:cubicBezTo>
                    <a:cubicBezTo>
                      <a:pt x="2913" y="15204"/>
                      <a:pt x="2480" y="15281"/>
                      <a:pt x="2083" y="15281"/>
                    </a:cubicBezTo>
                    <a:cubicBezTo>
                      <a:pt x="1925" y="15281"/>
                      <a:pt x="1771" y="15268"/>
                      <a:pt x="1632" y="15237"/>
                    </a:cubicBezTo>
                    <a:cubicBezTo>
                      <a:pt x="802" y="15061"/>
                      <a:pt x="1102" y="14164"/>
                      <a:pt x="1224" y="13552"/>
                    </a:cubicBezTo>
                    <a:cubicBezTo>
                      <a:pt x="1169" y="13552"/>
                      <a:pt x="1115" y="13565"/>
                      <a:pt x="1061" y="13565"/>
                    </a:cubicBezTo>
                    <a:cubicBezTo>
                      <a:pt x="904" y="13572"/>
                      <a:pt x="752" y="13579"/>
                      <a:pt x="600" y="13579"/>
                    </a:cubicBezTo>
                    <a:cubicBezTo>
                      <a:pt x="449" y="13579"/>
                      <a:pt x="300" y="13572"/>
                      <a:pt x="150" y="13552"/>
                    </a:cubicBezTo>
                    <a:lnTo>
                      <a:pt x="150" y="13552"/>
                    </a:lnTo>
                    <a:cubicBezTo>
                      <a:pt x="164" y="14530"/>
                      <a:pt x="177" y="15536"/>
                      <a:pt x="136" y="16515"/>
                    </a:cubicBezTo>
                    <a:lnTo>
                      <a:pt x="272" y="16515"/>
                    </a:lnTo>
                    <a:cubicBezTo>
                      <a:pt x="427" y="16506"/>
                      <a:pt x="595" y="16488"/>
                      <a:pt x="761" y="16488"/>
                    </a:cubicBezTo>
                    <a:cubicBezTo>
                      <a:pt x="1078" y="16488"/>
                      <a:pt x="1385" y="16552"/>
                      <a:pt x="1564" y="16855"/>
                    </a:cubicBezTo>
                    <a:cubicBezTo>
                      <a:pt x="1835" y="17330"/>
                      <a:pt x="1768" y="17983"/>
                      <a:pt x="1768" y="18499"/>
                    </a:cubicBezTo>
                    <a:cubicBezTo>
                      <a:pt x="1781" y="18663"/>
                      <a:pt x="1754" y="18880"/>
                      <a:pt x="1808" y="19030"/>
                    </a:cubicBezTo>
                    <a:cubicBezTo>
                      <a:pt x="1890" y="19247"/>
                      <a:pt x="1795" y="19193"/>
                      <a:pt x="2039" y="19220"/>
                    </a:cubicBezTo>
                    <a:cubicBezTo>
                      <a:pt x="2219" y="19244"/>
                      <a:pt x="2418" y="19249"/>
                      <a:pt x="2613" y="19249"/>
                    </a:cubicBezTo>
                    <a:cubicBezTo>
                      <a:pt x="2743" y="19249"/>
                      <a:pt x="2871" y="19247"/>
                      <a:pt x="2991" y="19247"/>
                    </a:cubicBezTo>
                    <a:cubicBezTo>
                      <a:pt x="3371" y="19233"/>
                      <a:pt x="3453" y="19179"/>
                      <a:pt x="3494" y="18798"/>
                    </a:cubicBezTo>
                    <a:cubicBezTo>
                      <a:pt x="3521" y="18459"/>
                      <a:pt x="3535" y="18119"/>
                      <a:pt x="3562" y="17765"/>
                    </a:cubicBezTo>
                    <a:cubicBezTo>
                      <a:pt x="3589" y="17358"/>
                      <a:pt x="3575" y="16868"/>
                      <a:pt x="3942" y="16597"/>
                    </a:cubicBezTo>
                    <a:cubicBezTo>
                      <a:pt x="4180" y="16419"/>
                      <a:pt x="4522" y="16378"/>
                      <a:pt x="4868" y="16378"/>
                    </a:cubicBezTo>
                    <a:cubicBezTo>
                      <a:pt x="5156" y="16378"/>
                      <a:pt x="5447" y="16406"/>
                      <a:pt x="5682" y="16406"/>
                    </a:cubicBezTo>
                    <a:cubicBezTo>
                      <a:pt x="5741" y="16411"/>
                      <a:pt x="5800" y="16412"/>
                      <a:pt x="5859" y="16412"/>
                    </a:cubicBezTo>
                    <a:cubicBezTo>
                      <a:pt x="5978" y="16412"/>
                      <a:pt x="6099" y="16406"/>
                      <a:pt x="6226" y="16406"/>
                    </a:cubicBezTo>
                    <a:cubicBezTo>
                      <a:pt x="6239" y="14585"/>
                      <a:pt x="6253" y="12764"/>
                      <a:pt x="6267" y="10942"/>
                    </a:cubicBezTo>
                    <a:lnTo>
                      <a:pt x="6267" y="10942"/>
                    </a:lnTo>
                    <a:cubicBezTo>
                      <a:pt x="6216" y="10953"/>
                      <a:pt x="6165" y="10957"/>
                      <a:pt x="6113" y="10957"/>
                    </a:cubicBezTo>
                    <a:cubicBezTo>
                      <a:pt x="5970" y="10957"/>
                      <a:pt x="5822" y="10925"/>
                      <a:pt x="5682" y="10915"/>
                    </a:cubicBezTo>
                    <a:cubicBezTo>
                      <a:pt x="5437" y="10874"/>
                      <a:pt x="5166" y="10847"/>
                      <a:pt x="4948" y="10725"/>
                    </a:cubicBezTo>
                    <a:cubicBezTo>
                      <a:pt x="4568" y="10480"/>
                      <a:pt x="4595" y="9896"/>
                      <a:pt x="4690" y="9474"/>
                    </a:cubicBezTo>
                    <a:cubicBezTo>
                      <a:pt x="4336" y="9461"/>
                      <a:pt x="3983" y="9393"/>
                      <a:pt x="3725" y="9284"/>
                    </a:cubicBezTo>
                    <a:cubicBezTo>
                      <a:pt x="3263" y="9094"/>
                      <a:pt x="3140" y="8632"/>
                      <a:pt x="3208" y="8156"/>
                    </a:cubicBezTo>
                    <a:cubicBezTo>
                      <a:pt x="3235" y="7938"/>
                      <a:pt x="3331" y="7802"/>
                      <a:pt x="3480" y="7734"/>
                    </a:cubicBezTo>
                    <a:cubicBezTo>
                      <a:pt x="3657" y="7476"/>
                      <a:pt x="4024" y="7408"/>
                      <a:pt x="4364" y="7395"/>
                    </a:cubicBezTo>
                    <a:cubicBezTo>
                      <a:pt x="4758" y="7367"/>
                      <a:pt x="5138" y="7367"/>
                      <a:pt x="5519" y="7367"/>
                    </a:cubicBezTo>
                    <a:cubicBezTo>
                      <a:pt x="5641" y="7367"/>
                      <a:pt x="5777" y="7357"/>
                      <a:pt x="5911" y="7357"/>
                    </a:cubicBezTo>
                    <a:cubicBezTo>
                      <a:pt x="6046" y="7357"/>
                      <a:pt x="6178" y="7367"/>
                      <a:pt x="6294" y="7408"/>
                    </a:cubicBezTo>
                    <a:cubicBezTo>
                      <a:pt x="6307" y="6348"/>
                      <a:pt x="6307" y="5288"/>
                      <a:pt x="6321" y="4214"/>
                    </a:cubicBezTo>
                    <a:cubicBezTo>
                      <a:pt x="6321" y="3208"/>
                      <a:pt x="6335" y="2202"/>
                      <a:pt x="6335" y="1197"/>
                    </a:cubicBezTo>
                    <a:cubicBezTo>
                      <a:pt x="6348" y="952"/>
                      <a:pt x="6402" y="612"/>
                      <a:pt x="6348" y="367"/>
                    </a:cubicBezTo>
                    <a:cubicBezTo>
                      <a:pt x="6307" y="191"/>
                      <a:pt x="6226" y="136"/>
                      <a:pt x="6117" y="123"/>
                    </a:cubicBezTo>
                    <a:cubicBezTo>
                      <a:pt x="5993" y="126"/>
                      <a:pt x="5869" y="128"/>
                      <a:pt x="5746" y="128"/>
                    </a:cubicBezTo>
                    <a:cubicBezTo>
                      <a:pt x="5407" y="128"/>
                      <a:pt x="5069" y="116"/>
                      <a:pt x="4731" y="96"/>
                    </a:cubicBezTo>
                    <a:lnTo>
                      <a:pt x="4377" y="96"/>
                    </a:lnTo>
                    <a:cubicBezTo>
                      <a:pt x="3331" y="68"/>
                      <a:pt x="2298" y="41"/>
                      <a:pt x="1251" y="14"/>
                    </a:cubicBezTo>
                    <a:cubicBezTo>
                      <a:pt x="1020" y="14"/>
                      <a:pt x="789" y="0"/>
                      <a:pt x="5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46"/>
              <p:cNvSpPr/>
              <p:nvPr/>
            </p:nvSpPr>
            <p:spPr>
              <a:xfrm>
                <a:off x="7168411" y="3620355"/>
                <a:ext cx="164436" cy="446784"/>
              </a:xfrm>
              <a:custGeom>
                <a:avLst/>
                <a:gdLst/>
                <a:ahLst/>
                <a:cxnLst/>
                <a:rect l="l" t="t" r="r" b="b"/>
                <a:pathLst>
                  <a:path w="5125" h="13925" extrusionOk="0">
                    <a:moveTo>
                      <a:pt x="3122" y="1535"/>
                    </a:moveTo>
                    <a:cubicBezTo>
                      <a:pt x="3481" y="1535"/>
                      <a:pt x="3815" y="1687"/>
                      <a:pt x="4024" y="2072"/>
                    </a:cubicBezTo>
                    <a:cubicBezTo>
                      <a:pt x="4296" y="2575"/>
                      <a:pt x="4309" y="3323"/>
                      <a:pt x="4350" y="3894"/>
                    </a:cubicBezTo>
                    <a:cubicBezTo>
                      <a:pt x="4405" y="4560"/>
                      <a:pt x="4527" y="5416"/>
                      <a:pt x="4350" y="6069"/>
                    </a:cubicBezTo>
                    <a:cubicBezTo>
                      <a:pt x="4261" y="6384"/>
                      <a:pt x="4023" y="6444"/>
                      <a:pt x="3756" y="6444"/>
                    </a:cubicBezTo>
                    <a:cubicBezTo>
                      <a:pt x="3590" y="6444"/>
                      <a:pt x="3414" y="6421"/>
                      <a:pt x="3255" y="6421"/>
                    </a:cubicBezTo>
                    <a:cubicBezTo>
                      <a:pt x="3239" y="6421"/>
                      <a:pt x="3224" y="6421"/>
                      <a:pt x="3208" y="6422"/>
                    </a:cubicBezTo>
                    <a:cubicBezTo>
                      <a:pt x="2852" y="6444"/>
                      <a:pt x="2503" y="6491"/>
                      <a:pt x="2159" y="6491"/>
                    </a:cubicBezTo>
                    <a:cubicBezTo>
                      <a:pt x="1873" y="6491"/>
                      <a:pt x="1589" y="6459"/>
                      <a:pt x="1306" y="6354"/>
                    </a:cubicBezTo>
                    <a:cubicBezTo>
                      <a:pt x="1210" y="6327"/>
                      <a:pt x="1102" y="6245"/>
                      <a:pt x="1088" y="6137"/>
                    </a:cubicBezTo>
                    <a:cubicBezTo>
                      <a:pt x="925" y="5090"/>
                      <a:pt x="911" y="3921"/>
                      <a:pt x="1292" y="2915"/>
                    </a:cubicBezTo>
                    <a:cubicBezTo>
                      <a:pt x="1346" y="2779"/>
                      <a:pt x="1428" y="2643"/>
                      <a:pt x="1509" y="2507"/>
                    </a:cubicBezTo>
                    <a:cubicBezTo>
                      <a:pt x="1550" y="2439"/>
                      <a:pt x="1591" y="2372"/>
                      <a:pt x="1645" y="2304"/>
                    </a:cubicBezTo>
                    <a:cubicBezTo>
                      <a:pt x="1958" y="1892"/>
                      <a:pt x="2570" y="1535"/>
                      <a:pt x="3122" y="1535"/>
                    </a:cubicBezTo>
                    <a:close/>
                    <a:moveTo>
                      <a:pt x="3765" y="1"/>
                    </a:moveTo>
                    <a:cubicBezTo>
                      <a:pt x="3576" y="1"/>
                      <a:pt x="3386" y="2"/>
                      <a:pt x="3195" y="6"/>
                    </a:cubicBezTo>
                    <a:cubicBezTo>
                      <a:pt x="2135" y="6"/>
                      <a:pt x="1061" y="20"/>
                      <a:pt x="1" y="34"/>
                    </a:cubicBezTo>
                    <a:cubicBezTo>
                      <a:pt x="177" y="836"/>
                      <a:pt x="123" y="1773"/>
                      <a:pt x="150" y="2535"/>
                    </a:cubicBezTo>
                    <a:cubicBezTo>
                      <a:pt x="205" y="3500"/>
                      <a:pt x="232" y="4465"/>
                      <a:pt x="245" y="5430"/>
                    </a:cubicBezTo>
                    <a:cubicBezTo>
                      <a:pt x="259" y="6001"/>
                      <a:pt x="272" y="6571"/>
                      <a:pt x="286" y="7156"/>
                    </a:cubicBezTo>
                    <a:cubicBezTo>
                      <a:pt x="517" y="7102"/>
                      <a:pt x="748" y="7074"/>
                      <a:pt x="966" y="7047"/>
                    </a:cubicBezTo>
                    <a:cubicBezTo>
                      <a:pt x="1278" y="7006"/>
                      <a:pt x="1605" y="6938"/>
                      <a:pt x="1904" y="6938"/>
                    </a:cubicBezTo>
                    <a:cubicBezTo>
                      <a:pt x="2420" y="6938"/>
                      <a:pt x="2706" y="7224"/>
                      <a:pt x="2869" y="7700"/>
                    </a:cubicBezTo>
                    <a:cubicBezTo>
                      <a:pt x="2937" y="7931"/>
                      <a:pt x="2950" y="8121"/>
                      <a:pt x="2909" y="8257"/>
                    </a:cubicBezTo>
                    <a:lnTo>
                      <a:pt x="2937" y="8257"/>
                    </a:lnTo>
                    <a:cubicBezTo>
                      <a:pt x="3000" y="8257"/>
                      <a:pt x="3065" y="8256"/>
                      <a:pt x="3133" y="8256"/>
                    </a:cubicBezTo>
                    <a:cubicBezTo>
                      <a:pt x="3385" y="8256"/>
                      <a:pt x="3657" y="8273"/>
                      <a:pt x="3861" y="8434"/>
                    </a:cubicBezTo>
                    <a:cubicBezTo>
                      <a:pt x="4214" y="8705"/>
                      <a:pt x="4309" y="9562"/>
                      <a:pt x="4038" y="9929"/>
                    </a:cubicBezTo>
                    <a:cubicBezTo>
                      <a:pt x="3834" y="10201"/>
                      <a:pt x="3426" y="10173"/>
                      <a:pt x="3127" y="10187"/>
                    </a:cubicBezTo>
                    <a:cubicBezTo>
                      <a:pt x="2780" y="10207"/>
                      <a:pt x="2355" y="10277"/>
                      <a:pt x="1976" y="10277"/>
                    </a:cubicBezTo>
                    <a:cubicBezTo>
                      <a:pt x="1834" y="10277"/>
                      <a:pt x="1699" y="10267"/>
                      <a:pt x="1577" y="10241"/>
                    </a:cubicBezTo>
                    <a:cubicBezTo>
                      <a:pt x="1074" y="10119"/>
                      <a:pt x="1115" y="9276"/>
                      <a:pt x="1210" y="8787"/>
                    </a:cubicBezTo>
                    <a:lnTo>
                      <a:pt x="1210" y="8787"/>
                    </a:lnTo>
                    <a:cubicBezTo>
                      <a:pt x="911" y="8828"/>
                      <a:pt x="612" y="8828"/>
                      <a:pt x="327" y="8828"/>
                    </a:cubicBezTo>
                    <a:cubicBezTo>
                      <a:pt x="327" y="9589"/>
                      <a:pt x="327" y="10350"/>
                      <a:pt x="286" y="11111"/>
                    </a:cubicBezTo>
                    <a:cubicBezTo>
                      <a:pt x="430" y="11106"/>
                      <a:pt x="579" y="11100"/>
                      <a:pt x="728" y="11100"/>
                    </a:cubicBezTo>
                    <a:cubicBezTo>
                      <a:pt x="943" y="11100"/>
                      <a:pt x="1159" y="11112"/>
                      <a:pt x="1360" y="11152"/>
                    </a:cubicBezTo>
                    <a:cubicBezTo>
                      <a:pt x="1632" y="11193"/>
                      <a:pt x="1849" y="11329"/>
                      <a:pt x="1944" y="11614"/>
                    </a:cubicBezTo>
                    <a:cubicBezTo>
                      <a:pt x="2053" y="11940"/>
                      <a:pt x="1958" y="12375"/>
                      <a:pt x="1944" y="12729"/>
                    </a:cubicBezTo>
                    <a:cubicBezTo>
                      <a:pt x="1931" y="13109"/>
                      <a:pt x="1917" y="13503"/>
                      <a:pt x="1890" y="13884"/>
                    </a:cubicBezTo>
                    <a:cubicBezTo>
                      <a:pt x="2393" y="13898"/>
                      <a:pt x="2896" y="13911"/>
                      <a:pt x="3385" y="13925"/>
                    </a:cubicBezTo>
                    <a:cubicBezTo>
                      <a:pt x="3399" y="13544"/>
                      <a:pt x="3412" y="13164"/>
                      <a:pt x="3426" y="12783"/>
                    </a:cubicBezTo>
                    <a:cubicBezTo>
                      <a:pt x="3439" y="12430"/>
                      <a:pt x="3372" y="11981"/>
                      <a:pt x="3535" y="11641"/>
                    </a:cubicBezTo>
                    <a:cubicBezTo>
                      <a:pt x="3742" y="11258"/>
                      <a:pt x="4201" y="11175"/>
                      <a:pt x="4672" y="11175"/>
                    </a:cubicBezTo>
                    <a:cubicBezTo>
                      <a:pt x="4820" y="11175"/>
                      <a:pt x="4969" y="11183"/>
                      <a:pt x="5111" y="11193"/>
                    </a:cubicBezTo>
                    <a:cubicBezTo>
                      <a:pt x="5098" y="11043"/>
                      <a:pt x="5084" y="10839"/>
                      <a:pt x="5084" y="10758"/>
                    </a:cubicBezTo>
                    <a:cubicBezTo>
                      <a:pt x="5084" y="10472"/>
                      <a:pt x="5084" y="10201"/>
                      <a:pt x="5084" y="9929"/>
                    </a:cubicBezTo>
                    <a:cubicBezTo>
                      <a:pt x="5084" y="9439"/>
                      <a:pt x="5084" y="8950"/>
                      <a:pt x="5084" y="8461"/>
                    </a:cubicBezTo>
                    <a:cubicBezTo>
                      <a:pt x="5084" y="7496"/>
                      <a:pt x="5084" y="6517"/>
                      <a:pt x="5071" y="5552"/>
                    </a:cubicBezTo>
                    <a:cubicBezTo>
                      <a:pt x="5071" y="4573"/>
                      <a:pt x="5071" y="3608"/>
                      <a:pt x="5071" y="2630"/>
                    </a:cubicBezTo>
                    <a:cubicBezTo>
                      <a:pt x="5071" y="1787"/>
                      <a:pt x="4989" y="863"/>
                      <a:pt x="5125" y="20"/>
                    </a:cubicBezTo>
                    <a:cubicBezTo>
                      <a:pt x="4673" y="10"/>
                      <a:pt x="4221" y="1"/>
                      <a:pt x="3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46"/>
              <p:cNvSpPr/>
              <p:nvPr/>
            </p:nvSpPr>
            <p:spPr>
              <a:xfrm>
                <a:off x="8200197" y="4199723"/>
                <a:ext cx="124329" cy="79860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489" extrusionOk="0">
                    <a:moveTo>
                      <a:pt x="1251" y="1"/>
                    </a:moveTo>
                    <a:cubicBezTo>
                      <a:pt x="1020" y="110"/>
                      <a:pt x="721" y="164"/>
                      <a:pt x="463" y="191"/>
                    </a:cubicBezTo>
                    <a:cubicBezTo>
                      <a:pt x="490" y="246"/>
                      <a:pt x="504" y="300"/>
                      <a:pt x="490" y="368"/>
                    </a:cubicBezTo>
                    <a:cubicBezTo>
                      <a:pt x="504" y="436"/>
                      <a:pt x="517" y="504"/>
                      <a:pt x="517" y="572"/>
                    </a:cubicBezTo>
                    <a:cubicBezTo>
                      <a:pt x="599" y="463"/>
                      <a:pt x="735" y="395"/>
                      <a:pt x="912" y="354"/>
                    </a:cubicBezTo>
                    <a:cubicBezTo>
                      <a:pt x="921" y="354"/>
                      <a:pt x="936" y="360"/>
                      <a:pt x="949" y="360"/>
                    </a:cubicBezTo>
                    <a:cubicBezTo>
                      <a:pt x="955" y="360"/>
                      <a:pt x="961" y="359"/>
                      <a:pt x="966" y="354"/>
                    </a:cubicBezTo>
                    <a:cubicBezTo>
                      <a:pt x="1020" y="341"/>
                      <a:pt x="1075" y="327"/>
                      <a:pt x="1143" y="313"/>
                    </a:cubicBezTo>
                    <a:cubicBezTo>
                      <a:pt x="1219" y="308"/>
                      <a:pt x="1298" y="306"/>
                      <a:pt x="1377" y="306"/>
                    </a:cubicBezTo>
                    <a:cubicBezTo>
                      <a:pt x="1720" y="306"/>
                      <a:pt x="2072" y="348"/>
                      <a:pt x="2271" y="381"/>
                    </a:cubicBezTo>
                    <a:cubicBezTo>
                      <a:pt x="2583" y="463"/>
                      <a:pt x="2869" y="585"/>
                      <a:pt x="3046" y="789"/>
                    </a:cubicBezTo>
                    <a:cubicBezTo>
                      <a:pt x="3644" y="1496"/>
                      <a:pt x="2189" y="1510"/>
                      <a:pt x="1795" y="1523"/>
                    </a:cubicBezTo>
                    <a:cubicBezTo>
                      <a:pt x="1646" y="1523"/>
                      <a:pt x="1482" y="1537"/>
                      <a:pt x="1333" y="1537"/>
                    </a:cubicBezTo>
                    <a:cubicBezTo>
                      <a:pt x="1238" y="1523"/>
                      <a:pt x="1129" y="1523"/>
                      <a:pt x="1048" y="1523"/>
                    </a:cubicBezTo>
                    <a:cubicBezTo>
                      <a:pt x="993" y="1510"/>
                      <a:pt x="952" y="1510"/>
                      <a:pt x="898" y="1496"/>
                    </a:cubicBezTo>
                    <a:cubicBezTo>
                      <a:pt x="762" y="1455"/>
                      <a:pt x="626" y="1346"/>
                      <a:pt x="545" y="1211"/>
                    </a:cubicBezTo>
                    <a:cubicBezTo>
                      <a:pt x="545" y="1265"/>
                      <a:pt x="531" y="1319"/>
                      <a:pt x="531" y="1374"/>
                    </a:cubicBezTo>
                    <a:cubicBezTo>
                      <a:pt x="463" y="1673"/>
                      <a:pt x="246" y="1768"/>
                      <a:pt x="1" y="1795"/>
                    </a:cubicBezTo>
                    <a:lnTo>
                      <a:pt x="15" y="1904"/>
                    </a:lnTo>
                    <a:cubicBezTo>
                      <a:pt x="96" y="1890"/>
                      <a:pt x="178" y="1890"/>
                      <a:pt x="259" y="1890"/>
                    </a:cubicBezTo>
                    <a:cubicBezTo>
                      <a:pt x="409" y="1877"/>
                      <a:pt x="572" y="1877"/>
                      <a:pt x="721" y="1877"/>
                    </a:cubicBezTo>
                    <a:cubicBezTo>
                      <a:pt x="879" y="1907"/>
                      <a:pt x="1049" y="1916"/>
                      <a:pt x="1223" y="1916"/>
                    </a:cubicBezTo>
                    <a:cubicBezTo>
                      <a:pt x="1363" y="1916"/>
                      <a:pt x="1506" y="1910"/>
                      <a:pt x="1646" y="1904"/>
                    </a:cubicBezTo>
                    <a:cubicBezTo>
                      <a:pt x="1795" y="1931"/>
                      <a:pt x="2067" y="1999"/>
                      <a:pt x="2108" y="2121"/>
                    </a:cubicBezTo>
                    <a:cubicBezTo>
                      <a:pt x="2121" y="2244"/>
                      <a:pt x="2121" y="2366"/>
                      <a:pt x="2121" y="2475"/>
                    </a:cubicBezTo>
                    <a:lnTo>
                      <a:pt x="2393" y="2488"/>
                    </a:lnTo>
                    <a:cubicBezTo>
                      <a:pt x="2407" y="2339"/>
                      <a:pt x="2407" y="2176"/>
                      <a:pt x="2366" y="2040"/>
                    </a:cubicBezTo>
                    <a:cubicBezTo>
                      <a:pt x="2380" y="1972"/>
                      <a:pt x="2366" y="1917"/>
                      <a:pt x="2339" y="1863"/>
                    </a:cubicBezTo>
                    <a:cubicBezTo>
                      <a:pt x="2991" y="1795"/>
                      <a:pt x="3875" y="1550"/>
                      <a:pt x="3494" y="721"/>
                    </a:cubicBezTo>
                    <a:cubicBezTo>
                      <a:pt x="3244" y="198"/>
                      <a:pt x="2621" y="8"/>
                      <a:pt x="2003" y="8"/>
                    </a:cubicBezTo>
                    <a:cubicBezTo>
                      <a:pt x="1883" y="8"/>
                      <a:pt x="1763" y="15"/>
                      <a:pt x="1646" y="28"/>
                    </a:cubicBezTo>
                    <a:cubicBezTo>
                      <a:pt x="1523" y="1"/>
                      <a:pt x="1387" y="1"/>
                      <a:pt x="12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46"/>
              <p:cNvSpPr/>
              <p:nvPr/>
            </p:nvSpPr>
            <p:spPr>
              <a:xfrm>
                <a:off x="8162691" y="4257319"/>
                <a:ext cx="115602" cy="5486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710" extrusionOk="0">
                    <a:moveTo>
                      <a:pt x="1170" y="0"/>
                    </a:moveTo>
                    <a:cubicBezTo>
                      <a:pt x="1088" y="14"/>
                      <a:pt x="993" y="14"/>
                      <a:pt x="912" y="27"/>
                    </a:cubicBezTo>
                    <a:cubicBezTo>
                      <a:pt x="776" y="27"/>
                      <a:pt x="640" y="33"/>
                      <a:pt x="504" y="33"/>
                    </a:cubicBezTo>
                    <a:cubicBezTo>
                      <a:pt x="436" y="33"/>
                      <a:pt x="368" y="32"/>
                      <a:pt x="300" y="27"/>
                    </a:cubicBezTo>
                    <a:cubicBezTo>
                      <a:pt x="300" y="41"/>
                      <a:pt x="286" y="54"/>
                      <a:pt x="273" y="68"/>
                    </a:cubicBezTo>
                    <a:cubicBezTo>
                      <a:pt x="83" y="326"/>
                      <a:pt x="1" y="802"/>
                      <a:pt x="55" y="1115"/>
                    </a:cubicBezTo>
                    <a:cubicBezTo>
                      <a:pt x="123" y="1495"/>
                      <a:pt x="422" y="1563"/>
                      <a:pt x="762" y="1604"/>
                    </a:cubicBezTo>
                    <a:cubicBezTo>
                      <a:pt x="1267" y="1676"/>
                      <a:pt x="1787" y="1709"/>
                      <a:pt x="2299" y="1709"/>
                    </a:cubicBezTo>
                    <a:cubicBezTo>
                      <a:pt x="2463" y="1709"/>
                      <a:pt x="2626" y="1706"/>
                      <a:pt x="2787" y="1699"/>
                    </a:cubicBezTo>
                    <a:cubicBezTo>
                      <a:pt x="3141" y="1672"/>
                      <a:pt x="3494" y="1645"/>
                      <a:pt x="3576" y="1250"/>
                    </a:cubicBezTo>
                    <a:cubicBezTo>
                      <a:pt x="3603" y="1087"/>
                      <a:pt x="3603" y="884"/>
                      <a:pt x="3562" y="693"/>
                    </a:cubicBezTo>
                    <a:lnTo>
                      <a:pt x="3290" y="680"/>
                    </a:lnTo>
                    <a:cubicBezTo>
                      <a:pt x="3290" y="734"/>
                      <a:pt x="3277" y="788"/>
                      <a:pt x="3277" y="843"/>
                    </a:cubicBezTo>
                    <a:cubicBezTo>
                      <a:pt x="3250" y="1033"/>
                      <a:pt x="3168" y="1223"/>
                      <a:pt x="2978" y="1305"/>
                    </a:cubicBezTo>
                    <a:cubicBezTo>
                      <a:pt x="2943" y="1322"/>
                      <a:pt x="2885" y="1327"/>
                      <a:pt x="2824" y="1327"/>
                    </a:cubicBezTo>
                    <a:cubicBezTo>
                      <a:pt x="2741" y="1327"/>
                      <a:pt x="2651" y="1318"/>
                      <a:pt x="2597" y="1318"/>
                    </a:cubicBezTo>
                    <a:cubicBezTo>
                      <a:pt x="2040" y="1318"/>
                      <a:pt x="1496" y="1291"/>
                      <a:pt x="952" y="1250"/>
                    </a:cubicBezTo>
                    <a:cubicBezTo>
                      <a:pt x="558" y="1223"/>
                      <a:pt x="286" y="979"/>
                      <a:pt x="436" y="571"/>
                    </a:cubicBezTo>
                    <a:cubicBezTo>
                      <a:pt x="572" y="231"/>
                      <a:pt x="857" y="136"/>
                      <a:pt x="1184" y="109"/>
                    </a:cubicBez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46"/>
              <p:cNvSpPr/>
              <p:nvPr/>
            </p:nvSpPr>
            <p:spPr>
              <a:xfrm>
                <a:off x="8102084" y="4145880"/>
                <a:ext cx="157024" cy="112330"/>
              </a:xfrm>
              <a:custGeom>
                <a:avLst/>
                <a:gdLst/>
                <a:ahLst/>
                <a:cxnLst/>
                <a:rect l="l" t="t" r="r" b="b"/>
                <a:pathLst>
                  <a:path w="4894" h="3501" extrusionOk="0">
                    <a:moveTo>
                      <a:pt x="2553" y="312"/>
                    </a:moveTo>
                    <a:cubicBezTo>
                      <a:pt x="2890" y="312"/>
                      <a:pt x="3243" y="354"/>
                      <a:pt x="3453" y="388"/>
                    </a:cubicBezTo>
                    <a:cubicBezTo>
                      <a:pt x="3766" y="469"/>
                      <a:pt x="4051" y="591"/>
                      <a:pt x="4214" y="795"/>
                    </a:cubicBezTo>
                    <a:cubicBezTo>
                      <a:pt x="4826" y="1502"/>
                      <a:pt x="3358" y="1516"/>
                      <a:pt x="2964" y="1529"/>
                    </a:cubicBezTo>
                    <a:cubicBezTo>
                      <a:pt x="2828" y="1529"/>
                      <a:pt x="2665" y="1543"/>
                      <a:pt x="2502" y="1543"/>
                    </a:cubicBezTo>
                    <a:cubicBezTo>
                      <a:pt x="2406" y="1529"/>
                      <a:pt x="2311" y="1529"/>
                      <a:pt x="2216" y="1529"/>
                    </a:cubicBezTo>
                    <a:cubicBezTo>
                      <a:pt x="2175" y="1516"/>
                      <a:pt x="2121" y="1516"/>
                      <a:pt x="2080" y="1502"/>
                    </a:cubicBezTo>
                    <a:cubicBezTo>
                      <a:pt x="1754" y="1421"/>
                      <a:pt x="1523" y="999"/>
                      <a:pt x="1659" y="646"/>
                    </a:cubicBezTo>
                    <a:cubicBezTo>
                      <a:pt x="1713" y="496"/>
                      <a:pt x="1876" y="401"/>
                      <a:pt x="2094" y="360"/>
                    </a:cubicBezTo>
                    <a:cubicBezTo>
                      <a:pt x="2103" y="360"/>
                      <a:pt x="2112" y="366"/>
                      <a:pt x="2125" y="366"/>
                    </a:cubicBezTo>
                    <a:cubicBezTo>
                      <a:pt x="2132" y="366"/>
                      <a:pt x="2139" y="365"/>
                      <a:pt x="2148" y="360"/>
                    </a:cubicBezTo>
                    <a:cubicBezTo>
                      <a:pt x="2203" y="347"/>
                      <a:pt x="2257" y="333"/>
                      <a:pt x="2325" y="320"/>
                    </a:cubicBezTo>
                    <a:cubicBezTo>
                      <a:pt x="2399" y="315"/>
                      <a:pt x="2475" y="312"/>
                      <a:pt x="2553" y="312"/>
                    </a:cubicBezTo>
                    <a:close/>
                    <a:moveTo>
                      <a:pt x="2391" y="1"/>
                    </a:moveTo>
                    <a:cubicBezTo>
                      <a:pt x="2191" y="1"/>
                      <a:pt x="1993" y="22"/>
                      <a:pt x="1795" y="61"/>
                    </a:cubicBezTo>
                    <a:cubicBezTo>
                      <a:pt x="1333" y="157"/>
                      <a:pt x="1292" y="374"/>
                      <a:pt x="1278" y="823"/>
                    </a:cubicBezTo>
                    <a:cubicBezTo>
                      <a:pt x="1278" y="1040"/>
                      <a:pt x="1265" y="1312"/>
                      <a:pt x="1360" y="1529"/>
                    </a:cubicBezTo>
                    <a:cubicBezTo>
                      <a:pt x="979" y="1529"/>
                      <a:pt x="531" y="1529"/>
                      <a:pt x="286" y="1869"/>
                    </a:cubicBezTo>
                    <a:cubicBezTo>
                      <a:pt x="96" y="2127"/>
                      <a:pt x="1" y="2603"/>
                      <a:pt x="69" y="2916"/>
                    </a:cubicBezTo>
                    <a:cubicBezTo>
                      <a:pt x="137" y="3296"/>
                      <a:pt x="422" y="3364"/>
                      <a:pt x="762" y="3405"/>
                    </a:cubicBezTo>
                    <a:cubicBezTo>
                      <a:pt x="1238" y="3473"/>
                      <a:pt x="1713" y="3500"/>
                      <a:pt x="2189" y="3500"/>
                    </a:cubicBezTo>
                    <a:cubicBezTo>
                      <a:pt x="2434" y="3201"/>
                      <a:pt x="2869" y="3201"/>
                      <a:pt x="3236" y="3201"/>
                    </a:cubicBezTo>
                    <a:cubicBezTo>
                      <a:pt x="3208" y="3120"/>
                      <a:pt x="3181" y="3038"/>
                      <a:pt x="3168" y="2943"/>
                    </a:cubicBezTo>
                    <a:cubicBezTo>
                      <a:pt x="3127" y="3011"/>
                      <a:pt x="3073" y="3065"/>
                      <a:pt x="2991" y="3106"/>
                    </a:cubicBezTo>
                    <a:cubicBezTo>
                      <a:pt x="2956" y="3123"/>
                      <a:pt x="2896" y="3128"/>
                      <a:pt x="2832" y="3128"/>
                    </a:cubicBezTo>
                    <a:cubicBezTo>
                      <a:pt x="2745" y="3128"/>
                      <a:pt x="2651" y="3120"/>
                      <a:pt x="2597" y="3120"/>
                    </a:cubicBezTo>
                    <a:cubicBezTo>
                      <a:pt x="2053" y="3120"/>
                      <a:pt x="1509" y="3092"/>
                      <a:pt x="952" y="3052"/>
                    </a:cubicBezTo>
                    <a:cubicBezTo>
                      <a:pt x="558" y="3024"/>
                      <a:pt x="300" y="2780"/>
                      <a:pt x="449" y="2372"/>
                    </a:cubicBezTo>
                    <a:cubicBezTo>
                      <a:pt x="612" y="1937"/>
                      <a:pt x="1047" y="1910"/>
                      <a:pt x="1441" y="1896"/>
                    </a:cubicBezTo>
                    <a:cubicBezTo>
                      <a:pt x="1591" y="1883"/>
                      <a:pt x="1740" y="1883"/>
                      <a:pt x="1890" y="1883"/>
                    </a:cubicBezTo>
                    <a:cubicBezTo>
                      <a:pt x="2048" y="1913"/>
                      <a:pt x="2222" y="1922"/>
                      <a:pt x="2399" y="1922"/>
                    </a:cubicBezTo>
                    <a:cubicBezTo>
                      <a:pt x="2543" y="1922"/>
                      <a:pt x="2688" y="1916"/>
                      <a:pt x="2828" y="1910"/>
                    </a:cubicBezTo>
                    <a:cubicBezTo>
                      <a:pt x="2937" y="1924"/>
                      <a:pt x="3127" y="1978"/>
                      <a:pt x="3222" y="2046"/>
                    </a:cubicBezTo>
                    <a:cubicBezTo>
                      <a:pt x="3276" y="1883"/>
                      <a:pt x="3399" y="1788"/>
                      <a:pt x="3671" y="1733"/>
                    </a:cubicBezTo>
                    <a:cubicBezTo>
                      <a:pt x="3888" y="1692"/>
                      <a:pt x="4092" y="1679"/>
                      <a:pt x="4309" y="1679"/>
                    </a:cubicBezTo>
                    <a:cubicBezTo>
                      <a:pt x="4676" y="1516"/>
                      <a:pt x="4894" y="1230"/>
                      <a:pt x="4663" y="727"/>
                    </a:cubicBezTo>
                    <a:cubicBezTo>
                      <a:pt x="4424" y="204"/>
                      <a:pt x="3794" y="14"/>
                      <a:pt x="3180" y="14"/>
                    </a:cubicBezTo>
                    <a:cubicBezTo>
                      <a:pt x="3061" y="14"/>
                      <a:pt x="2943" y="21"/>
                      <a:pt x="2828" y="34"/>
                    </a:cubicBezTo>
                    <a:cubicBezTo>
                      <a:pt x="2680" y="12"/>
                      <a:pt x="2535" y="1"/>
                      <a:pt x="23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46"/>
              <p:cNvSpPr/>
              <p:nvPr/>
            </p:nvSpPr>
            <p:spPr>
              <a:xfrm>
                <a:off x="7970380" y="3669609"/>
                <a:ext cx="116051" cy="159013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956" extrusionOk="0">
                    <a:moveTo>
                      <a:pt x="1539" y="588"/>
                    </a:moveTo>
                    <a:cubicBezTo>
                      <a:pt x="1679" y="588"/>
                      <a:pt x="1834" y="633"/>
                      <a:pt x="1999" y="728"/>
                    </a:cubicBezTo>
                    <a:cubicBezTo>
                      <a:pt x="2393" y="959"/>
                      <a:pt x="2611" y="1353"/>
                      <a:pt x="2733" y="1774"/>
                    </a:cubicBezTo>
                    <a:cubicBezTo>
                      <a:pt x="2923" y="2454"/>
                      <a:pt x="2842" y="3161"/>
                      <a:pt x="2910" y="3868"/>
                    </a:cubicBezTo>
                    <a:cubicBezTo>
                      <a:pt x="2896" y="4003"/>
                      <a:pt x="2869" y="4139"/>
                      <a:pt x="2855" y="4275"/>
                    </a:cubicBezTo>
                    <a:cubicBezTo>
                      <a:pt x="2669" y="4320"/>
                      <a:pt x="2485" y="4335"/>
                      <a:pt x="2301" y="4335"/>
                    </a:cubicBezTo>
                    <a:cubicBezTo>
                      <a:pt x="2095" y="4335"/>
                      <a:pt x="1888" y="4317"/>
                      <a:pt x="1673" y="4303"/>
                    </a:cubicBezTo>
                    <a:cubicBezTo>
                      <a:pt x="1469" y="4275"/>
                      <a:pt x="1251" y="4262"/>
                      <a:pt x="1047" y="4262"/>
                    </a:cubicBezTo>
                    <a:cubicBezTo>
                      <a:pt x="939" y="4262"/>
                      <a:pt x="816" y="4275"/>
                      <a:pt x="694" y="4289"/>
                    </a:cubicBezTo>
                    <a:cubicBezTo>
                      <a:pt x="776" y="4275"/>
                      <a:pt x="789" y="4221"/>
                      <a:pt x="748" y="4153"/>
                    </a:cubicBezTo>
                    <a:cubicBezTo>
                      <a:pt x="640" y="3732"/>
                      <a:pt x="708" y="3188"/>
                      <a:pt x="735" y="2753"/>
                    </a:cubicBezTo>
                    <a:cubicBezTo>
                      <a:pt x="748" y="2250"/>
                      <a:pt x="803" y="1747"/>
                      <a:pt x="898" y="1244"/>
                    </a:cubicBezTo>
                    <a:cubicBezTo>
                      <a:pt x="974" y="827"/>
                      <a:pt x="1215" y="588"/>
                      <a:pt x="1539" y="588"/>
                    </a:cubicBezTo>
                    <a:close/>
                    <a:moveTo>
                      <a:pt x="1406" y="0"/>
                    </a:moveTo>
                    <a:cubicBezTo>
                      <a:pt x="1047" y="0"/>
                      <a:pt x="713" y="152"/>
                      <a:pt x="504" y="537"/>
                    </a:cubicBezTo>
                    <a:cubicBezTo>
                      <a:pt x="218" y="1040"/>
                      <a:pt x="218" y="1788"/>
                      <a:pt x="164" y="2359"/>
                    </a:cubicBezTo>
                    <a:cubicBezTo>
                      <a:pt x="110" y="3025"/>
                      <a:pt x="1" y="3881"/>
                      <a:pt x="178" y="4534"/>
                    </a:cubicBezTo>
                    <a:cubicBezTo>
                      <a:pt x="258" y="4849"/>
                      <a:pt x="498" y="4909"/>
                      <a:pt x="768" y="4909"/>
                    </a:cubicBezTo>
                    <a:cubicBezTo>
                      <a:pt x="935" y="4909"/>
                      <a:pt x="1113" y="4886"/>
                      <a:pt x="1273" y="4886"/>
                    </a:cubicBezTo>
                    <a:cubicBezTo>
                      <a:pt x="1288" y="4886"/>
                      <a:pt x="1304" y="4886"/>
                      <a:pt x="1319" y="4887"/>
                    </a:cubicBezTo>
                    <a:cubicBezTo>
                      <a:pt x="1676" y="4909"/>
                      <a:pt x="2020" y="4956"/>
                      <a:pt x="2364" y="4956"/>
                    </a:cubicBezTo>
                    <a:cubicBezTo>
                      <a:pt x="2648" y="4956"/>
                      <a:pt x="2932" y="4924"/>
                      <a:pt x="3222" y="4819"/>
                    </a:cubicBezTo>
                    <a:cubicBezTo>
                      <a:pt x="3317" y="4792"/>
                      <a:pt x="3426" y="4710"/>
                      <a:pt x="3440" y="4602"/>
                    </a:cubicBezTo>
                    <a:cubicBezTo>
                      <a:pt x="3603" y="3555"/>
                      <a:pt x="3616" y="2386"/>
                      <a:pt x="3222" y="1380"/>
                    </a:cubicBezTo>
                    <a:cubicBezTo>
                      <a:pt x="3168" y="1244"/>
                      <a:pt x="3100" y="1108"/>
                      <a:pt x="3018" y="972"/>
                    </a:cubicBezTo>
                    <a:cubicBezTo>
                      <a:pt x="2978" y="904"/>
                      <a:pt x="2923" y="837"/>
                      <a:pt x="2882" y="769"/>
                    </a:cubicBezTo>
                    <a:cubicBezTo>
                      <a:pt x="2570" y="357"/>
                      <a:pt x="1958" y="0"/>
                      <a:pt x="14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46"/>
              <p:cNvSpPr/>
              <p:nvPr/>
            </p:nvSpPr>
            <p:spPr>
              <a:xfrm>
                <a:off x="7917634" y="4300188"/>
                <a:ext cx="161805" cy="112490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3506" extrusionOk="0">
                    <a:moveTo>
                      <a:pt x="2595" y="310"/>
                    </a:moveTo>
                    <a:cubicBezTo>
                      <a:pt x="2918" y="310"/>
                      <a:pt x="3251" y="355"/>
                      <a:pt x="3453" y="377"/>
                    </a:cubicBezTo>
                    <a:cubicBezTo>
                      <a:pt x="3765" y="458"/>
                      <a:pt x="4051" y="594"/>
                      <a:pt x="4214" y="784"/>
                    </a:cubicBezTo>
                    <a:cubicBezTo>
                      <a:pt x="4825" y="1505"/>
                      <a:pt x="3371" y="1518"/>
                      <a:pt x="2963" y="1518"/>
                    </a:cubicBezTo>
                    <a:cubicBezTo>
                      <a:pt x="2827" y="1518"/>
                      <a:pt x="2664" y="1532"/>
                      <a:pt x="2501" y="1532"/>
                    </a:cubicBezTo>
                    <a:cubicBezTo>
                      <a:pt x="2406" y="1532"/>
                      <a:pt x="2311" y="1532"/>
                      <a:pt x="2216" y="1518"/>
                    </a:cubicBezTo>
                    <a:cubicBezTo>
                      <a:pt x="2175" y="1518"/>
                      <a:pt x="2121" y="1505"/>
                      <a:pt x="2080" y="1505"/>
                    </a:cubicBezTo>
                    <a:cubicBezTo>
                      <a:pt x="1767" y="1410"/>
                      <a:pt x="1522" y="988"/>
                      <a:pt x="1658" y="648"/>
                    </a:cubicBezTo>
                    <a:cubicBezTo>
                      <a:pt x="1713" y="485"/>
                      <a:pt x="1876" y="404"/>
                      <a:pt x="2093" y="349"/>
                    </a:cubicBezTo>
                    <a:cubicBezTo>
                      <a:pt x="2107" y="363"/>
                      <a:pt x="2121" y="363"/>
                      <a:pt x="2148" y="363"/>
                    </a:cubicBezTo>
                    <a:cubicBezTo>
                      <a:pt x="2202" y="349"/>
                      <a:pt x="2256" y="336"/>
                      <a:pt x="2324" y="322"/>
                    </a:cubicBezTo>
                    <a:cubicBezTo>
                      <a:pt x="2412" y="313"/>
                      <a:pt x="2503" y="310"/>
                      <a:pt x="2595" y="310"/>
                    </a:cubicBezTo>
                    <a:close/>
                    <a:moveTo>
                      <a:pt x="1889" y="1872"/>
                    </a:moveTo>
                    <a:cubicBezTo>
                      <a:pt x="2065" y="1904"/>
                      <a:pt x="2249" y="1917"/>
                      <a:pt x="2435" y="1917"/>
                    </a:cubicBezTo>
                    <a:cubicBezTo>
                      <a:pt x="2566" y="1917"/>
                      <a:pt x="2698" y="1910"/>
                      <a:pt x="2827" y="1899"/>
                    </a:cubicBezTo>
                    <a:cubicBezTo>
                      <a:pt x="2977" y="1940"/>
                      <a:pt x="3235" y="2008"/>
                      <a:pt x="3276" y="2130"/>
                    </a:cubicBezTo>
                    <a:cubicBezTo>
                      <a:pt x="3289" y="2239"/>
                      <a:pt x="3303" y="2361"/>
                      <a:pt x="3303" y="2483"/>
                    </a:cubicBezTo>
                    <a:cubicBezTo>
                      <a:pt x="3303" y="2538"/>
                      <a:pt x="3289" y="2592"/>
                      <a:pt x="3289" y="2647"/>
                    </a:cubicBezTo>
                    <a:cubicBezTo>
                      <a:pt x="3262" y="2823"/>
                      <a:pt x="3181" y="3014"/>
                      <a:pt x="2990" y="3109"/>
                    </a:cubicBezTo>
                    <a:cubicBezTo>
                      <a:pt x="2963" y="3122"/>
                      <a:pt x="2922" y="3127"/>
                      <a:pt x="2877" y="3127"/>
                    </a:cubicBezTo>
                    <a:cubicBezTo>
                      <a:pt x="2785" y="3127"/>
                      <a:pt x="2673" y="3109"/>
                      <a:pt x="2610" y="3109"/>
                    </a:cubicBezTo>
                    <a:cubicBezTo>
                      <a:pt x="2053" y="3109"/>
                      <a:pt x="1509" y="3095"/>
                      <a:pt x="965" y="3054"/>
                    </a:cubicBezTo>
                    <a:cubicBezTo>
                      <a:pt x="571" y="3014"/>
                      <a:pt x="299" y="2782"/>
                      <a:pt x="449" y="2375"/>
                    </a:cubicBezTo>
                    <a:cubicBezTo>
                      <a:pt x="612" y="1940"/>
                      <a:pt x="1047" y="1899"/>
                      <a:pt x="1441" y="1885"/>
                    </a:cubicBezTo>
                    <a:cubicBezTo>
                      <a:pt x="1590" y="1885"/>
                      <a:pt x="1740" y="1885"/>
                      <a:pt x="1889" y="1872"/>
                    </a:cubicBezTo>
                    <a:close/>
                    <a:moveTo>
                      <a:pt x="2441" y="0"/>
                    </a:moveTo>
                    <a:cubicBezTo>
                      <a:pt x="2224" y="0"/>
                      <a:pt x="2007" y="22"/>
                      <a:pt x="1794" y="64"/>
                    </a:cubicBezTo>
                    <a:cubicBezTo>
                      <a:pt x="1332" y="159"/>
                      <a:pt x="1291" y="363"/>
                      <a:pt x="1291" y="812"/>
                    </a:cubicBezTo>
                    <a:cubicBezTo>
                      <a:pt x="1278" y="1029"/>
                      <a:pt x="1264" y="1314"/>
                      <a:pt x="1359" y="1532"/>
                    </a:cubicBezTo>
                    <a:cubicBezTo>
                      <a:pt x="979" y="1532"/>
                      <a:pt x="530" y="1532"/>
                      <a:pt x="286" y="1858"/>
                    </a:cubicBezTo>
                    <a:cubicBezTo>
                      <a:pt x="95" y="2130"/>
                      <a:pt x="0" y="2606"/>
                      <a:pt x="68" y="2918"/>
                    </a:cubicBezTo>
                    <a:cubicBezTo>
                      <a:pt x="136" y="3285"/>
                      <a:pt x="435" y="3367"/>
                      <a:pt x="761" y="3408"/>
                    </a:cubicBezTo>
                    <a:cubicBezTo>
                      <a:pt x="1249" y="3467"/>
                      <a:pt x="1751" y="3505"/>
                      <a:pt x="2252" y="3505"/>
                    </a:cubicBezTo>
                    <a:cubicBezTo>
                      <a:pt x="2435" y="3505"/>
                      <a:pt x="2618" y="3500"/>
                      <a:pt x="2800" y="3489"/>
                    </a:cubicBezTo>
                    <a:cubicBezTo>
                      <a:pt x="3154" y="3476"/>
                      <a:pt x="3507" y="3448"/>
                      <a:pt x="3589" y="3041"/>
                    </a:cubicBezTo>
                    <a:cubicBezTo>
                      <a:pt x="3616" y="2878"/>
                      <a:pt x="3616" y="2687"/>
                      <a:pt x="3575" y="2497"/>
                    </a:cubicBezTo>
                    <a:cubicBezTo>
                      <a:pt x="3589" y="2347"/>
                      <a:pt x="3575" y="2184"/>
                      <a:pt x="3548" y="2048"/>
                    </a:cubicBezTo>
                    <a:cubicBezTo>
                      <a:pt x="3561" y="1980"/>
                      <a:pt x="3548" y="1913"/>
                      <a:pt x="3521" y="1858"/>
                    </a:cubicBezTo>
                    <a:cubicBezTo>
                      <a:pt x="4173" y="1804"/>
                      <a:pt x="5043" y="1559"/>
                      <a:pt x="4662" y="730"/>
                    </a:cubicBezTo>
                    <a:cubicBezTo>
                      <a:pt x="4423" y="195"/>
                      <a:pt x="3792" y="3"/>
                      <a:pt x="3178" y="3"/>
                    </a:cubicBezTo>
                    <a:cubicBezTo>
                      <a:pt x="3060" y="3"/>
                      <a:pt x="2942" y="10"/>
                      <a:pt x="2827" y="23"/>
                    </a:cubicBezTo>
                    <a:cubicBezTo>
                      <a:pt x="2700" y="8"/>
                      <a:pt x="2571" y="0"/>
                      <a:pt x="24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46"/>
              <p:cNvSpPr/>
              <p:nvPr/>
            </p:nvSpPr>
            <p:spPr>
              <a:xfrm>
                <a:off x="7990881" y="3688476"/>
                <a:ext cx="73314" cy="120222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3747" extrusionOk="0">
                    <a:moveTo>
                      <a:pt x="900" y="0"/>
                    </a:moveTo>
                    <a:cubicBezTo>
                      <a:pt x="576" y="0"/>
                      <a:pt x="335" y="239"/>
                      <a:pt x="259" y="656"/>
                    </a:cubicBezTo>
                    <a:cubicBezTo>
                      <a:pt x="164" y="1159"/>
                      <a:pt x="109" y="1662"/>
                      <a:pt x="96" y="2165"/>
                    </a:cubicBezTo>
                    <a:cubicBezTo>
                      <a:pt x="69" y="2600"/>
                      <a:pt x="1" y="3144"/>
                      <a:pt x="109" y="3565"/>
                    </a:cubicBezTo>
                    <a:cubicBezTo>
                      <a:pt x="150" y="3633"/>
                      <a:pt x="137" y="3687"/>
                      <a:pt x="55" y="3701"/>
                    </a:cubicBezTo>
                    <a:cubicBezTo>
                      <a:pt x="177" y="3687"/>
                      <a:pt x="300" y="3674"/>
                      <a:pt x="408" y="3674"/>
                    </a:cubicBezTo>
                    <a:cubicBezTo>
                      <a:pt x="612" y="3674"/>
                      <a:pt x="830" y="3687"/>
                      <a:pt x="1034" y="3715"/>
                    </a:cubicBezTo>
                    <a:cubicBezTo>
                      <a:pt x="1249" y="3729"/>
                      <a:pt x="1456" y="3747"/>
                      <a:pt x="1662" y="3747"/>
                    </a:cubicBezTo>
                    <a:cubicBezTo>
                      <a:pt x="1846" y="3747"/>
                      <a:pt x="2030" y="3732"/>
                      <a:pt x="2216" y="3687"/>
                    </a:cubicBezTo>
                    <a:cubicBezTo>
                      <a:pt x="2230" y="3551"/>
                      <a:pt x="2257" y="3415"/>
                      <a:pt x="2271" y="3280"/>
                    </a:cubicBezTo>
                    <a:cubicBezTo>
                      <a:pt x="2203" y="2573"/>
                      <a:pt x="2284" y="1866"/>
                      <a:pt x="2094" y="1186"/>
                    </a:cubicBezTo>
                    <a:cubicBezTo>
                      <a:pt x="1972" y="765"/>
                      <a:pt x="1754" y="371"/>
                      <a:pt x="1360" y="140"/>
                    </a:cubicBezTo>
                    <a:cubicBezTo>
                      <a:pt x="1195" y="45"/>
                      <a:pt x="1040" y="0"/>
                      <a:pt x="9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46"/>
              <p:cNvSpPr/>
              <p:nvPr/>
            </p:nvSpPr>
            <p:spPr>
              <a:xfrm>
                <a:off x="7884042" y="4137955"/>
                <a:ext cx="114736" cy="68181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2125" extrusionOk="0">
                    <a:moveTo>
                      <a:pt x="1123" y="392"/>
                    </a:moveTo>
                    <a:cubicBezTo>
                      <a:pt x="1315" y="392"/>
                      <a:pt x="1507" y="411"/>
                      <a:pt x="1700" y="431"/>
                    </a:cubicBezTo>
                    <a:cubicBezTo>
                      <a:pt x="2039" y="471"/>
                      <a:pt x="2502" y="485"/>
                      <a:pt x="2828" y="607"/>
                    </a:cubicBezTo>
                    <a:cubicBezTo>
                      <a:pt x="2923" y="648"/>
                      <a:pt x="2977" y="662"/>
                      <a:pt x="3032" y="689"/>
                    </a:cubicBezTo>
                    <a:cubicBezTo>
                      <a:pt x="3045" y="716"/>
                      <a:pt x="3059" y="730"/>
                      <a:pt x="3072" y="757"/>
                    </a:cubicBezTo>
                    <a:cubicBezTo>
                      <a:pt x="3086" y="798"/>
                      <a:pt x="3113" y="838"/>
                      <a:pt x="3154" y="852"/>
                    </a:cubicBezTo>
                    <a:cubicBezTo>
                      <a:pt x="3168" y="866"/>
                      <a:pt x="3168" y="893"/>
                      <a:pt x="3181" y="934"/>
                    </a:cubicBezTo>
                    <a:cubicBezTo>
                      <a:pt x="3235" y="1165"/>
                      <a:pt x="3045" y="1504"/>
                      <a:pt x="2869" y="1586"/>
                    </a:cubicBezTo>
                    <a:cubicBezTo>
                      <a:pt x="2665" y="1678"/>
                      <a:pt x="2377" y="1678"/>
                      <a:pt x="2125" y="1678"/>
                    </a:cubicBezTo>
                    <a:cubicBezTo>
                      <a:pt x="2041" y="1678"/>
                      <a:pt x="1961" y="1678"/>
                      <a:pt x="1890" y="1681"/>
                    </a:cubicBezTo>
                    <a:cubicBezTo>
                      <a:pt x="1767" y="1686"/>
                      <a:pt x="1621" y="1697"/>
                      <a:pt x="1472" y="1697"/>
                    </a:cubicBezTo>
                    <a:cubicBezTo>
                      <a:pt x="1226" y="1697"/>
                      <a:pt x="972" y="1667"/>
                      <a:pt x="802" y="1532"/>
                    </a:cubicBezTo>
                    <a:cubicBezTo>
                      <a:pt x="476" y="1246"/>
                      <a:pt x="368" y="648"/>
                      <a:pt x="830" y="417"/>
                    </a:cubicBezTo>
                    <a:cubicBezTo>
                      <a:pt x="843" y="417"/>
                      <a:pt x="857" y="404"/>
                      <a:pt x="884" y="404"/>
                    </a:cubicBezTo>
                    <a:cubicBezTo>
                      <a:pt x="964" y="396"/>
                      <a:pt x="1043" y="392"/>
                      <a:pt x="1123" y="392"/>
                    </a:cubicBezTo>
                    <a:close/>
                    <a:moveTo>
                      <a:pt x="831" y="1"/>
                    </a:moveTo>
                    <a:cubicBezTo>
                      <a:pt x="681" y="1"/>
                      <a:pt x="533" y="12"/>
                      <a:pt x="408" y="64"/>
                    </a:cubicBezTo>
                    <a:cubicBezTo>
                      <a:pt x="1" y="254"/>
                      <a:pt x="55" y="961"/>
                      <a:pt x="164" y="1314"/>
                    </a:cubicBezTo>
                    <a:cubicBezTo>
                      <a:pt x="300" y="1722"/>
                      <a:pt x="639" y="2007"/>
                      <a:pt x="1061" y="2075"/>
                    </a:cubicBezTo>
                    <a:cubicBezTo>
                      <a:pt x="1268" y="2106"/>
                      <a:pt x="1520" y="2125"/>
                      <a:pt x="1780" y="2125"/>
                    </a:cubicBezTo>
                    <a:cubicBezTo>
                      <a:pt x="2217" y="2125"/>
                      <a:pt x="2680" y="2071"/>
                      <a:pt x="3004" y="1926"/>
                    </a:cubicBezTo>
                    <a:cubicBezTo>
                      <a:pt x="3467" y="1736"/>
                      <a:pt x="3575" y="1273"/>
                      <a:pt x="3521" y="811"/>
                    </a:cubicBezTo>
                    <a:cubicBezTo>
                      <a:pt x="3494" y="580"/>
                      <a:pt x="3399" y="458"/>
                      <a:pt x="3249" y="376"/>
                    </a:cubicBezTo>
                    <a:cubicBezTo>
                      <a:pt x="3072" y="118"/>
                      <a:pt x="2705" y="50"/>
                      <a:pt x="2352" y="37"/>
                    </a:cubicBezTo>
                    <a:cubicBezTo>
                      <a:pt x="1971" y="9"/>
                      <a:pt x="1591" y="9"/>
                      <a:pt x="1210" y="9"/>
                    </a:cubicBezTo>
                    <a:cubicBezTo>
                      <a:pt x="1091" y="9"/>
                      <a:pt x="960" y="1"/>
                      <a:pt x="8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46"/>
              <p:cNvSpPr/>
              <p:nvPr/>
            </p:nvSpPr>
            <p:spPr>
              <a:xfrm>
                <a:off x="7614986" y="4236495"/>
                <a:ext cx="157024" cy="112426"/>
              </a:xfrm>
              <a:custGeom>
                <a:avLst/>
                <a:gdLst/>
                <a:ahLst/>
                <a:cxnLst/>
                <a:rect l="l" t="t" r="r" b="b"/>
                <a:pathLst>
                  <a:path w="4894" h="3504" extrusionOk="0">
                    <a:moveTo>
                      <a:pt x="2299" y="310"/>
                    </a:moveTo>
                    <a:cubicBezTo>
                      <a:pt x="2391" y="310"/>
                      <a:pt x="2482" y="314"/>
                      <a:pt x="2569" y="323"/>
                    </a:cubicBezTo>
                    <a:cubicBezTo>
                      <a:pt x="2637" y="336"/>
                      <a:pt x="2691" y="350"/>
                      <a:pt x="2746" y="364"/>
                    </a:cubicBezTo>
                    <a:cubicBezTo>
                      <a:pt x="2759" y="364"/>
                      <a:pt x="2787" y="364"/>
                      <a:pt x="2800" y="350"/>
                    </a:cubicBezTo>
                    <a:cubicBezTo>
                      <a:pt x="3004" y="404"/>
                      <a:pt x="3181" y="486"/>
                      <a:pt x="3235" y="649"/>
                    </a:cubicBezTo>
                    <a:cubicBezTo>
                      <a:pt x="3371" y="989"/>
                      <a:pt x="3126" y="1410"/>
                      <a:pt x="2814" y="1492"/>
                    </a:cubicBezTo>
                    <a:cubicBezTo>
                      <a:pt x="2759" y="1505"/>
                      <a:pt x="2719" y="1519"/>
                      <a:pt x="2664" y="1519"/>
                    </a:cubicBezTo>
                    <a:cubicBezTo>
                      <a:pt x="2583" y="1533"/>
                      <a:pt x="2488" y="1533"/>
                      <a:pt x="2392" y="1533"/>
                    </a:cubicBezTo>
                    <a:cubicBezTo>
                      <a:pt x="2229" y="1533"/>
                      <a:pt x="2066" y="1519"/>
                      <a:pt x="1930" y="1519"/>
                    </a:cubicBezTo>
                    <a:cubicBezTo>
                      <a:pt x="1522" y="1519"/>
                      <a:pt x="68" y="1505"/>
                      <a:pt x="680" y="785"/>
                    </a:cubicBezTo>
                    <a:cubicBezTo>
                      <a:pt x="843" y="595"/>
                      <a:pt x="1128" y="459"/>
                      <a:pt x="1441" y="377"/>
                    </a:cubicBezTo>
                    <a:cubicBezTo>
                      <a:pt x="1642" y="356"/>
                      <a:pt x="1975" y="310"/>
                      <a:pt x="2299" y="310"/>
                    </a:cubicBezTo>
                    <a:close/>
                    <a:moveTo>
                      <a:pt x="2453" y="1"/>
                    </a:moveTo>
                    <a:cubicBezTo>
                      <a:pt x="2323" y="1"/>
                      <a:pt x="2194" y="8"/>
                      <a:pt x="2066" y="24"/>
                    </a:cubicBezTo>
                    <a:cubicBezTo>
                      <a:pt x="1950" y="11"/>
                      <a:pt x="1830" y="3"/>
                      <a:pt x="1711" y="3"/>
                    </a:cubicBezTo>
                    <a:cubicBezTo>
                      <a:pt x="1091" y="3"/>
                      <a:pt x="468" y="195"/>
                      <a:pt x="218" y="731"/>
                    </a:cubicBezTo>
                    <a:cubicBezTo>
                      <a:pt x="0" y="1220"/>
                      <a:pt x="218" y="1505"/>
                      <a:pt x="571" y="1668"/>
                    </a:cubicBezTo>
                    <a:cubicBezTo>
                      <a:pt x="788" y="1668"/>
                      <a:pt x="1006" y="1696"/>
                      <a:pt x="1223" y="1736"/>
                    </a:cubicBezTo>
                    <a:cubicBezTo>
                      <a:pt x="1482" y="1791"/>
                      <a:pt x="1618" y="1886"/>
                      <a:pt x="1672" y="2049"/>
                    </a:cubicBezTo>
                    <a:cubicBezTo>
                      <a:pt x="1767" y="1967"/>
                      <a:pt x="1944" y="1927"/>
                      <a:pt x="2066" y="1899"/>
                    </a:cubicBezTo>
                    <a:cubicBezTo>
                      <a:pt x="2196" y="1911"/>
                      <a:pt x="2327" y="1917"/>
                      <a:pt x="2458" y="1917"/>
                    </a:cubicBezTo>
                    <a:cubicBezTo>
                      <a:pt x="2642" y="1917"/>
                      <a:pt x="2823" y="1904"/>
                      <a:pt x="2990" y="1872"/>
                    </a:cubicBezTo>
                    <a:cubicBezTo>
                      <a:pt x="3154" y="1886"/>
                      <a:pt x="3303" y="1886"/>
                      <a:pt x="3453" y="1886"/>
                    </a:cubicBezTo>
                    <a:cubicBezTo>
                      <a:pt x="3847" y="1899"/>
                      <a:pt x="4282" y="1940"/>
                      <a:pt x="4445" y="2375"/>
                    </a:cubicBezTo>
                    <a:cubicBezTo>
                      <a:pt x="4594" y="2783"/>
                      <a:pt x="4322" y="3014"/>
                      <a:pt x="3928" y="3055"/>
                    </a:cubicBezTo>
                    <a:cubicBezTo>
                      <a:pt x="3385" y="3096"/>
                      <a:pt x="2841" y="3109"/>
                      <a:pt x="2284" y="3109"/>
                    </a:cubicBezTo>
                    <a:cubicBezTo>
                      <a:pt x="2220" y="3109"/>
                      <a:pt x="2108" y="3127"/>
                      <a:pt x="2017" y="3127"/>
                    </a:cubicBezTo>
                    <a:cubicBezTo>
                      <a:pt x="1971" y="3127"/>
                      <a:pt x="1930" y="3123"/>
                      <a:pt x="1903" y="3109"/>
                    </a:cubicBezTo>
                    <a:cubicBezTo>
                      <a:pt x="1821" y="3068"/>
                      <a:pt x="1754" y="3014"/>
                      <a:pt x="1713" y="2946"/>
                    </a:cubicBezTo>
                    <a:cubicBezTo>
                      <a:pt x="1699" y="3028"/>
                      <a:pt x="1686" y="3123"/>
                      <a:pt x="1658" y="3204"/>
                    </a:cubicBezTo>
                    <a:cubicBezTo>
                      <a:pt x="1688" y="3204"/>
                      <a:pt x="1717" y="3204"/>
                      <a:pt x="1747" y="3204"/>
                    </a:cubicBezTo>
                    <a:cubicBezTo>
                      <a:pt x="2092" y="3204"/>
                      <a:pt x="2466" y="3216"/>
                      <a:pt x="2691" y="3503"/>
                    </a:cubicBezTo>
                    <a:cubicBezTo>
                      <a:pt x="3181" y="3503"/>
                      <a:pt x="3656" y="3463"/>
                      <a:pt x="4132" y="3408"/>
                    </a:cubicBezTo>
                    <a:cubicBezTo>
                      <a:pt x="4458" y="3367"/>
                      <a:pt x="4757" y="3286"/>
                      <a:pt x="4825" y="2919"/>
                    </a:cubicBezTo>
                    <a:cubicBezTo>
                      <a:pt x="4893" y="2606"/>
                      <a:pt x="4798" y="2131"/>
                      <a:pt x="4608" y="1859"/>
                    </a:cubicBezTo>
                    <a:cubicBezTo>
                      <a:pt x="4381" y="1544"/>
                      <a:pt x="3980" y="1532"/>
                      <a:pt x="3620" y="1532"/>
                    </a:cubicBezTo>
                    <a:cubicBezTo>
                      <a:pt x="3591" y="1532"/>
                      <a:pt x="3562" y="1533"/>
                      <a:pt x="3534" y="1533"/>
                    </a:cubicBezTo>
                    <a:cubicBezTo>
                      <a:pt x="3629" y="1315"/>
                      <a:pt x="3616" y="1030"/>
                      <a:pt x="3602" y="812"/>
                    </a:cubicBezTo>
                    <a:cubicBezTo>
                      <a:pt x="3602" y="364"/>
                      <a:pt x="3548" y="160"/>
                      <a:pt x="3099" y="65"/>
                    </a:cubicBezTo>
                    <a:cubicBezTo>
                      <a:pt x="2887" y="22"/>
                      <a:pt x="2669" y="1"/>
                      <a:pt x="24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46"/>
              <p:cNvSpPr/>
              <p:nvPr/>
            </p:nvSpPr>
            <p:spPr>
              <a:xfrm>
                <a:off x="7595351" y="4348030"/>
                <a:ext cx="116019" cy="54609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1702" extrusionOk="0">
                    <a:moveTo>
                      <a:pt x="2447" y="0"/>
                    </a:moveTo>
                    <a:lnTo>
                      <a:pt x="2433" y="95"/>
                    </a:lnTo>
                    <a:cubicBezTo>
                      <a:pt x="2746" y="136"/>
                      <a:pt x="3045" y="231"/>
                      <a:pt x="3167" y="571"/>
                    </a:cubicBezTo>
                    <a:cubicBezTo>
                      <a:pt x="3317" y="979"/>
                      <a:pt x="3059" y="1210"/>
                      <a:pt x="2665" y="1251"/>
                    </a:cubicBezTo>
                    <a:cubicBezTo>
                      <a:pt x="2121" y="1291"/>
                      <a:pt x="1564" y="1305"/>
                      <a:pt x="1020" y="1305"/>
                    </a:cubicBezTo>
                    <a:cubicBezTo>
                      <a:pt x="956" y="1305"/>
                      <a:pt x="839" y="1323"/>
                      <a:pt x="743" y="1323"/>
                    </a:cubicBezTo>
                    <a:cubicBezTo>
                      <a:pt x="695" y="1323"/>
                      <a:pt x="653" y="1319"/>
                      <a:pt x="626" y="1305"/>
                    </a:cubicBezTo>
                    <a:cubicBezTo>
                      <a:pt x="449" y="1210"/>
                      <a:pt x="367" y="1020"/>
                      <a:pt x="340" y="843"/>
                    </a:cubicBezTo>
                    <a:cubicBezTo>
                      <a:pt x="327" y="789"/>
                      <a:pt x="327" y="734"/>
                      <a:pt x="327" y="680"/>
                    </a:cubicBezTo>
                    <a:lnTo>
                      <a:pt x="41" y="693"/>
                    </a:lnTo>
                    <a:cubicBezTo>
                      <a:pt x="14" y="884"/>
                      <a:pt x="0" y="1074"/>
                      <a:pt x="41" y="1237"/>
                    </a:cubicBezTo>
                    <a:cubicBezTo>
                      <a:pt x="123" y="1645"/>
                      <a:pt x="476" y="1672"/>
                      <a:pt x="830" y="1686"/>
                    </a:cubicBezTo>
                    <a:cubicBezTo>
                      <a:pt x="1008" y="1697"/>
                      <a:pt x="1188" y="1702"/>
                      <a:pt x="1370" y="1702"/>
                    </a:cubicBezTo>
                    <a:cubicBezTo>
                      <a:pt x="1865" y="1702"/>
                      <a:pt x="2367" y="1664"/>
                      <a:pt x="2855" y="1604"/>
                    </a:cubicBezTo>
                    <a:cubicBezTo>
                      <a:pt x="3195" y="1563"/>
                      <a:pt x="3480" y="1482"/>
                      <a:pt x="3562" y="1115"/>
                    </a:cubicBezTo>
                    <a:cubicBezTo>
                      <a:pt x="3616" y="802"/>
                      <a:pt x="3521" y="326"/>
                      <a:pt x="3331" y="55"/>
                    </a:cubicBezTo>
                    <a:cubicBezTo>
                      <a:pt x="3331" y="55"/>
                      <a:pt x="3317" y="41"/>
                      <a:pt x="3303" y="27"/>
                    </a:cubicBezTo>
                    <a:cubicBezTo>
                      <a:pt x="3113" y="27"/>
                      <a:pt x="2909" y="27"/>
                      <a:pt x="2705" y="14"/>
                    </a:cubicBezTo>
                    <a:cubicBezTo>
                      <a:pt x="2610" y="14"/>
                      <a:pt x="2529" y="14"/>
                      <a:pt x="24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46"/>
              <p:cNvSpPr/>
              <p:nvPr/>
            </p:nvSpPr>
            <p:spPr>
              <a:xfrm>
                <a:off x="7598848" y="3489567"/>
                <a:ext cx="103378" cy="159366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4967" extrusionOk="0">
                    <a:moveTo>
                      <a:pt x="1775" y="571"/>
                    </a:moveTo>
                    <a:cubicBezTo>
                      <a:pt x="1837" y="571"/>
                      <a:pt x="1903" y="581"/>
                      <a:pt x="1971" y="603"/>
                    </a:cubicBezTo>
                    <a:cubicBezTo>
                      <a:pt x="2148" y="657"/>
                      <a:pt x="2284" y="793"/>
                      <a:pt x="2379" y="956"/>
                    </a:cubicBezTo>
                    <a:cubicBezTo>
                      <a:pt x="2379" y="983"/>
                      <a:pt x="2392" y="1011"/>
                      <a:pt x="2392" y="1038"/>
                    </a:cubicBezTo>
                    <a:cubicBezTo>
                      <a:pt x="2406" y="1079"/>
                      <a:pt x="2433" y="1106"/>
                      <a:pt x="2460" y="1133"/>
                    </a:cubicBezTo>
                    <a:cubicBezTo>
                      <a:pt x="2501" y="1228"/>
                      <a:pt x="2528" y="1337"/>
                      <a:pt x="2556" y="1432"/>
                    </a:cubicBezTo>
                    <a:cubicBezTo>
                      <a:pt x="2678" y="2030"/>
                      <a:pt x="2664" y="2696"/>
                      <a:pt x="2637" y="3308"/>
                    </a:cubicBezTo>
                    <a:cubicBezTo>
                      <a:pt x="2624" y="3580"/>
                      <a:pt x="2678" y="3987"/>
                      <a:pt x="2474" y="4191"/>
                    </a:cubicBezTo>
                    <a:cubicBezTo>
                      <a:pt x="2358" y="4299"/>
                      <a:pt x="2177" y="4320"/>
                      <a:pt x="1990" y="4320"/>
                    </a:cubicBezTo>
                    <a:cubicBezTo>
                      <a:pt x="1875" y="4320"/>
                      <a:pt x="1758" y="4312"/>
                      <a:pt x="1653" y="4312"/>
                    </a:cubicBezTo>
                    <a:cubicBezTo>
                      <a:pt x="1627" y="4312"/>
                      <a:pt x="1601" y="4312"/>
                      <a:pt x="1577" y="4314"/>
                    </a:cubicBezTo>
                    <a:cubicBezTo>
                      <a:pt x="1414" y="4327"/>
                      <a:pt x="1251" y="4327"/>
                      <a:pt x="1088" y="4341"/>
                    </a:cubicBezTo>
                    <a:cubicBezTo>
                      <a:pt x="1023" y="4347"/>
                      <a:pt x="971" y="4355"/>
                      <a:pt x="928" y="4355"/>
                    </a:cubicBezTo>
                    <a:cubicBezTo>
                      <a:pt x="870" y="4355"/>
                      <a:pt x="827" y="4340"/>
                      <a:pt x="789" y="4286"/>
                    </a:cubicBezTo>
                    <a:cubicBezTo>
                      <a:pt x="680" y="4123"/>
                      <a:pt x="761" y="3620"/>
                      <a:pt x="761" y="3416"/>
                    </a:cubicBezTo>
                    <a:cubicBezTo>
                      <a:pt x="748" y="2805"/>
                      <a:pt x="775" y="2166"/>
                      <a:pt x="911" y="1568"/>
                    </a:cubicBezTo>
                    <a:cubicBezTo>
                      <a:pt x="924" y="1459"/>
                      <a:pt x="965" y="1350"/>
                      <a:pt x="1006" y="1242"/>
                    </a:cubicBezTo>
                    <a:cubicBezTo>
                      <a:pt x="1033" y="1174"/>
                      <a:pt x="1060" y="1119"/>
                      <a:pt x="1101" y="1051"/>
                    </a:cubicBezTo>
                    <a:cubicBezTo>
                      <a:pt x="1257" y="784"/>
                      <a:pt x="1487" y="571"/>
                      <a:pt x="1775" y="571"/>
                    </a:cubicBezTo>
                    <a:close/>
                    <a:moveTo>
                      <a:pt x="1755" y="1"/>
                    </a:moveTo>
                    <a:cubicBezTo>
                      <a:pt x="1642" y="1"/>
                      <a:pt x="1528" y="19"/>
                      <a:pt x="1414" y="59"/>
                    </a:cubicBezTo>
                    <a:cubicBezTo>
                      <a:pt x="1142" y="154"/>
                      <a:pt x="938" y="331"/>
                      <a:pt x="789" y="562"/>
                    </a:cubicBezTo>
                    <a:cubicBezTo>
                      <a:pt x="666" y="698"/>
                      <a:pt x="571" y="875"/>
                      <a:pt x="503" y="1038"/>
                    </a:cubicBezTo>
                    <a:cubicBezTo>
                      <a:pt x="218" y="1731"/>
                      <a:pt x="190" y="2587"/>
                      <a:pt x="177" y="3321"/>
                    </a:cubicBezTo>
                    <a:cubicBezTo>
                      <a:pt x="163" y="3770"/>
                      <a:pt x="0" y="4735"/>
                      <a:pt x="557" y="4925"/>
                    </a:cubicBezTo>
                    <a:cubicBezTo>
                      <a:pt x="664" y="4956"/>
                      <a:pt x="785" y="4967"/>
                      <a:pt x="911" y="4967"/>
                    </a:cubicBezTo>
                    <a:cubicBezTo>
                      <a:pt x="1172" y="4967"/>
                      <a:pt x="1457" y="4921"/>
                      <a:pt x="1686" y="4912"/>
                    </a:cubicBezTo>
                    <a:cubicBezTo>
                      <a:pt x="1721" y="4910"/>
                      <a:pt x="1758" y="4910"/>
                      <a:pt x="1797" y="4910"/>
                    </a:cubicBezTo>
                    <a:cubicBezTo>
                      <a:pt x="1914" y="4910"/>
                      <a:pt x="2044" y="4914"/>
                      <a:pt x="2176" y="4914"/>
                    </a:cubicBezTo>
                    <a:cubicBezTo>
                      <a:pt x="2421" y="4914"/>
                      <a:pt x="2673" y="4898"/>
                      <a:pt x="2855" y="4803"/>
                    </a:cubicBezTo>
                    <a:cubicBezTo>
                      <a:pt x="3086" y="4667"/>
                      <a:pt x="3126" y="4422"/>
                      <a:pt x="3154" y="4191"/>
                    </a:cubicBezTo>
                    <a:cubicBezTo>
                      <a:pt x="3208" y="3729"/>
                      <a:pt x="3222" y="3267"/>
                      <a:pt x="3222" y="2818"/>
                    </a:cubicBezTo>
                    <a:cubicBezTo>
                      <a:pt x="3208" y="2112"/>
                      <a:pt x="3222" y="1228"/>
                      <a:pt x="2814" y="616"/>
                    </a:cubicBezTo>
                    <a:cubicBezTo>
                      <a:pt x="2577" y="262"/>
                      <a:pt x="2180" y="1"/>
                      <a:pt x="17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46"/>
              <p:cNvSpPr/>
              <p:nvPr/>
            </p:nvSpPr>
            <p:spPr>
              <a:xfrm>
                <a:off x="7620633" y="3507857"/>
                <a:ext cx="64138" cy="121442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3785" extrusionOk="0">
                    <a:moveTo>
                      <a:pt x="1096" y="1"/>
                    </a:moveTo>
                    <a:cubicBezTo>
                      <a:pt x="808" y="1"/>
                      <a:pt x="578" y="214"/>
                      <a:pt x="422" y="481"/>
                    </a:cubicBezTo>
                    <a:cubicBezTo>
                      <a:pt x="381" y="549"/>
                      <a:pt x="354" y="604"/>
                      <a:pt x="327" y="672"/>
                    </a:cubicBezTo>
                    <a:cubicBezTo>
                      <a:pt x="286" y="780"/>
                      <a:pt x="245" y="889"/>
                      <a:pt x="232" y="998"/>
                    </a:cubicBezTo>
                    <a:cubicBezTo>
                      <a:pt x="96" y="1596"/>
                      <a:pt x="69" y="2235"/>
                      <a:pt x="82" y="2846"/>
                    </a:cubicBezTo>
                    <a:cubicBezTo>
                      <a:pt x="82" y="3050"/>
                      <a:pt x="1" y="3553"/>
                      <a:pt x="110" y="3716"/>
                    </a:cubicBezTo>
                    <a:cubicBezTo>
                      <a:pt x="148" y="3770"/>
                      <a:pt x="191" y="3785"/>
                      <a:pt x="249" y="3785"/>
                    </a:cubicBezTo>
                    <a:cubicBezTo>
                      <a:pt x="292" y="3785"/>
                      <a:pt x="344" y="3777"/>
                      <a:pt x="409" y="3771"/>
                    </a:cubicBezTo>
                    <a:cubicBezTo>
                      <a:pt x="572" y="3757"/>
                      <a:pt x="735" y="3757"/>
                      <a:pt x="898" y="3744"/>
                    </a:cubicBezTo>
                    <a:cubicBezTo>
                      <a:pt x="922" y="3742"/>
                      <a:pt x="948" y="3742"/>
                      <a:pt x="974" y="3742"/>
                    </a:cubicBezTo>
                    <a:cubicBezTo>
                      <a:pt x="1079" y="3742"/>
                      <a:pt x="1196" y="3750"/>
                      <a:pt x="1311" y="3750"/>
                    </a:cubicBezTo>
                    <a:cubicBezTo>
                      <a:pt x="1498" y="3750"/>
                      <a:pt x="1679" y="3729"/>
                      <a:pt x="1795" y="3621"/>
                    </a:cubicBezTo>
                    <a:cubicBezTo>
                      <a:pt x="1999" y="3417"/>
                      <a:pt x="1945" y="3010"/>
                      <a:pt x="1958" y="2738"/>
                    </a:cubicBezTo>
                    <a:cubicBezTo>
                      <a:pt x="1985" y="2126"/>
                      <a:pt x="1999" y="1460"/>
                      <a:pt x="1877" y="862"/>
                    </a:cubicBezTo>
                    <a:cubicBezTo>
                      <a:pt x="1849" y="767"/>
                      <a:pt x="1822" y="658"/>
                      <a:pt x="1781" y="563"/>
                    </a:cubicBezTo>
                    <a:cubicBezTo>
                      <a:pt x="1754" y="536"/>
                      <a:pt x="1727" y="509"/>
                      <a:pt x="1713" y="468"/>
                    </a:cubicBezTo>
                    <a:cubicBezTo>
                      <a:pt x="1713" y="441"/>
                      <a:pt x="1700" y="413"/>
                      <a:pt x="1700" y="386"/>
                    </a:cubicBezTo>
                    <a:cubicBezTo>
                      <a:pt x="1605" y="223"/>
                      <a:pt x="1469" y="87"/>
                      <a:pt x="1292" y="33"/>
                    </a:cubicBezTo>
                    <a:cubicBezTo>
                      <a:pt x="1224" y="11"/>
                      <a:pt x="1158" y="1"/>
                      <a:pt x="10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46"/>
              <p:cNvSpPr/>
              <p:nvPr/>
            </p:nvSpPr>
            <p:spPr>
              <a:xfrm>
                <a:off x="7549567" y="4290016"/>
                <a:ext cx="124329" cy="80277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502" extrusionOk="0">
                    <a:moveTo>
                      <a:pt x="2610" y="0"/>
                    </a:moveTo>
                    <a:cubicBezTo>
                      <a:pt x="2488" y="0"/>
                      <a:pt x="2352" y="14"/>
                      <a:pt x="2229" y="28"/>
                    </a:cubicBezTo>
                    <a:cubicBezTo>
                      <a:pt x="2113" y="14"/>
                      <a:pt x="1993" y="7"/>
                      <a:pt x="1873" y="7"/>
                    </a:cubicBezTo>
                    <a:cubicBezTo>
                      <a:pt x="1251" y="7"/>
                      <a:pt x="620" y="199"/>
                      <a:pt x="381" y="734"/>
                    </a:cubicBezTo>
                    <a:cubicBezTo>
                      <a:pt x="0" y="1564"/>
                      <a:pt x="884" y="1808"/>
                      <a:pt x="1536" y="1863"/>
                    </a:cubicBezTo>
                    <a:cubicBezTo>
                      <a:pt x="1495" y="1917"/>
                      <a:pt x="1495" y="1985"/>
                      <a:pt x="1509" y="2053"/>
                    </a:cubicBezTo>
                    <a:cubicBezTo>
                      <a:pt x="1468" y="2189"/>
                      <a:pt x="1468" y="2338"/>
                      <a:pt x="1468" y="2501"/>
                    </a:cubicBezTo>
                    <a:lnTo>
                      <a:pt x="1754" y="2488"/>
                    </a:lnTo>
                    <a:cubicBezTo>
                      <a:pt x="1740" y="2365"/>
                      <a:pt x="1754" y="2243"/>
                      <a:pt x="1767" y="2134"/>
                    </a:cubicBezTo>
                    <a:cubicBezTo>
                      <a:pt x="1808" y="2012"/>
                      <a:pt x="2066" y="1944"/>
                      <a:pt x="2229" y="1903"/>
                    </a:cubicBezTo>
                    <a:cubicBezTo>
                      <a:pt x="2353" y="1915"/>
                      <a:pt x="2484" y="1921"/>
                      <a:pt x="2615" y="1921"/>
                    </a:cubicBezTo>
                    <a:cubicBezTo>
                      <a:pt x="2801" y="1921"/>
                      <a:pt x="2986" y="1908"/>
                      <a:pt x="3154" y="1876"/>
                    </a:cubicBezTo>
                    <a:cubicBezTo>
                      <a:pt x="3303" y="1890"/>
                      <a:pt x="3453" y="1890"/>
                      <a:pt x="3602" y="1890"/>
                    </a:cubicBezTo>
                    <a:cubicBezTo>
                      <a:pt x="3697" y="1903"/>
                      <a:pt x="3779" y="1903"/>
                      <a:pt x="3860" y="1903"/>
                    </a:cubicBezTo>
                    <a:lnTo>
                      <a:pt x="3874" y="1808"/>
                    </a:lnTo>
                    <a:cubicBezTo>
                      <a:pt x="3616" y="1767"/>
                      <a:pt x="3412" y="1672"/>
                      <a:pt x="3344" y="1373"/>
                    </a:cubicBezTo>
                    <a:cubicBezTo>
                      <a:pt x="3330" y="1332"/>
                      <a:pt x="3330" y="1278"/>
                      <a:pt x="3330" y="1224"/>
                    </a:cubicBezTo>
                    <a:cubicBezTo>
                      <a:pt x="3235" y="1360"/>
                      <a:pt x="3113" y="1468"/>
                      <a:pt x="2963" y="1496"/>
                    </a:cubicBezTo>
                    <a:cubicBezTo>
                      <a:pt x="2923" y="1509"/>
                      <a:pt x="2882" y="1523"/>
                      <a:pt x="2827" y="1523"/>
                    </a:cubicBezTo>
                    <a:cubicBezTo>
                      <a:pt x="2732" y="1536"/>
                      <a:pt x="2637" y="1536"/>
                      <a:pt x="2542" y="1536"/>
                    </a:cubicBezTo>
                    <a:cubicBezTo>
                      <a:pt x="2379" y="1536"/>
                      <a:pt x="2216" y="1523"/>
                      <a:pt x="2080" y="1523"/>
                    </a:cubicBezTo>
                    <a:cubicBezTo>
                      <a:pt x="1686" y="1523"/>
                      <a:pt x="231" y="1509"/>
                      <a:pt x="829" y="789"/>
                    </a:cubicBezTo>
                    <a:cubicBezTo>
                      <a:pt x="993" y="598"/>
                      <a:pt x="1278" y="463"/>
                      <a:pt x="1604" y="381"/>
                    </a:cubicBezTo>
                    <a:cubicBezTo>
                      <a:pt x="1795" y="360"/>
                      <a:pt x="2125" y="314"/>
                      <a:pt x="2455" y="314"/>
                    </a:cubicBezTo>
                    <a:cubicBezTo>
                      <a:pt x="2549" y="314"/>
                      <a:pt x="2642" y="318"/>
                      <a:pt x="2732" y="327"/>
                    </a:cubicBezTo>
                    <a:cubicBezTo>
                      <a:pt x="2787" y="340"/>
                      <a:pt x="2841" y="354"/>
                      <a:pt x="2895" y="367"/>
                    </a:cubicBezTo>
                    <a:cubicBezTo>
                      <a:pt x="2923" y="367"/>
                      <a:pt x="2936" y="367"/>
                      <a:pt x="2950" y="354"/>
                    </a:cubicBezTo>
                    <a:cubicBezTo>
                      <a:pt x="3126" y="395"/>
                      <a:pt x="3276" y="463"/>
                      <a:pt x="3358" y="571"/>
                    </a:cubicBezTo>
                    <a:cubicBezTo>
                      <a:pt x="3358" y="503"/>
                      <a:pt x="3371" y="435"/>
                      <a:pt x="3385" y="381"/>
                    </a:cubicBezTo>
                    <a:cubicBezTo>
                      <a:pt x="3371" y="313"/>
                      <a:pt x="3385" y="245"/>
                      <a:pt x="3412" y="191"/>
                    </a:cubicBezTo>
                    <a:cubicBezTo>
                      <a:pt x="3154" y="164"/>
                      <a:pt x="2855" y="109"/>
                      <a:pt x="26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46"/>
              <p:cNvSpPr/>
              <p:nvPr/>
            </p:nvSpPr>
            <p:spPr>
              <a:xfrm>
                <a:off x="7284843" y="4137955"/>
                <a:ext cx="115185" cy="68181"/>
              </a:xfrm>
              <a:custGeom>
                <a:avLst/>
                <a:gdLst/>
                <a:ahLst/>
                <a:cxnLst/>
                <a:rect l="l" t="t" r="r" b="b"/>
                <a:pathLst>
                  <a:path w="3590" h="2125" extrusionOk="0">
                    <a:moveTo>
                      <a:pt x="2467" y="392"/>
                    </a:moveTo>
                    <a:cubicBezTo>
                      <a:pt x="2546" y="392"/>
                      <a:pt x="2626" y="396"/>
                      <a:pt x="2706" y="404"/>
                    </a:cubicBezTo>
                    <a:cubicBezTo>
                      <a:pt x="2719" y="404"/>
                      <a:pt x="2746" y="417"/>
                      <a:pt x="2760" y="417"/>
                    </a:cubicBezTo>
                    <a:cubicBezTo>
                      <a:pt x="3222" y="648"/>
                      <a:pt x="3100" y="1246"/>
                      <a:pt x="2774" y="1532"/>
                    </a:cubicBezTo>
                    <a:cubicBezTo>
                      <a:pt x="2613" y="1667"/>
                      <a:pt x="2362" y="1697"/>
                      <a:pt x="2116" y="1697"/>
                    </a:cubicBezTo>
                    <a:cubicBezTo>
                      <a:pt x="1968" y="1697"/>
                      <a:pt x="1823" y="1686"/>
                      <a:pt x="1700" y="1681"/>
                    </a:cubicBezTo>
                    <a:cubicBezTo>
                      <a:pt x="1628" y="1678"/>
                      <a:pt x="1549" y="1678"/>
                      <a:pt x="1465" y="1678"/>
                    </a:cubicBezTo>
                    <a:cubicBezTo>
                      <a:pt x="1213" y="1678"/>
                      <a:pt x="925" y="1678"/>
                      <a:pt x="721" y="1586"/>
                    </a:cubicBezTo>
                    <a:cubicBezTo>
                      <a:pt x="341" y="1409"/>
                      <a:pt x="327" y="947"/>
                      <a:pt x="626" y="675"/>
                    </a:cubicBezTo>
                    <a:cubicBezTo>
                      <a:pt x="925" y="417"/>
                      <a:pt x="1510" y="485"/>
                      <a:pt x="1890" y="431"/>
                    </a:cubicBezTo>
                    <a:cubicBezTo>
                      <a:pt x="2082" y="411"/>
                      <a:pt x="2275" y="392"/>
                      <a:pt x="2467" y="392"/>
                    </a:cubicBezTo>
                    <a:close/>
                    <a:moveTo>
                      <a:pt x="2753" y="1"/>
                    </a:moveTo>
                    <a:cubicBezTo>
                      <a:pt x="2623" y="1"/>
                      <a:pt x="2492" y="9"/>
                      <a:pt x="2379" y="9"/>
                    </a:cubicBezTo>
                    <a:cubicBezTo>
                      <a:pt x="1999" y="9"/>
                      <a:pt x="1605" y="9"/>
                      <a:pt x="1224" y="37"/>
                    </a:cubicBezTo>
                    <a:cubicBezTo>
                      <a:pt x="871" y="50"/>
                      <a:pt x="504" y="118"/>
                      <a:pt x="327" y="376"/>
                    </a:cubicBezTo>
                    <a:cubicBezTo>
                      <a:pt x="191" y="458"/>
                      <a:pt x="96" y="580"/>
                      <a:pt x="69" y="811"/>
                    </a:cubicBezTo>
                    <a:cubicBezTo>
                      <a:pt x="1" y="1273"/>
                      <a:pt x="110" y="1736"/>
                      <a:pt x="572" y="1926"/>
                    </a:cubicBezTo>
                    <a:cubicBezTo>
                      <a:pt x="904" y="2071"/>
                      <a:pt x="1370" y="2125"/>
                      <a:pt x="1809" y="2125"/>
                    </a:cubicBezTo>
                    <a:cubicBezTo>
                      <a:pt x="2070" y="2125"/>
                      <a:pt x="2321" y="2106"/>
                      <a:pt x="2529" y="2075"/>
                    </a:cubicBezTo>
                    <a:cubicBezTo>
                      <a:pt x="2950" y="2007"/>
                      <a:pt x="3277" y="1722"/>
                      <a:pt x="3412" y="1314"/>
                    </a:cubicBezTo>
                    <a:cubicBezTo>
                      <a:pt x="3535" y="961"/>
                      <a:pt x="3589" y="254"/>
                      <a:pt x="3181" y="64"/>
                    </a:cubicBezTo>
                    <a:cubicBezTo>
                      <a:pt x="3057" y="12"/>
                      <a:pt x="2905" y="1"/>
                      <a:pt x="27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46"/>
              <p:cNvSpPr/>
              <p:nvPr/>
            </p:nvSpPr>
            <p:spPr>
              <a:xfrm>
                <a:off x="7204184" y="4300188"/>
                <a:ext cx="161805" cy="112490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3506" extrusionOk="0">
                    <a:moveTo>
                      <a:pt x="2455" y="310"/>
                    </a:moveTo>
                    <a:cubicBezTo>
                      <a:pt x="2549" y="310"/>
                      <a:pt x="2642" y="313"/>
                      <a:pt x="2732" y="322"/>
                    </a:cubicBezTo>
                    <a:cubicBezTo>
                      <a:pt x="2787" y="336"/>
                      <a:pt x="2855" y="349"/>
                      <a:pt x="2895" y="363"/>
                    </a:cubicBezTo>
                    <a:cubicBezTo>
                      <a:pt x="2923" y="363"/>
                      <a:pt x="2936" y="363"/>
                      <a:pt x="2963" y="349"/>
                    </a:cubicBezTo>
                    <a:cubicBezTo>
                      <a:pt x="3167" y="404"/>
                      <a:pt x="3330" y="485"/>
                      <a:pt x="3398" y="648"/>
                    </a:cubicBezTo>
                    <a:cubicBezTo>
                      <a:pt x="3534" y="988"/>
                      <a:pt x="3290" y="1410"/>
                      <a:pt x="2963" y="1505"/>
                    </a:cubicBezTo>
                    <a:cubicBezTo>
                      <a:pt x="2923" y="1505"/>
                      <a:pt x="2882" y="1518"/>
                      <a:pt x="2827" y="1518"/>
                    </a:cubicBezTo>
                    <a:cubicBezTo>
                      <a:pt x="2732" y="1532"/>
                      <a:pt x="2637" y="1532"/>
                      <a:pt x="2542" y="1532"/>
                    </a:cubicBezTo>
                    <a:cubicBezTo>
                      <a:pt x="2392" y="1532"/>
                      <a:pt x="2229" y="1518"/>
                      <a:pt x="2080" y="1518"/>
                    </a:cubicBezTo>
                    <a:cubicBezTo>
                      <a:pt x="1686" y="1518"/>
                      <a:pt x="231" y="1505"/>
                      <a:pt x="829" y="784"/>
                    </a:cubicBezTo>
                    <a:cubicBezTo>
                      <a:pt x="992" y="594"/>
                      <a:pt x="1278" y="458"/>
                      <a:pt x="1604" y="377"/>
                    </a:cubicBezTo>
                    <a:cubicBezTo>
                      <a:pt x="1795" y="355"/>
                      <a:pt x="2125" y="310"/>
                      <a:pt x="2455" y="310"/>
                    </a:cubicBezTo>
                    <a:close/>
                    <a:moveTo>
                      <a:pt x="3154" y="1872"/>
                    </a:moveTo>
                    <a:cubicBezTo>
                      <a:pt x="3303" y="1885"/>
                      <a:pt x="3453" y="1885"/>
                      <a:pt x="3616" y="1885"/>
                    </a:cubicBezTo>
                    <a:cubicBezTo>
                      <a:pt x="4010" y="1899"/>
                      <a:pt x="4445" y="1940"/>
                      <a:pt x="4594" y="2375"/>
                    </a:cubicBezTo>
                    <a:cubicBezTo>
                      <a:pt x="4744" y="2782"/>
                      <a:pt x="4486" y="3014"/>
                      <a:pt x="4091" y="3054"/>
                    </a:cubicBezTo>
                    <a:cubicBezTo>
                      <a:pt x="3548" y="3095"/>
                      <a:pt x="2991" y="3109"/>
                      <a:pt x="2447" y="3109"/>
                    </a:cubicBezTo>
                    <a:cubicBezTo>
                      <a:pt x="2383" y="3109"/>
                      <a:pt x="2272" y="3127"/>
                      <a:pt x="2176" y="3127"/>
                    </a:cubicBezTo>
                    <a:cubicBezTo>
                      <a:pt x="2128" y="3127"/>
                      <a:pt x="2084" y="3122"/>
                      <a:pt x="2053" y="3109"/>
                    </a:cubicBezTo>
                    <a:cubicBezTo>
                      <a:pt x="1876" y="3014"/>
                      <a:pt x="1794" y="2823"/>
                      <a:pt x="1767" y="2647"/>
                    </a:cubicBezTo>
                    <a:cubicBezTo>
                      <a:pt x="1754" y="2592"/>
                      <a:pt x="1754" y="2538"/>
                      <a:pt x="1754" y="2483"/>
                    </a:cubicBezTo>
                    <a:cubicBezTo>
                      <a:pt x="1740" y="2361"/>
                      <a:pt x="1754" y="2239"/>
                      <a:pt x="1767" y="2130"/>
                    </a:cubicBezTo>
                    <a:cubicBezTo>
                      <a:pt x="1808" y="2008"/>
                      <a:pt x="2066" y="1940"/>
                      <a:pt x="2229" y="1899"/>
                    </a:cubicBezTo>
                    <a:cubicBezTo>
                      <a:pt x="2353" y="1910"/>
                      <a:pt x="2484" y="1917"/>
                      <a:pt x="2615" y="1917"/>
                    </a:cubicBezTo>
                    <a:cubicBezTo>
                      <a:pt x="2801" y="1917"/>
                      <a:pt x="2986" y="1904"/>
                      <a:pt x="3154" y="1872"/>
                    </a:cubicBezTo>
                    <a:close/>
                    <a:moveTo>
                      <a:pt x="2616" y="0"/>
                    </a:moveTo>
                    <a:cubicBezTo>
                      <a:pt x="2486" y="0"/>
                      <a:pt x="2357" y="8"/>
                      <a:pt x="2229" y="23"/>
                    </a:cubicBezTo>
                    <a:cubicBezTo>
                      <a:pt x="2113" y="10"/>
                      <a:pt x="1993" y="3"/>
                      <a:pt x="1873" y="3"/>
                    </a:cubicBezTo>
                    <a:cubicBezTo>
                      <a:pt x="1251" y="3"/>
                      <a:pt x="620" y="195"/>
                      <a:pt x="381" y="730"/>
                    </a:cubicBezTo>
                    <a:cubicBezTo>
                      <a:pt x="0" y="1559"/>
                      <a:pt x="884" y="1804"/>
                      <a:pt x="1536" y="1858"/>
                    </a:cubicBezTo>
                    <a:cubicBezTo>
                      <a:pt x="1495" y="1913"/>
                      <a:pt x="1495" y="1980"/>
                      <a:pt x="1509" y="2048"/>
                    </a:cubicBezTo>
                    <a:cubicBezTo>
                      <a:pt x="1468" y="2184"/>
                      <a:pt x="1468" y="2347"/>
                      <a:pt x="1468" y="2497"/>
                    </a:cubicBezTo>
                    <a:cubicBezTo>
                      <a:pt x="1441" y="2687"/>
                      <a:pt x="1427" y="2878"/>
                      <a:pt x="1468" y="3041"/>
                    </a:cubicBezTo>
                    <a:cubicBezTo>
                      <a:pt x="1550" y="3448"/>
                      <a:pt x="1903" y="3476"/>
                      <a:pt x="2257" y="3489"/>
                    </a:cubicBezTo>
                    <a:cubicBezTo>
                      <a:pt x="2435" y="3500"/>
                      <a:pt x="2615" y="3505"/>
                      <a:pt x="2797" y="3505"/>
                    </a:cubicBezTo>
                    <a:cubicBezTo>
                      <a:pt x="3292" y="3505"/>
                      <a:pt x="3794" y="3467"/>
                      <a:pt x="4282" y="3408"/>
                    </a:cubicBezTo>
                    <a:cubicBezTo>
                      <a:pt x="4622" y="3367"/>
                      <a:pt x="4907" y="3285"/>
                      <a:pt x="4989" y="2918"/>
                    </a:cubicBezTo>
                    <a:cubicBezTo>
                      <a:pt x="5043" y="2606"/>
                      <a:pt x="4948" y="2130"/>
                      <a:pt x="4758" y="1858"/>
                    </a:cubicBezTo>
                    <a:cubicBezTo>
                      <a:pt x="4513" y="1532"/>
                      <a:pt x="4078" y="1532"/>
                      <a:pt x="3697" y="1532"/>
                    </a:cubicBezTo>
                    <a:cubicBezTo>
                      <a:pt x="3779" y="1314"/>
                      <a:pt x="3765" y="1029"/>
                      <a:pt x="3765" y="812"/>
                    </a:cubicBezTo>
                    <a:cubicBezTo>
                      <a:pt x="3752" y="363"/>
                      <a:pt x="3711" y="159"/>
                      <a:pt x="3262" y="64"/>
                    </a:cubicBezTo>
                    <a:cubicBezTo>
                      <a:pt x="3050" y="22"/>
                      <a:pt x="2832" y="0"/>
                      <a:pt x="26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46"/>
              <p:cNvSpPr/>
              <p:nvPr/>
            </p:nvSpPr>
            <p:spPr>
              <a:xfrm>
                <a:off x="7197639" y="3669609"/>
                <a:ext cx="116019" cy="159013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4956" extrusionOk="0">
                    <a:moveTo>
                      <a:pt x="2067" y="588"/>
                    </a:moveTo>
                    <a:cubicBezTo>
                      <a:pt x="2395" y="588"/>
                      <a:pt x="2643" y="827"/>
                      <a:pt x="2719" y="1244"/>
                    </a:cubicBezTo>
                    <a:cubicBezTo>
                      <a:pt x="2800" y="1747"/>
                      <a:pt x="2855" y="2250"/>
                      <a:pt x="2882" y="2753"/>
                    </a:cubicBezTo>
                    <a:cubicBezTo>
                      <a:pt x="2895" y="3188"/>
                      <a:pt x="2963" y="3732"/>
                      <a:pt x="2855" y="4153"/>
                    </a:cubicBezTo>
                    <a:cubicBezTo>
                      <a:pt x="2828" y="4221"/>
                      <a:pt x="2841" y="4275"/>
                      <a:pt x="2909" y="4289"/>
                    </a:cubicBezTo>
                    <a:cubicBezTo>
                      <a:pt x="2800" y="4275"/>
                      <a:pt x="2678" y="4262"/>
                      <a:pt x="2556" y="4262"/>
                    </a:cubicBezTo>
                    <a:cubicBezTo>
                      <a:pt x="2352" y="4262"/>
                      <a:pt x="2148" y="4275"/>
                      <a:pt x="1944" y="4303"/>
                    </a:cubicBezTo>
                    <a:cubicBezTo>
                      <a:pt x="1729" y="4317"/>
                      <a:pt x="1518" y="4335"/>
                      <a:pt x="1311" y="4335"/>
                    </a:cubicBezTo>
                    <a:cubicBezTo>
                      <a:pt x="1125" y="4335"/>
                      <a:pt x="942" y="4320"/>
                      <a:pt x="761" y="4275"/>
                    </a:cubicBezTo>
                    <a:cubicBezTo>
                      <a:pt x="734" y="4139"/>
                      <a:pt x="721" y="4003"/>
                      <a:pt x="707" y="3868"/>
                    </a:cubicBezTo>
                    <a:cubicBezTo>
                      <a:pt x="775" y="3161"/>
                      <a:pt x="694" y="2454"/>
                      <a:pt x="884" y="1774"/>
                    </a:cubicBezTo>
                    <a:cubicBezTo>
                      <a:pt x="1006" y="1353"/>
                      <a:pt x="1224" y="959"/>
                      <a:pt x="1604" y="728"/>
                    </a:cubicBezTo>
                    <a:cubicBezTo>
                      <a:pt x="1769" y="633"/>
                      <a:pt x="1926" y="588"/>
                      <a:pt x="2067" y="588"/>
                    </a:cubicBezTo>
                    <a:close/>
                    <a:moveTo>
                      <a:pt x="2211" y="0"/>
                    </a:moveTo>
                    <a:cubicBezTo>
                      <a:pt x="1659" y="0"/>
                      <a:pt x="1047" y="357"/>
                      <a:pt x="734" y="769"/>
                    </a:cubicBezTo>
                    <a:cubicBezTo>
                      <a:pt x="680" y="837"/>
                      <a:pt x="639" y="904"/>
                      <a:pt x="598" y="972"/>
                    </a:cubicBezTo>
                    <a:cubicBezTo>
                      <a:pt x="517" y="1108"/>
                      <a:pt x="435" y="1244"/>
                      <a:pt x="381" y="1380"/>
                    </a:cubicBezTo>
                    <a:cubicBezTo>
                      <a:pt x="0" y="2386"/>
                      <a:pt x="14" y="3555"/>
                      <a:pt x="177" y="4602"/>
                    </a:cubicBezTo>
                    <a:cubicBezTo>
                      <a:pt x="191" y="4710"/>
                      <a:pt x="299" y="4792"/>
                      <a:pt x="395" y="4819"/>
                    </a:cubicBezTo>
                    <a:cubicBezTo>
                      <a:pt x="678" y="4924"/>
                      <a:pt x="962" y="4956"/>
                      <a:pt x="1248" y="4956"/>
                    </a:cubicBezTo>
                    <a:cubicBezTo>
                      <a:pt x="1592" y="4956"/>
                      <a:pt x="1941" y="4909"/>
                      <a:pt x="2297" y="4887"/>
                    </a:cubicBezTo>
                    <a:cubicBezTo>
                      <a:pt x="2313" y="4886"/>
                      <a:pt x="2328" y="4886"/>
                      <a:pt x="2344" y="4886"/>
                    </a:cubicBezTo>
                    <a:cubicBezTo>
                      <a:pt x="2503" y="4886"/>
                      <a:pt x="2679" y="4909"/>
                      <a:pt x="2845" y="4909"/>
                    </a:cubicBezTo>
                    <a:cubicBezTo>
                      <a:pt x="3112" y="4909"/>
                      <a:pt x="3350" y="4849"/>
                      <a:pt x="3439" y="4534"/>
                    </a:cubicBezTo>
                    <a:cubicBezTo>
                      <a:pt x="3616" y="3881"/>
                      <a:pt x="3494" y="3025"/>
                      <a:pt x="3439" y="2359"/>
                    </a:cubicBezTo>
                    <a:cubicBezTo>
                      <a:pt x="3398" y="1788"/>
                      <a:pt x="3385" y="1040"/>
                      <a:pt x="3113" y="537"/>
                    </a:cubicBezTo>
                    <a:cubicBezTo>
                      <a:pt x="2904" y="152"/>
                      <a:pt x="2570" y="0"/>
                      <a:pt x="2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46"/>
              <p:cNvSpPr/>
              <p:nvPr/>
            </p:nvSpPr>
            <p:spPr>
              <a:xfrm>
                <a:off x="7219873" y="3688476"/>
                <a:ext cx="72865" cy="120222"/>
              </a:xfrm>
              <a:custGeom>
                <a:avLst/>
                <a:gdLst/>
                <a:ahLst/>
                <a:cxnLst/>
                <a:rect l="l" t="t" r="r" b="b"/>
                <a:pathLst>
                  <a:path w="2271" h="3747" extrusionOk="0">
                    <a:moveTo>
                      <a:pt x="1374" y="0"/>
                    </a:moveTo>
                    <a:cubicBezTo>
                      <a:pt x="1233" y="0"/>
                      <a:pt x="1076" y="45"/>
                      <a:pt x="911" y="140"/>
                    </a:cubicBezTo>
                    <a:cubicBezTo>
                      <a:pt x="531" y="371"/>
                      <a:pt x="300" y="765"/>
                      <a:pt x="191" y="1186"/>
                    </a:cubicBezTo>
                    <a:cubicBezTo>
                      <a:pt x="1" y="1866"/>
                      <a:pt x="82" y="2573"/>
                      <a:pt x="14" y="3280"/>
                    </a:cubicBezTo>
                    <a:cubicBezTo>
                      <a:pt x="28" y="3415"/>
                      <a:pt x="41" y="3551"/>
                      <a:pt x="68" y="3687"/>
                    </a:cubicBezTo>
                    <a:cubicBezTo>
                      <a:pt x="249" y="3732"/>
                      <a:pt x="432" y="3747"/>
                      <a:pt x="618" y="3747"/>
                    </a:cubicBezTo>
                    <a:cubicBezTo>
                      <a:pt x="825" y="3747"/>
                      <a:pt x="1036" y="3729"/>
                      <a:pt x="1251" y="3715"/>
                    </a:cubicBezTo>
                    <a:cubicBezTo>
                      <a:pt x="1455" y="3687"/>
                      <a:pt x="1659" y="3674"/>
                      <a:pt x="1863" y="3674"/>
                    </a:cubicBezTo>
                    <a:cubicBezTo>
                      <a:pt x="1985" y="3674"/>
                      <a:pt x="2107" y="3687"/>
                      <a:pt x="2216" y="3701"/>
                    </a:cubicBezTo>
                    <a:cubicBezTo>
                      <a:pt x="2148" y="3687"/>
                      <a:pt x="2135" y="3633"/>
                      <a:pt x="2162" y="3565"/>
                    </a:cubicBezTo>
                    <a:cubicBezTo>
                      <a:pt x="2270" y="3144"/>
                      <a:pt x="2202" y="2600"/>
                      <a:pt x="2189" y="2165"/>
                    </a:cubicBezTo>
                    <a:cubicBezTo>
                      <a:pt x="2162" y="1662"/>
                      <a:pt x="2107" y="1159"/>
                      <a:pt x="2026" y="656"/>
                    </a:cubicBezTo>
                    <a:cubicBezTo>
                      <a:pt x="1950" y="239"/>
                      <a:pt x="1702" y="0"/>
                      <a:pt x="13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46"/>
              <p:cNvSpPr/>
              <p:nvPr/>
            </p:nvSpPr>
            <p:spPr>
              <a:xfrm>
                <a:off x="7024931" y="4145880"/>
                <a:ext cx="156607" cy="112747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514" extrusionOk="0">
                    <a:moveTo>
                      <a:pt x="2336" y="312"/>
                    </a:moveTo>
                    <a:cubicBezTo>
                      <a:pt x="2415" y="312"/>
                      <a:pt x="2493" y="315"/>
                      <a:pt x="2570" y="320"/>
                    </a:cubicBezTo>
                    <a:cubicBezTo>
                      <a:pt x="2624" y="333"/>
                      <a:pt x="2692" y="347"/>
                      <a:pt x="2746" y="360"/>
                    </a:cubicBezTo>
                    <a:cubicBezTo>
                      <a:pt x="2751" y="365"/>
                      <a:pt x="2757" y="366"/>
                      <a:pt x="2764" y="366"/>
                    </a:cubicBezTo>
                    <a:cubicBezTo>
                      <a:pt x="2777" y="366"/>
                      <a:pt x="2792" y="360"/>
                      <a:pt x="2801" y="360"/>
                    </a:cubicBezTo>
                    <a:cubicBezTo>
                      <a:pt x="3005" y="401"/>
                      <a:pt x="3181" y="496"/>
                      <a:pt x="3236" y="646"/>
                    </a:cubicBezTo>
                    <a:cubicBezTo>
                      <a:pt x="3372" y="999"/>
                      <a:pt x="3127" y="1421"/>
                      <a:pt x="2801" y="1502"/>
                    </a:cubicBezTo>
                    <a:cubicBezTo>
                      <a:pt x="2760" y="1516"/>
                      <a:pt x="2719" y="1516"/>
                      <a:pt x="2665" y="1529"/>
                    </a:cubicBezTo>
                    <a:cubicBezTo>
                      <a:pt x="2583" y="1529"/>
                      <a:pt x="2475" y="1529"/>
                      <a:pt x="2379" y="1543"/>
                    </a:cubicBezTo>
                    <a:cubicBezTo>
                      <a:pt x="2230" y="1543"/>
                      <a:pt x="2067" y="1529"/>
                      <a:pt x="1917" y="1529"/>
                    </a:cubicBezTo>
                    <a:cubicBezTo>
                      <a:pt x="1523" y="1516"/>
                      <a:pt x="69" y="1502"/>
                      <a:pt x="667" y="795"/>
                    </a:cubicBezTo>
                    <a:cubicBezTo>
                      <a:pt x="844" y="591"/>
                      <a:pt x="1129" y="469"/>
                      <a:pt x="1442" y="388"/>
                    </a:cubicBezTo>
                    <a:cubicBezTo>
                      <a:pt x="1640" y="354"/>
                      <a:pt x="1992" y="312"/>
                      <a:pt x="2336" y="312"/>
                    </a:cubicBezTo>
                    <a:close/>
                    <a:moveTo>
                      <a:pt x="2497" y="1"/>
                    </a:moveTo>
                    <a:cubicBezTo>
                      <a:pt x="2353" y="1"/>
                      <a:pt x="2209" y="12"/>
                      <a:pt x="2067" y="34"/>
                    </a:cubicBezTo>
                    <a:cubicBezTo>
                      <a:pt x="1950" y="21"/>
                      <a:pt x="1830" y="14"/>
                      <a:pt x="1710" y="14"/>
                    </a:cubicBezTo>
                    <a:cubicBezTo>
                      <a:pt x="1091" y="14"/>
                      <a:pt x="469" y="204"/>
                      <a:pt x="218" y="727"/>
                    </a:cubicBezTo>
                    <a:cubicBezTo>
                      <a:pt x="1" y="1230"/>
                      <a:pt x="218" y="1516"/>
                      <a:pt x="572" y="1679"/>
                    </a:cubicBezTo>
                    <a:cubicBezTo>
                      <a:pt x="789" y="1679"/>
                      <a:pt x="1007" y="1692"/>
                      <a:pt x="1224" y="1733"/>
                    </a:cubicBezTo>
                    <a:cubicBezTo>
                      <a:pt x="1482" y="1788"/>
                      <a:pt x="1618" y="1883"/>
                      <a:pt x="1673" y="2046"/>
                    </a:cubicBezTo>
                    <a:cubicBezTo>
                      <a:pt x="1768" y="1978"/>
                      <a:pt x="1944" y="1924"/>
                      <a:pt x="2067" y="1910"/>
                    </a:cubicBezTo>
                    <a:cubicBezTo>
                      <a:pt x="2207" y="1916"/>
                      <a:pt x="2349" y="1922"/>
                      <a:pt x="2490" y="1922"/>
                    </a:cubicBezTo>
                    <a:cubicBezTo>
                      <a:pt x="2663" y="1922"/>
                      <a:pt x="2833" y="1913"/>
                      <a:pt x="2991" y="1883"/>
                    </a:cubicBezTo>
                    <a:cubicBezTo>
                      <a:pt x="3141" y="1883"/>
                      <a:pt x="3304" y="1883"/>
                      <a:pt x="3453" y="1896"/>
                    </a:cubicBezTo>
                    <a:cubicBezTo>
                      <a:pt x="3847" y="1910"/>
                      <a:pt x="4282" y="1937"/>
                      <a:pt x="4445" y="2372"/>
                    </a:cubicBezTo>
                    <a:cubicBezTo>
                      <a:pt x="4595" y="2780"/>
                      <a:pt x="4323" y="3024"/>
                      <a:pt x="3929" y="3052"/>
                    </a:cubicBezTo>
                    <a:cubicBezTo>
                      <a:pt x="3385" y="3092"/>
                      <a:pt x="2842" y="3120"/>
                      <a:pt x="2284" y="3120"/>
                    </a:cubicBezTo>
                    <a:cubicBezTo>
                      <a:pt x="2230" y="3120"/>
                      <a:pt x="2140" y="3128"/>
                      <a:pt x="2058" y="3128"/>
                    </a:cubicBezTo>
                    <a:cubicBezTo>
                      <a:pt x="1996" y="3128"/>
                      <a:pt x="1939" y="3123"/>
                      <a:pt x="1904" y="3106"/>
                    </a:cubicBezTo>
                    <a:cubicBezTo>
                      <a:pt x="1822" y="3065"/>
                      <a:pt x="1754" y="3011"/>
                      <a:pt x="1713" y="2943"/>
                    </a:cubicBezTo>
                    <a:cubicBezTo>
                      <a:pt x="1700" y="3038"/>
                      <a:pt x="1686" y="3120"/>
                      <a:pt x="1645" y="3201"/>
                    </a:cubicBezTo>
                    <a:cubicBezTo>
                      <a:pt x="2026" y="3201"/>
                      <a:pt x="2447" y="3201"/>
                      <a:pt x="2692" y="3514"/>
                    </a:cubicBezTo>
                    <a:cubicBezTo>
                      <a:pt x="3181" y="3500"/>
                      <a:pt x="3657" y="3473"/>
                      <a:pt x="4119" y="3405"/>
                    </a:cubicBezTo>
                    <a:cubicBezTo>
                      <a:pt x="4459" y="3364"/>
                      <a:pt x="4758" y="3296"/>
                      <a:pt x="4826" y="2916"/>
                    </a:cubicBezTo>
                    <a:cubicBezTo>
                      <a:pt x="4880" y="2603"/>
                      <a:pt x="4785" y="2127"/>
                      <a:pt x="4609" y="1869"/>
                    </a:cubicBezTo>
                    <a:cubicBezTo>
                      <a:pt x="4364" y="1529"/>
                      <a:pt x="3915" y="1529"/>
                      <a:pt x="3535" y="1529"/>
                    </a:cubicBezTo>
                    <a:cubicBezTo>
                      <a:pt x="3616" y="1312"/>
                      <a:pt x="3603" y="1040"/>
                      <a:pt x="3603" y="823"/>
                    </a:cubicBezTo>
                    <a:cubicBezTo>
                      <a:pt x="3603" y="374"/>
                      <a:pt x="3548" y="157"/>
                      <a:pt x="3100" y="61"/>
                    </a:cubicBezTo>
                    <a:cubicBezTo>
                      <a:pt x="2902" y="22"/>
                      <a:pt x="2699" y="1"/>
                      <a:pt x="24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46"/>
              <p:cNvSpPr/>
              <p:nvPr/>
            </p:nvSpPr>
            <p:spPr>
              <a:xfrm>
                <a:off x="7005328" y="4257319"/>
                <a:ext cx="116019" cy="54865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1710" extrusionOk="0">
                    <a:moveTo>
                      <a:pt x="2447" y="0"/>
                    </a:moveTo>
                    <a:lnTo>
                      <a:pt x="2433" y="109"/>
                    </a:lnTo>
                    <a:cubicBezTo>
                      <a:pt x="2746" y="136"/>
                      <a:pt x="3045" y="231"/>
                      <a:pt x="3167" y="571"/>
                    </a:cubicBezTo>
                    <a:cubicBezTo>
                      <a:pt x="3317" y="979"/>
                      <a:pt x="3058" y="1223"/>
                      <a:pt x="2664" y="1250"/>
                    </a:cubicBezTo>
                    <a:cubicBezTo>
                      <a:pt x="2107" y="1291"/>
                      <a:pt x="1563" y="1318"/>
                      <a:pt x="1020" y="1318"/>
                    </a:cubicBezTo>
                    <a:cubicBezTo>
                      <a:pt x="965" y="1318"/>
                      <a:pt x="871" y="1327"/>
                      <a:pt x="785" y="1327"/>
                    </a:cubicBezTo>
                    <a:cubicBezTo>
                      <a:pt x="720" y="1327"/>
                      <a:pt x="660" y="1322"/>
                      <a:pt x="625" y="1305"/>
                    </a:cubicBezTo>
                    <a:cubicBezTo>
                      <a:pt x="449" y="1223"/>
                      <a:pt x="367" y="1033"/>
                      <a:pt x="340" y="843"/>
                    </a:cubicBezTo>
                    <a:cubicBezTo>
                      <a:pt x="326" y="788"/>
                      <a:pt x="326" y="734"/>
                      <a:pt x="313" y="680"/>
                    </a:cubicBezTo>
                    <a:lnTo>
                      <a:pt x="41" y="693"/>
                    </a:lnTo>
                    <a:cubicBezTo>
                      <a:pt x="14" y="884"/>
                      <a:pt x="0" y="1087"/>
                      <a:pt x="41" y="1250"/>
                    </a:cubicBezTo>
                    <a:cubicBezTo>
                      <a:pt x="122" y="1645"/>
                      <a:pt x="462" y="1672"/>
                      <a:pt x="829" y="1699"/>
                    </a:cubicBezTo>
                    <a:cubicBezTo>
                      <a:pt x="991" y="1706"/>
                      <a:pt x="1154" y="1709"/>
                      <a:pt x="1318" y="1709"/>
                    </a:cubicBezTo>
                    <a:cubicBezTo>
                      <a:pt x="1830" y="1709"/>
                      <a:pt x="2350" y="1676"/>
                      <a:pt x="2855" y="1604"/>
                    </a:cubicBezTo>
                    <a:cubicBezTo>
                      <a:pt x="3194" y="1563"/>
                      <a:pt x="3480" y="1495"/>
                      <a:pt x="3548" y="1115"/>
                    </a:cubicBezTo>
                    <a:cubicBezTo>
                      <a:pt x="3616" y="802"/>
                      <a:pt x="3521" y="326"/>
                      <a:pt x="3330" y="68"/>
                    </a:cubicBezTo>
                    <a:cubicBezTo>
                      <a:pt x="3330" y="54"/>
                      <a:pt x="3317" y="41"/>
                      <a:pt x="3303" y="27"/>
                    </a:cubicBezTo>
                    <a:cubicBezTo>
                      <a:pt x="3240" y="32"/>
                      <a:pt x="3175" y="33"/>
                      <a:pt x="3109" y="33"/>
                    </a:cubicBezTo>
                    <a:cubicBezTo>
                      <a:pt x="2977" y="33"/>
                      <a:pt x="2841" y="27"/>
                      <a:pt x="2705" y="27"/>
                    </a:cubicBezTo>
                    <a:cubicBezTo>
                      <a:pt x="2610" y="14"/>
                      <a:pt x="2528" y="14"/>
                      <a:pt x="24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46"/>
              <p:cNvSpPr/>
              <p:nvPr/>
            </p:nvSpPr>
            <p:spPr>
              <a:xfrm>
                <a:off x="6959512" y="4199723"/>
                <a:ext cx="124329" cy="79860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489" extrusionOk="0">
                    <a:moveTo>
                      <a:pt x="2611" y="1"/>
                    </a:moveTo>
                    <a:cubicBezTo>
                      <a:pt x="2488" y="1"/>
                      <a:pt x="2352" y="14"/>
                      <a:pt x="2230" y="28"/>
                    </a:cubicBezTo>
                    <a:cubicBezTo>
                      <a:pt x="2113" y="15"/>
                      <a:pt x="1993" y="8"/>
                      <a:pt x="1872" y="8"/>
                    </a:cubicBezTo>
                    <a:cubicBezTo>
                      <a:pt x="1251" y="8"/>
                      <a:pt x="621" y="198"/>
                      <a:pt x="382" y="721"/>
                    </a:cubicBezTo>
                    <a:cubicBezTo>
                      <a:pt x="1" y="1550"/>
                      <a:pt x="884" y="1795"/>
                      <a:pt x="1523" y="1863"/>
                    </a:cubicBezTo>
                    <a:cubicBezTo>
                      <a:pt x="1496" y="1917"/>
                      <a:pt x="1483" y="1972"/>
                      <a:pt x="1496" y="2040"/>
                    </a:cubicBezTo>
                    <a:cubicBezTo>
                      <a:pt x="1469" y="2176"/>
                      <a:pt x="1455" y="2339"/>
                      <a:pt x="1469" y="2488"/>
                    </a:cubicBezTo>
                    <a:lnTo>
                      <a:pt x="1741" y="2475"/>
                    </a:lnTo>
                    <a:cubicBezTo>
                      <a:pt x="1741" y="2366"/>
                      <a:pt x="1754" y="2244"/>
                      <a:pt x="1768" y="2121"/>
                    </a:cubicBezTo>
                    <a:cubicBezTo>
                      <a:pt x="1809" y="1999"/>
                      <a:pt x="2067" y="1931"/>
                      <a:pt x="2230" y="1904"/>
                    </a:cubicBezTo>
                    <a:cubicBezTo>
                      <a:pt x="2364" y="1910"/>
                      <a:pt x="2506" y="1916"/>
                      <a:pt x="2647" y="1916"/>
                    </a:cubicBezTo>
                    <a:cubicBezTo>
                      <a:pt x="2822" y="1916"/>
                      <a:pt x="2997" y="1907"/>
                      <a:pt x="3154" y="1877"/>
                    </a:cubicBezTo>
                    <a:cubicBezTo>
                      <a:pt x="3304" y="1877"/>
                      <a:pt x="3453" y="1877"/>
                      <a:pt x="3603" y="1890"/>
                    </a:cubicBezTo>
                    <a:cubicBezTo>
                      <a:pt x="3684" y="1890"/>
                      <a:pt x="3780" y="1890"/>
                      <a:pt x="3861" y="1904"/>
                    </a:cubicBezTo>
                    <a:lnTo>
                      <a:pt x="3875" y="1795"/>
                    </a:lnTo>
                    <a:cubicBezTo>
                      <a:pt x="3616" y="1768"/>
                      <a:pt x="3413" y="1673"/>
                      <a:pt x="3345" y="1374"/>
                    </a:cubicBezTo>
                    <a:cubicBezTo>
                      <a:pt x="3331" y="1319"/>
                      <a:pt x="3331" y="1265"/>
                      <a:pt x="3331" y="1211"/>
                    </a:cubicBezTo>
                    <a:cubicBezTo>
                      <a:pt x="3236" y="1346"/>
                      <a:pt x="3114" y="1455"/>
                      <a:pt x="2964" y="1496"/>
                    </a:cubicBezTo>
                    <a:cubicBezTo>
                      <a:pt x="2923" y="1510"/>
                      <a:pt x="2869" y="1510"/>
                      <a:pt x="2828" y="1523"/>
                    </a:cubicBezTo>
                    <a:cubicBezTo>
                      <a:pt x="2733" y="1523"/>
                      <a:pt x="2638" y="1523"/>
                      <a:pt x="2543" y="1537"/>
                    </a:cubicBezTo>
                    <a:cubicBezTo>
                      <a:pt x="2380" y="1537"/>
                      <a:pt x="2216" y="1523"/>
                      <a:pt x="2081" y="1523"/>
                    </a:cubicBezTo>
                    <a:cubicBezTo>
                      <a:pt x="1686" y="1510"/>
                      <a:pt x="232" y="1496"/>
                      <a:pt x="830" y="789"/>
                    </a:cubicBezTo>
                    <a:cubicBezTo>
                      <a:pt x="993" y="585"/>
                      <a:pt x="1279" y="463"/>
                      <a:pt x="1605" y="381"/>
                    </a:cubicBezTo>
                    <a:cubicBezTo>
                      <a:pt x="1804" y="348"/>
                      <a:pt x="2155" y="306"/>
                      <a:pt x="2499" y="306"/>
                    </a:cubicBezTo>
                    <a:cubicBezTo>
                      <a:pt x="2578" y="306"/>
                      <a:pt x="2657" y="308"/>
                      <a:pt x="2733" y="313"/>
                    </a:cubicBezTo>
                    <a:cubicBezTo>
                      <a:pt x="2787" y="327"/>
                      <a:pt x="2842" y="341"/>
                      <a:pt x="2896" y="354"/>
                    </a:cubicBezTo>
                    <a:cubicBezTo>
                      <a:pt x="2905" y="359"/>
                      <a:pt x="2913" y="360"/>
                      <a:pt x="2919" y="360"/>
                    </a:cubicBezTo>
                    <a:cubicBezTo>
                      <a:pt x="2932" y="360"/>
                      <a:pt x="2941" y="354"/>
                      <a:pt x="2950" y="354"/>
                    </a:cubicBezTo>
                    <a:cubicBezTo>
                      <a:pt x="3127" y="395"/>
                      <a:pt x="3277" y="463"/>
                      <a:pt x="3358" y="572"/>
                    </a:cubicBezTo>
                    <a:cubicBezTo>
                      <a:pt x="3358" y="504"/>
                      <a:pt x="3372" y="436"/>
                      <a:pt x="3385" y="368"/>
                    </a:cubicBezTo>
                    <a:cubicBezTo>
                      <a:pt x="3372" y="300"/>
                      <a:pt x="3385" y="246"/>
                      <a:pt x="3413" y="191"/>
                    </a:cubicBezTo>
                    <a:cubicBezTo>
                      <a:pt x="3154" y="164"/>
                      <a:pt x="2855" y="110"/>
                      <a:pt x="26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46"/>
              <p:cNvSpPr/>
              <p:nvPr/>
            </p:nvSpPr>
            <p:spPr>
              <a:xfrm>
                <a:off x="7928510" y="3551207"/>
                <a:ext cx="213301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1420" extrusionOk="0">
                    <a:moveTo>
                      <a:pt x="6090" y="0"/>
                    </a:moveTo>
                    <a:cubicBezTo>
                      <a:pt x="5180" y="14"/>
                      <a:pt x="4269" y="27"/>
                      <a:pt x="3358" y="27"/>
                    </a:cubicBezTo>
                    <a:cubicBezTo>
                      <a:pt x="2883" y="41"/>
                      <a:pt x="2407" y="41"/>
                      <a:pt x="1931" y="68"/>
                    </a:cubicBezTo>
                    <a:cubicBezTo>
                      <a:pt x="1626" y="78"/>
                      <a:pt x="1309" y="106"/>
                      <a:pt x="992" y="106"/>
                    </a:cubicBezTo>
                    <a:cubicBezTo>
                      <a:pt x="842" y="106"/>
                      <a:pt x="693" y="99"/>
                      <a:pt x="545" y="82"/>
                    </a:cubicBezTo>
                    <a:cubicBezTo>
                      <a:pt x="436" y="340"/>
                      <a:pt x="314" y="585"/>
                      <a:pt x="205" y="843"/>
                    </a:cubicBezTo>
                    <a:cubicBezTo>
                      <a:pt x="164" y="925"/>
                      <a:pt x="1" y="1183"/>
                      <a:pt x="15" y="1251"/>
                    </a:cubicBezTo>
                    <a:cubicBezTo>
                      <a:pt x="39" y="1358"/>
                      <a:pt x="119" y="1375"/>
                      <a:pt x="208" y="1375"/>
                    </a:cubicBezTo>
                    <a:cubicBezTo>
                      <a:pt x="250" y="1375"/>
                      <a:pt x="295" y="1371"/>
                      <a:pt x="337" y="1371"/>
                    </a:cubicBezTo>
                    <a:cubicBezTo>
                      <a:pt x="352" y="1371"/>
                      <a:pt x="367" y="1372"/>
                      <a:pt x="382" y="1373"/>
                    </a:cubicBezTo>
                    <a:lnTo>
                      <a:pt x="1292" y="1387"/>
                    </a:lnTo>
                    <a:cubicBezTo>
                      <a:pt x="1945" y="1400"/>
                      <a:pt x="2597" y="1414"/>
                      <a:pt x="3250" y="1414"/>
                    </a:cubicBezTo>
                    <a:cubicBezTo>
                      <a:pt x="3580" y="1418"/>
                      <a:pt x="3912" y="1420"/>
                      <a:pt x="4244" y="1420"/>
                    </a:cubicBezTo>
                    <a:cubicBezTo>
                      <a:pt x="5045" y="1420"/>
                      <a:pt x="5850" y="1410"/>
                      <a:pt x="6648" y="1400"/>
                    </a:cubicBezTo>
                    <a:cubicBezTo>
                      <a:pt x="6471" y="938"/>
                      <a:pt x="6281" y="462"/>
                      <a:pt x="60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46"/>
              <p:cNvSpPr/>
              <p:nvPr/>
            </p:nvSpPr>
            <p:spPr>
              <a:xfrm>
                <a:off x="8034066" y="3854624"/>
                <a:ext cx="71967" cy="36352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1133" extrusionOk="0">
                    <a:moveTo>
                      <a:pt x="906" y="1"/>
                    </a:moveTo>
                    <a:cubicBezTo>
                      <a:pt x="490" y="1"/>
                      <a:pt x="148" y="92"/>
                      <a:pt x="55" y="426"/>
                    </a:cubicBezTo>
                    <a:cubicBezTo>
                      <a:pt x="0" y="575"/>
                      <a:pt x="14" y="725"/>
                      <a:pt x="109" y="874"/>
                    </a:cubicBezTo>
                    <a:cubicBezTo>
                      <a:pt x="163" y="888"/>
                      <a:pt x="231" y="902"/>
                      <a:pt x="286" y="915"/>
                    </a:cubicBezTo>
                    <a:cubicBezTo>
                      <a:pt x="517" y="1024"/>
                      <a:pt x="952" y="1037"/>
                      <a:pt x="1196" y="1065"/>
                    </a:cubicBezTo>
                    <a:cubicBezTo>
                      <a:pt x="1536" y="1105"/>
                      <a:pt x="1876" y="1119"/>
                      <a:pt x="2216" y="1133"/>
                    </a:cubicBezTo>
                    <a:cubicBezTo>
                      <a:pt x="2229" y="793"/>
                      <a:pt x="2229" y="467"/>
                      <a:pt x="2243" y="127"/>
                    </a:cubicBezTo>
                    <a:cubicBezTo>
                      <a:pt x="1849" y="99"/>
                      <a:pt x="1338" y="1"/>
                      <a:pt x="9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46"/>
              <p:cNvSpPr/>
              <p:nvPr/>
            </p:nvSpPr>
            <p:spPr>
              <a:xfrm>
                <a:off x="7991331" y="3896947"/>
                <a:ext cx="79410" cy="40716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269" extrusionOk="0">
                    <a:moveTo>
                      <a:pt x="944" y="0"/>
                    </a:moveTo>
                    <a:cubicBezTo>
                      <a:pt x="878" y="0"/>
                      <a:pt x="813" y="2"/>
                      <a:pt x="748" y="4"/>
                    </a:cubicBezTo>
                    <a:cubicBezTo>
                      <a:pt x="340" y="4"/>
                      <a:pt x="27" y="113"/>
                      <a:pt x="0" y="588"/>
                    </a:cubicBezTo>
                    <a:cubicBezTo>
                      <a:pt x="0" y="683"/>
                      <a:pt x="0" y="765"/>
                      <a:pt x="14" y="847"/>
                    </a:cubicBezTo>
                    <a:cubicBezTo>
                      <a:pt x="106" y="1067"/>
                      <a:pt x="249" y="1168"/>
                      <a:pt x="440" y="1168"/>
                    </a:cubicBezTo>
                    <a:cubicBezTo>
                      <a:pt x="473" y="1168"/>
                      <a:pt x="508" y="1165"/>
                      <a:pt x="544" y="1159"/>
                    </a:cubicBezTo>
                    <a:cubicBezTo>
                      <a:pt x="707" y="1195"/>
                      <a:pt x="894" y="1195"/>
                      <a:pt x="1078" y="1195"/>
                    </a:cubicBezTo>
                    <a:cubicBezTo>
                      <a:pt x="1169" y="1195"/>
                      <a:pt x="1260" y="1195"/>
                      <a:pt x="1346" y="1200"/>
                    </a:cubicBezTo>
                    <a:cubicBezTo>
                      <a:pt x="1478" y="1200"/>
                      <a:pt x="1794" y="1269"/>
                      <a:pt x="2001" y="1269"/>
                    </a:cubicBezTo>
                    <a:cubicBezTo>
                      <a:pt x="2071" y="1269"/>
                      <a:pt x="2127" y="1261"/>
                      <a:pt x="2161" y="1241"/>
                    </a:cubicBezTo>
                    <a:cubicBezTo>
                      <a:pt x="2433" y="1078"/>
                      <a:pt x="2420" y="534"/>
                      <a:pt x="2474" y="153"/>
                    </a:cubicBezTo>
                    <a:cubicBezTo>
                      <a:pt x="2270" y="126"/>
                      <a:pt x="2066" y="99"/>
                      <a:pt x="1876" y="72"/>
                    </a:cubicBezTo>
                    <a:cubicBezTo>
                      <a:pt x="1572" y="27"/>
                      <a:pt x="1259" y="0"/>
                      <a:pt x="9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46"/>
              <p:cNvSpPr/>
              <p:nvPr/>
            </p:nvSpPr>
            <p:spPr>
              <a:xfrm>
                <a:off x="7954242" y="3368020"/>
                <a:ext cx="164885" cy="170981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5329" extrusionOk="0">
                    <a:moveTo>
                      <a:pt x="2420" y="1"/>
                    </a:moveTo>
                    <a:cubicBezTo>
                      <a:pt x="1999" y="1006"/>
                      <a:pt x="1482" y="1999"/>
                      <a:pt x="1034" y="2991"/>
                    </a:cubicBezTo>
                    <a:cubicBezTo>
                      <a:pt x="681" y="3738"/>
                      <a:pt x="341" y="4486"/>
                      <a:pt x="1" y="5234"/>
                    </a:cubicBezTo>
                    <a:cubicBezTo>
                      <a:pt x="354" y="5168"/>
                      <a:pt x="736" y="5149"/>
                      <a:pt x="1121" y="5149"/>
                    </a:cubicBezTo>
                    <a:cubicBezTo>
                      <a:pt x="1611" y="5149"/>
                      <a:pt x="2107" y="5179"/>
                      <a:pt x="2556" y="5179"/>
                    </a:cubicBezTo>
                    <a:cubicBezTo>
                      <a:pt x="3426" y="5179"/>
                      <a:pt x="4282" y="5234"/>
                      <a:pt x="5139" y="5329"/>
                    </a:cubicBezTo>
                    <a:cubicBezTo>
                      <a:pt x="4473" y="3711"/>
                      <a:pt x="3725" y="2121"/>
                      <a:pt x="2896" y="544"/>
                    </a:cubicBezTo>
                    <a:cubicBezTo>
                      <a:pt x="2760" y="340"/>
                      <a:pt x="2597" y="150"/>
                      <a:pt x="24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46"/>
              <p:cNvSpPr/>
              <p:nvPr/>
            </p:nvSpPr>
            <p:spPr>
              <a:xfrm>
                <a:off x="7908458" y="3142992"/>
                <a:ext cx="115185" cy="105560"/>
              </a:xfrm>
              <a:custGeom>
                <a:avLst/>
                <a:gdLst/>
                <a:ahLst/>
                <a:cxnLst/>
                <a:rect l="l" t="t" r="r" b="b"/>
                <a:pathLst>
                  <a:path w="3590" h="3290" extrusionOk="0">
                    <a:moveTo>
                      <a:pt x="3548" y="0"/>
                    </a:moveTo>
                    <a:cubicBezTo>
                      <a:pt x="2339" y="585"/>
                      <a:pt x="1156" y="1223"/>
                      <a:pt x="1" y="1903"/>
                    </a:cubicBezTo>
                    <a:lnTo>
                      <a:pt x="1659" y="2569"/>
                    </a:lnTo>
                    <a:cubicBezTo>
                      <a:pt x="2243" y="2800"/>
                      <a:pt x="2964" y="2977"/>
                      <a:pt x="3535" y="3289"/>
                    </a:cubicBezTo>
                    <a:cubicBezTo>
                      <a:pt x="3535" y="3235"/>
                      <a:pt x="3535" y="3167"/>
                      <a:pt x="3548" y="3113"/>
                    </a:cubicBezTo>
                    <a:cubicBezTo>
                      <a:pt x="3562" y="2080"/>
                      <a:pt x="3589" y="1033"/>
                      <a:pt x="35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46"/>
              <p:cNvSpPr/>
              <p:nvPr/>
            </p:nvSpPr>
            <p:spPr>
              <a:xfrm>
                <a:off x="7491110" y="3366287"/>
                <a:ext cx="291043" cy="68501"/>
              </a:xfrm>
              <a:custGeom>
                <a:avLst/>
                <a:gdLst/>
                <a:ahLst/>
                <a:cxnLst/>
                <a:rect l="l" t="t" r="r" b="b"/>
                <a:pathLst>
                  <a:path w="9071" h="2135" extrusionOk="0">
                    <a:moveTo>
                      <a:pt x="1129" y="0"/>
                    </a:moveTo>
                    <a:cubicBezTo>
                      <a:pt x="789" y="653"/>
                      <a:pt x="449" y="1291"/>
                      <a:pt x="110" y="1944"/>
                    </a:cubicBezTo>
                    <a:cubicBezTo>
                      <a:pt x="96" y="1958"/>
                      <a:pt x="42" y="2039"/>
                      <a:pt x="1" y="2107"/>
                    </a:cubicBezTo>
                    <a:cubicBezTo>
                      <a:pt x="69" y="2093"/>
                      <a:pt x="150" y="2093"/>
                      <a:pt x="191" y="2080"/>
                    </a:cubicBezTo>
                    <a:cubicBezTo>
                      <a:pt x="251" y="2070"/>
                      <a:pt x="313" y="2067"/>
                      <a:pt x="376" y="2067"/>
                    </a:cubicBezTo>
                    <a:cubicBezTo>
                      <a:pt x="585" y="2067"/>
                      <a:pt x="808" y="2107"/>
                      <a:pt x="1007" y="2107"/>
                    </a:cubicBezTo>
                    <a:cubicBezTo>
                      <a:pt x="1279" y="2107"/>
                      <a:pt x="1550" y="2107"/>
                      <a:pt x="1809" y="2134"/>
                    </a:cubicBezTo>
                    <a:cubicBezTo>
                      <a:pt x="1958" y="2093"/>
                      <a:pt x="2121" y="2080"/>
                      <a:pt x="2284" y="2080"/>
                    </a:cubicBezTo>
                    <a:cubicBezTo>
                      <a:pt x="2449" y="2071"/>
                      <a:pt x="2614" y="2068"/>
                      <a:pt x="2781" y="2068"/>
                    </a:cubicBezTo>
                    <a:cubicBezTo>
                      <a:pt x="3152" y="2068"/>
                      <a:pt x="3527" y="2084"/>
                      <a:pt x="3902" y="2093"/>
                    </a:cubicBezTo>
                    <a:cubicBezTo>
                      <a:pt x="4840" y="2093"/>
                      <a:pt x="5778" y="2107"/>
                      <a:pt x="6715" y="2121"/>
                    </a:cubicBezTo>
                    <a:cubicBezTo>
                      <a:pt x="6946" y="2121"/>
                      <a:pt x="7272" y="2080"/>
                      <a:pt x="7596" y="2080"/>
                    </a:cubicBezTo>
                    <a:cubicBezTo>
                      <a:pt x="7693" y="2080"/>
                      <a:pt x="7790" y="2084"/>
                      <a:pt x="7884" y="2093"/>
                    </a:cubicBezTo>
                    <a:cubicBezTo>
                      <a:pt x="7993" y="2093"/>
                      <a:pt x="8115" y="2080"/>
                      <a:pt x="8238" y="2080"/>
                    </a:cubicBezTo>
                    <a:cubicBezTo>
                      <a:pt x="8253" y="2079"/>
                      <a:pt x="8270" y="2079"/>
                      <a:pt x="8288" y="2079"/>
                    </a:cubicBezTo>
                    <a:cubicBezTo>
                      <a:pt x="8385" y="2079"/>
                      <a:pt x="8507" y="2089"/>
                      <a:pt x="8625" y="2089"/>
                    </a:cubicBezTo>
                    <a:cubicBezTo>
                      <a:pt x="8855" y="2089"/>
                      <a:pt x="9070" y="2050"/>
                      <a:pt x="9053" y="1822"/>
                    </a:cubicBezTo>
                    <a:cubicBezTo>
                      <a:pt x="9026" y="1536"/>
                      <a:pt x="8768" y="1142"/>
                      <a:pt x="8659" y="870"/>
                    </a:cubicBezTo>
                    <a:cubicBezTo>
                      <a:pt x="8550" y="612"/>
                      <a:pt x="8442" y="354"/>
                      <a:pt x="8333" y="95"/>
                    </a:cubicBezTo>
                    <a:cubicBezTo>
                      <a:pt x="7989" y="132"/>
                      <a:pt x="7638" y="132"/>
                      <a:pt x="7290" y="132"/>
                    </a:cubicBezTo>
                    <a:cubicBezTo>
                      <a:pt x="7116" y="132"/>
                      <a:pt x="6942" y="132"/>
                      <a:pt x="6770" y="136"/>
                    </a:cubicBezTo>
                    <a:cubicBezTo>
                      <a:pt x="6090" y="150"/>
                      <a:pt x="5397" y="150"/>
                      <a:pt x="4704" y="150"/>
                    </a:cubicBezTo>
                    <a:cubicBezTo>
                      <a:pt x="3983" y="136"/>
                      <a:pt x="3249" y="136"/>
                      <a:pt x="2529" y="95"/>
                    </a:cubicBezTo>
                    <a:cubicBezTo>
                      <a:pt x="2067" y="82"/>
                      <a:pt x="1591" y="82"/>
                      <a:pt x="11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46"/>
              <p:cNvSpPr/>
              <p:nvPr/>
            </p:nvSpPr>
            <p:spPr>
              <a:xfrm>
                <a:off x="7702640" y="3744853"/>
                <a:ext cx="44951" cy="4536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14" extrusionOk="0">
                    <a:moveTo>
                      <a:pt x="1400" y="0"/>
                    </a:moveTo>
                    <a:lnTo>
                      <a:pt x="1400" y="0"/>
                    </a:lnTo>
                    <a:cubicBezTo>
                      <a:pt x="1237" y="163"/>
                      <a:pt x="1033" y="286"/>
                      <a:pt x="789" y="326"/>
                    </a:cubicBezTo>
                    <a:cubicBezTo>
                      <a:pt x="598" y="354"/>
                      <a:pt x="367" y="367"/>
                      <a:pt x="122" y="367"/>
                    </a:cubicBezTo>
                    <a:cubicBezTo>
                      <a:pt x="122" y="734"/>
                      <a:pt x="0" y="1237"/>
                      <a:pt x="394" y="1346"/>
                    </a:cubicBezTo>
                    <a:cubicBezTo>
                      <a:pt x="612" y="1414"/>
                      <a:pt x="856" y="1414"/>
                      <a:pt x="1074" y="1414"/>
                    </a:cubicBezTo>
                    <a:cubicBezTo>
                      <a:pt x="1183" y="1414"/>
                      <a:pt x="1291" y="1400"/>
                      <a:pt x="1387" y="1400"/>
                    </a:cubicBezTo>
                    <a:cubicBezTo>
                      <a:pt x="1400" y="938"/>
                      <a:pt x="1400" y="476"/>
                      <a:pt x="14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46"/>
              <p:cNvSpPr/>
              <p:nvPr/>
            </p:nvSpPr>
            <p:spPr>
              <a:xfrm>
                <a:off x="7657273" y="3701118"/>
                <a:ext cx="92918" cy="41871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305" extrusionOk="0">
                    <a:moveTo>
                      <a:pt x="2230" y="0"/>
                    </a:moveTo>
                    <a:cubicBezTo>
                      <a:pt x="2008" y="0"/>
                      <a:pt x="1786" y="23"/>
                      <a:pt x="1564" y="45"/>
                    </a:cubicBezTo>
                    <a:cubicBezTo>
                      <a:pt x="1197" y="86"/>
                      <a:pt x="599" y="31"/>
                      <a:pt x="300" y="289"/>
                    </a:cubicBezTo>
                    <a:cubicBezTo>
                      <a:pt x="1" y="548"/>
                      <a:pt x="28" y="1023"/>
                      <a:pt x="395" y="1200"/>
                    </a:cubicBezTo>
                    <a:cubicBezTo>
                      <a:pt x="599" y="1292"/>
                      <a:pt x="887" y="1292"/>
                      <a:pt x="1138" y="1292"/>
                    </a:cubicBezTo>
                    <a:cubicBezTo>
                      <a:pt x="1222" y="1292"/>
                      <a:pt x="1302" y="1292"/>
                      <a:pt x="1373" y="1295"/>
                    </a:cubicBezTo>
                    <a:cubicBezTo>
                      <a:pt x="1494" y="1295"/>
                      <a:pt x="1637" y="1305"/>
                      <a:pt x="1784" y="1305"/>
                    </a:cubicBezTo>
                    <a:cubicBezTo>
                      <a:pt x="2032" y="1305"/>
                      <a:pt x="2290" y="1278"/>
                      <a:pt x="2461" y="1132"/>
                    </a:cubicBezTo>
                    <a:cubicBezTo>
                      <a:pt x="2787" y="860"/>
                      <a:pt x="2896" y="262"/>
                      <a:pt x="2434" y="31"/>
                    </a:cubicBezTo>
                    <a:cubicBezTo>
                      <a:pt x="2420" y="18"/>
                      <a:pt x="2406" y="18"/>
                      <a:pt x="2379" y="4"/>
                    </a:cubicBezTo>
                    <a:cubicBezTo>
                      <a:pt x="2329" y="2"/>
                      <a:pt x="2279" y="0"/>
                      <a:pt x="2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46"/>
              <p:cNvSpPr/>
              <p:nvPr/>
            </p:nvSpPr>
            <p:spPr>
              <a:xfrm>
                <a:off x="7533846" y="3161282"/>
                <a:ext cx="217665" cy="195590"/>
              </a:xfrm>
              <a:custGeom>
                <a:avLst/>
                <a:gdLst/>
                <a:ahLst/>
                <a:cxnLst/>
                <a:rect l="l" t="t" r="r" b="b"/>
                <a:pathLst>
                  <a:path w="6784" h="6096" extrusionOk="0">
                    <a:moveTo>
                      <a:pt x="3453" y="1"/>
                    </a:moveTo>
                    <a:cubicBezTo>
                      <a:pt x="3277" y="137"/>
                      <a:pt x="3114" y="463"/>
                      <a:pt x="3005" y="613"/>
                    </a:cubicBezTo>
                    <a:cubicBezTo>
                      <a:pt x="2869" y="803"/>
                      <a:pt x="2747" y="1020"/>
                      <a:pt x="2611" y="1224"/>
                    </a:cubicBezTo>
                    <a:cubicBezTo>
                      <a:pt x="2352" y="1646"/>
                      <a:pt x="2121" y="2067"/>
                      <a:pt x="1890" y="2502"/>
                    </a:cubicBezTo>
                    <a:cubicBezTo>
                      <a:pt x="1374" y="3453"/>
                      <a:pt x="857" y="4405"/>
                      <a:pt x="354" y="5356"/>
                    </a:cubicBezTo>
                    <a:cubicBezTo>
                      <a:pt x="232" y="5574"/>
                      <a:pt x="110" y="5805"/>
                      <a:pt x="1" y="6022"/>
                    </a:cubicBezTo>
                    <a:cubicBezTo>
                      <a:pt x="62" y="6020"/>
                      <a:pt x="122" y="6020"/>
                      <a:pt x="183" y="6020"/>
                    </a:cubicBezTo>
                    <a:cubicBezTo>
                      <a:pt x="557" y="6020"/>
                      <a:pt x="930" y="6051"/>
                      <a:pt x="1292" y="6063"/>
                    </a:cubicBezTo>
                    <a:cubicBezTo>
                      <a:pt x="1958" y="6077"/>
                      <a:pt x="2611" y="6090"/>
                      <a:pt x="3263" y="6090"/>
                    </a:cubicBezTo>
                    <a:cubicBezTo>
                      <a:pt x="3466" y="6094"/>
                      <a:pt x="3669" y="6096"/>
                      <a:pt x="3872" y="6096"/>
                    </a:cubicBezTo>
                    <a:cubicBezTo>
                      <a:pt x="4362" y="6096"/>
                      <a:pt x="4853" y="6086"/>
                      <a:pt x="5343" y="6077"/>
                    </a:cubicBezTo>
                    <a:cubicBezTo>
                      <a:pt x="5818" y="6063"/>
                      <a:pt x="6308" y="6022"/>
                      <a:pt x="6783" y="6009"/>
                    </a:cubicBezTo>
                    <a:cubicBezTo>
                      <a:pt x="6403" y="5152"/>
                      <a:pt x="6009" y="4296"/>
                      <a:pt x="5574" y="3453"/>
                    </a:cubicBezTo>
                    <a:cubicBezTo>
                      <a:pt x="5275" y="2855"/>
                      <a:pt x="4935" y="2257"/>
                      <a:pt x="4582" y="1686"/>
                    </a:cubicBezTo>
                    <a:cubicBezTo>
                      <a:pt x="4405" y="1401"/>
                      <a:pt x="4228" y="1115"/>
                      <a:pt x="4038" y="830"/>
                    </a:cubicBezTo>
                    <a:cubicBezTo>
                      <a:pt x="3888" y="599"/>
                      <a:pt x="3698" y="205"/>
                      <a:pt x="34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46"/>
              <p:cNvSpPr/>
              <p:nvPr/>
            </p:nvSpPr>
            <p:spPr>
              <a:xfrm>
                <a:off x="7650728" y="2900476"/>
                <a:ext cx="99463" cy="95549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978" extrusionOk="0">
                    <a:moveTo>
                      <a:pt x="218" y="1"/>
                    </a:moveTo>
                    <a:cubicBezTo>
                      <a:pt x="123" y="993"/>
                      <a:pt x="41" y="1985"/>
                      <a:pt x="1" y="2977"/>
                    </a:cubicBezTo>
                    <a:cubicBezTo>
                      <a:pt x="1047" y="2638"/>
                      <a:pt x="2080" y="2284"/>
                      <a:pt x="3100" y="1904"/>
                    </a:cubicBezTo>
                    <a:cubicBezTo>
                      <a:pt x="2189" y="1197"/>
                      <a:pt x="1224" y="558"/>
                      <a:pt x="2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46"/>
              <p:cNvSpPr/>
              <p:nvPr/>
            </p:nvSpPr>
            <p:spPr>
              <a:xfrm>
                <a:off x="7588806" y="3884946"/>
                <a:ext cx="74598" cy="46299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1443" extrusionOk="0">
                    <a:moveTo>
                      <a:pt x="1541" y="0"/>
                    </a:moveTo>
                    <a:cubicBezTo>
                      <a:pt x="1448" y="0"/>
                      <a:pt x="1349" y="4"/>
                      <a:pt x="1251" y="11"/>
                    </a:cubicBezTo>
                    <a:cubicBezTo>
                      <a:pt x="1197" y="38"/>
                      <a:pt x="1129" y="52"/>
                      <a:pt x="1034" y="52"/>
                    </a:cubicBezTo>
                    <a:cubicBezTo>
                      <a:pt x="952" y="65"/>
                      <a:pt x="857" y="65"/>
                      <a:pt x="775" y="65"/>
                    </a:cubicBezTo>
                    <a:cubicBezTo>
                      <a:pt x="476" y="120"/>
                      <a:pt x="218" y="269"/>
                      <a:pt x="96" y="514"/>
                    </a:cubicBezTo>
                    <a:cubicBezTo>
                      <a:pt x="14" y="650"/>
                      <a:pt x="1" y="826"/>
                      <a:pt x="41" y="1017"/>
                    </a:cubicBezTo>
                    <a:cubicBezTo>
                      <a:pt x="135" y="1356"/>
                      <a:pt x="425" y="1442"/>
                      <a:pt x="741" y="1442"/>
                    </a:cubicBezTo>
                    <a:cubicBezTo>
                      <a:pt x="1020" y="1442"/>
                      <a:pt x="1319" y="1376"/>
                      <a:pt x="1523" y="1357"/>
                    </a:cubicBezTo>
                    <a:cubicBezTo>
                      <a:pt x="1931" y="1329"/>
                      <a:pt x="2270" y="1248"/>
                      <a:pt x="2311" y="758"/>
                    </a:cubicBezTo>
                    <a:cubicBezTo>
                      <a:pt x="2325" y="555"/>
                      <a:pt x="2325" y="174"/>
                      <a:pt x="2121" y="79"/>
                    </a:cubicBezTo>
                    <a:cubicBezTo>
                      <a:pt x="2040" y="28"/>
                      <a:pt x="1810" y="0"/>
                      <a:pt x="15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46"/>
              <p:cNvSpPr/>
              <p:nvPr/>
            </p:nvSpPr>
            <p:spPr>
              <a:xfrm>
                <a:off x="7550883" y="3824109"/>
                <a:ext cx="76779" cy="5069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580" extrusionOk="0">
                    <a:moveTo>
                      <a:pt x="1607" y="0"/>
                    </a:moveTo>
                    <a:cubicBezTo>
                      <a:pt x="1421" y="0"/>
                      <a:pt x="1234" y="20"/>
                      <a:pt x="1047" y="31"/>
                    </a:cubicBezTo>
                    <a:cubicBezTo>
                      <a:pt x="870" y="38"/>
                      <a:pt x="693" y="41"/>
                      <a:pt x="518" y="41"/>
                    </a:cubicBezTo>
                    <a:cubicBezTo>
                      <a:pt x="343" y="41"/>
                      <a:pt x="170" y="38"/>
                      <a:pt x="0" y="31"/>
                    </a:cubicBezTo>
                    <a:lnTo>
                      <a:pt x="0" y="928"/>
                    </a:lnTo>
                    <a:cubicBezTo>
                      <a:pt x="0" y="1146"/>
                      <a:pt x="0" y="1363"/>
                      <a:pt x="0" y="1567"/>
                    </a:cubicBezTo>
                    <a:cubicBezTo>
                      <a:pt x="108" y="1576"/>
                      <a:pt x="216" y="1580"/>
                      <a:pt x="323" y="1580"/>
                    </a:cubicBezTo>
                    <a:cubicBezTo>
                      <a:pt x="702" y="1580"/>
                      <a:pt x="1079" y="1534"/>
                      <a:pt x="1482" y="1513"/>
                    </a:cubicBezTo>
                    <a:cubicBezTo>
                      <a:pt x="1492" y="1512"/>
                      <a:pt x="1504" y="1511"/>
                      <a:pt x="1517" y="1511"/>
                    </a:cubicBezTo>
                    <a:cubicBezTo>
                      <a:pt x="1643" y="1511"/>
                      <a:pt x="1893" y="1551"/>
                      <a:pt x="2062" y="1551"/>
                    </a:cubicBezTo>
                    <a:cubicBezTo>
                      <a:pt x="2131" y="1551"/>
                      <a:pt x="2186" y="1545"/>
                      <a:pt x="2216" y="1526"/>
                    </a:cubicBezTo>
                    <a:cubicBezTo>
                      <a:pt x="2392" y="1431"/>
                      <a:pt x="2365" y="955"/>
                      <a:pt x="2365" y="792"/>
                    </a:cubicBezTo>
                    <a:cubicBezTo>
                      <a:pt x="2392" y="344"/>
                      <a:pt x="2216" y="18"/>
                      <a:pt x="1740" y="4"/>
                    </a:cubicBezTo>
                    <a:cubicBezTo>
                      <a:pt x="1696" y="1"/>
                      <a:pt x="1652" y="0"/>
                      <a:pt x="1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46"/>
              <p:cNvSpPr/>
              <p:nvPr/>
            </p:nvSpPr>
            <p:spPr>
              <a:xfrm>
                <a:off x="7260427" y="3142992"/>
                <a:ext cx="115153" cy="105560"/>
              </a:xfrm>
              <a:custGeom>
                <a:avLst/>
                <a:gdLst/>
                <a:ahLst/>
                <a:cxnLst/>
                <a:rect l="l" t="t" r="r" b="b"/>
                <a:pathLst>
                  <a:path w="3589" h="3290" extrusionOk="0">
                    <a:moveTo>
                      <a:pt x="41" y="0"/>
                    </a:moveTo>
                    <a:cubicBezTo>
                      <a:pt x="1" y="1033"/>
                      <a:pt x="14" y="2080"/>
                      <a:pt x="41" y="3113"/>
                    </a:cubicBezTo>
                    <a:cubicBezTo>
                      <a:pt x="41" y="3167"/>
                      <a:pt x="41" y="3235"/>
                      <a:pt x="41" y="3289"/>
                    </a:cubicBezTo>
                    <a:cubicBezTo>
                      <a:pt x="626" y="2977"/>
                      <a:pt x="1346" y="2800"/>
                      <a:pt x="1931" y="2569"/>
                    </a:cubicBezTo>
                    <a:lnTo>
                      <a:pt x="3589" y="1903"/>
                    </a:lnTo>
                    <a:cubicBezTo>
                      <a:pt x="2420" y="1223"/>
                      <a:pt x="1251" y="585"/>
                      <a:pt x="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46"/>
              <p:cNvSpPr/>
              <p:nvPr/>
            </p:nvSpPr>
            <p:spPr>
              <a:xfrm>
                <a:off x="7142262" y="3551207"/>
                <a:ext cx="213269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6647" h="1420" extrusionOk="0">
                    <a:moveTo>
                      <a:pt x="544" y="0"/>
                    </a:moveTo>
                    <a:cubicBezTo>
                      <a:pt x="354" y="462"/>
                      <a:pt x="177" y="938"/>
                      <a:pt x="0" y="1400"/>
                    </a:cubicBezTo>
                    <a:cubicBezTo>
                      <a:pt x="798" y="1410"/>
                      <a:pt x="1602" y="1420"/>
                      <a:pt x="2404" y="1420"/>
                    </a:cubicBezTo>
                    <a:cubicBezTo>
                      <a:pt x="2736" y="1420"/>
                      <a:pt x="3068" y="1418"/>
                      <a:pt x="3398" y="1414"/>
                    </a:cubicBezTo>
                    <a:cubicBezTo>
                      <a:pt x="4051" y="1414"/>
                      <a:pt x="4689" y="1400"/>
                      <a:pt x="5342" y="1387"/>
                    </a:cubicBezTo>
                    <a:cubicBezTo>
                      <a:pt x="5654" y="1387"/>
                      <a:pt x="5954" y="1373"/>
                      <a:pt x="6266" y="1373"/>
                    </a:cubicBezTo>
                    <a:cubicBezTo>
                      <a:pt x="6281" y="1372"/>
                      <a:pt x="6295" y="1371"/>
                      <a:pt x="6310" y="1371"/>
                    </a:cubicBezTo>
                    <a:cubicBezTo>
                      <a:pt x="6352" y="1371"/>
                      <a:pt x="6395" y="1375"/>
                      <a:pt x="6435" y="1375"/>
                    </a:cubicBezTo>
                    <a:cubicBezTo>
                      <a:pt x="6520" y="1375"/>
                      <a:pt x="6595" y="1358"/>
                      <a:pt x="6620" y="1251"/>
                    </a:cubicBezTo>
                    <a:cubicBezTo>
                      <a:pt x="6647" y="1183"/>
                      <a:pt x="6484" y="925"/>
                      <a:pt x="6443" y="843"/>
                    </a:cubicBezTo>
                    <a:cubicBezTo>
                      <a:pt x="6334" y="585"/>
                      <a:pt x="6212" y="340"/>
                      <a:pt x="6089" y="82"/>
                    </a:cubicBezTo>
                    <a:cubicBezTo>
                      <a:pt x="5946" y="99"/>
                      <a:pt x="5799" y="106"/>
                      <a:pt x="5651" y="106"/>
                    </a:cubicBezTo>
                    <a:cubicBezTo>
                      <a:pt x="5337" y="106"/>
                      <a:pt x="5017" y="78"/>
                      <a:pt x="4703" y="68"/>
                    </a:cubicBezTo>
                    <a:cubicBezTo>
                      <a:pt x="4227" y="41"/>
                      <a:pt x="3765" y="41"/>
                      <a:pt x="3289" y="27"/>
                    </a:cubicBezTo>
                    <a:cubicBezTo>
                      <a:pt x="2379" y="27"/>
                      <a:pt x="1454" y="14"/>
                      <a:pt x="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46"/>
              <p:cNvSpPr/>
              <p:nvPr/>
            </p:nvSpPr>
            <p:spPr>
              <a:xfrm>
                <a:off x="7164496" y="3368020"/>
                <a:ext cx="165302" cy="170981"/>
              </a:xfrm>
              <a:custGeom>
                <a:avLst/>
                <a:gdLst/>
                <a:ahLst/>
                <a:cxnLst/>
                <a:rect l="l" t="t" r="r" b="b"/>
                <a:pathLst>
                  <a:path w="5152" h="5329" extrusionOk="0">
                    <a:moveTo>
                      <a:pt x="2719" y="1"/>
                    </a:moveTo>
                    <a:cubicBezTo>
                      <a:pt x="2542" y="150"/>
                      <a:pt x="2393" y="340"/>
                      <a:pt x="2257" y="544"/>
                    </a:cubicBezTo>
                    <a:cubicBezTo>
                      <a:pt x="1428" y="2121"/>
                      <a:pt x="680" y="3711"/>
                      <a:pt x="0" y="5329"/>
                    </a:cubicBezTo>
                    <a:cubicBezTo>
                      <a:pt x="870" y="5234"/>
                      <a:pt x="1727" y="5179"/>
                      <a:pt x="2596" y="5179"/>
                    </a:cubicBezTo>
                    <a:cubicBezTo>
                      <a:pt x="3046" y="5179"/>
                      <a:pt x="3537" y="5149"/>
                      <a:pt x="4026" y="5149"/>
                    </a:cubicBezTo>
                    <a:cubicBezTo>
                      <a:pt x="4410" y="5149"/>
                      <a:pt x="4793" y="5168"/>
                      <a:pt x="5152" y="5234"/>
                    </a:cubicBezTo>
                    <a:cubicBezTo>
                      <a:pt x="4812" y="4486"/>
                      <a:pt x="4472" y="3738"/>
                      <a:pt x="4119" y="2991"/>
                    </a:cubicBezTo>
                    <a:cubicBezTo>
                      <a:pt x="3657" y="1999"/>
                      <a:pt x="3154" y="1006"/>
                      <a:pt x="27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46"/>
              <p:cNvSpPr/>
              <p:nvPr/>
            </p:nvSpPr>
            <p:spPr>
              <a:xfrm>
                <a:off x="7213328" y="3896947"/>
                <a:ext cx="78961" cy="40716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269" extrusionOk="0">
                    <a:moveTo>
                      <a:pt x="1523" y="0"/>
                    </a:moveTo>
                    <a:cubicBezTo>
                      <a:pt x="1216" y="0"/>
                      <a:pt x="903" y="27"/>
                      <a:pt x="599" y="72"/>
                    </a:cubicBezTo>
                    <a:cubicBezTo>
                      <a:pt x="395" y="99"/>
                      <a:pt x="205" y="126"/>
                      <a:pt x="1" y="153"/>
                    </a:cubicBezTo>
                    <a:cubicBezTo>
                      <a:pt x="41" y="534"/>
                      <a:pt x="41" y="1078"/>
                      <a:pt x="300" y="1241"/>
                    </a:cubicBezTo>
                    <a:cubicBezTo>
                      <a:pt x="337" y="1261"/>
                      <a:pt x="397" y="1269"/>
                      <a:pt x="467" y="1269"/>
                    </a:cubicBezTo>
                    <a:cubicBezTo>
                      <a:pt x="679" y="1269"/>
                      <a:pt x="993" y="1200"/>
                      <a:pt x="1115" y="1200"/>
                    </a:cubicBezTo>
                    <a:cubicBezTo>
                      <a:pt x="1201" y="1195"/>
                      <a:pt x="1292" y="1195"/>
                      <a:pt x="1384" y="1195"/>
                    </a:cubicBezTo>
                    <a:cubicBezTo>
                      <a:pt x="1568" y="1195"/>
                      <a:pt x="1759" y="1195"/>
                      <a:pt x="1931" y="1159"/>
                    </a:cubicBezTo>
                    <a:cubicBezTo>
                      <a:pt x="1965" y="1165"/>
                      <a:pt x="1998" y="1168"/>
                      <a:pt x="2030" y="1168"/>
                    </a:cubicBezTo>
                    <a:cubicBezTo>
                      <a:pt x="2213" y="1168"/>
                      <a:pt x="2357" y="1067"/>
                      <a:pt x="2461" y="847"/>
                    </a:cubicBezTo>
                    <a:cubicBezTo>
                      <a:pt x="2461" y="765"/>
                      <a:pt x="2461" y="683"/>
                      <a:pt x="2461" y="588"/>
                    </a:cubicBezTo>
                    <a:cubicBezTo>
                      <a:pt x="2434" y="113"/>
                      <a:pt x="2121" y="4"/>
                      <a:pt x="1713" y="4"/>
                    </a:cubicBezTo>
                    <a:cubicBezTo>
                      <a:pt x="1650" y="2"/>
                      <a:pt x="1587" y="0"/>
                      <a:pt x="15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6"/>
              <p:cNvSpPr/>
              <p:nvPr/>
            </p:nvSpPr>
            <p:spPr>
              <a:xfrm>
                <a:off x="7178004" y="3854624"/>
                <a:ext cx="71999" cy="36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1133" extrusionOk="0">
                    <a:moveTo>
                      <a:pt x="1335" y="1"/>
                    </a:moveTo>
                    <a:cubicBezTo>
                      <a:pt x="906" y="1"/>
                      <a:pt x="395" y="99"/>
                      <a:pt x="1" y="127"/>
                    </a:cubicBezTo>
                    <a:cubicBezTo>
                      <a:pt x="1" y="467"/>
                      <a:pt x="14" y="793"/>
                      <a:pt x="14" y="1133"/>
                    </a:cubicBezTo>
                    <a:cubicBezTo>
                      <a:pt x="368" y="1119"/>
                      <a:pt x="707" y="1105"/>
                      <a:pt x="1047" y="1065"/>
                    </a:cubicBezTo>
                    <a:cubicBezTo>
                      <a:pt x="1292" y="1037"/>
                      <a:pt x="1713" y="1024"/>
                      <a:pt x="1944" y="915"/>
                    </a:cubicBezTo>
                    <a:cubicBezTo>
                      <a:pt x="2012" y="902"/>
                      <a:pt x="2067" y="888"/>
                      <a:pt x="2135" y="874"/>
                    </a:cubicBezTo>
                    <a:cubicBezTo>
                      <a:pt x="2230" y="725"/>
                      <a:pt x="2243" y="575"/>
                      <a:pt x="2175" y="426"/>
                    </a:cubicBezTo>
                    <a:cubicBezTo>
                      <a:pt x="2089" y="92"/>
                      <a:pt x="1750" y="1"/>
                      <a:pt x="1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6"/>
              <p:cNvSpPr/>
              <p:nvPr/>
            </p:nvSpPr>
            <p:spPr>
              <a:xfrm>
                <a:off x="7399992" y="4264378"/>
                <a:ext cx="54545" cy="51978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1620" extrusionOk="0">
                    <a:moveTo>
                      <a:pt x="856" y="1"/>
                    </a:moveTo>
                    <a:cubicBezTo>
                      <a:pt x="651" y="1"/>
                      <a:pt x="455" y="83"/>
                      <a:pt x="299" y="229"/>
                    </a:cubicBezTo>
                    <a:cubicBezTo>
                      <a:pt x="95" y="405"/>
                      <a:pt x="0" y="731"/>
                      <a:pt x="68" y="990"/>
                    </a:cubicBezTo>
                    <a:cubicBezTo>
                      <a:pt x="95" y="1085"/>
                      <a:pt x="163" y="1180"/>
                      <a:pt x="245" y="1248"/>
                    </a:cubicBezTo>
                    <a:cubicBezTo>
                      <a:pt x="272" y="1316"/>
                      <a:pt x="313" y="1370"/>
                      <a:pt x="367" y="1425"/>
                    </a:cubicBezTo>
                    <a:cubicBezTo>
                      <a:pt x="483" y="1551"/>
                      <a:pt x="663" y="1620"/>
                      <a:pt x="839" y="1620"/>
                    </a:cubicBezTo>
                    <a:cubicBezTo>
                      <a:pt x="891" y="1620"/>
                      <a:pt x="943" y="1614"/>
                      <a:pt x="992" y="1601"/>
                    </a:cubicBezTo>
                    <a:cubicBezTo>
                      <a:pt x="1196" y="1547"/>
                      <a:pt x="1359" y="1384"/>
                      <a:pt x="1468" y="1207"/>
                    </a:cubicBezTo>
                    <a:cubicBezTo>
                      <a:pt x="1699" y="786"/>
                      <a:pt x="1590" y="133"/>
                      <a:pt x="1047" y="25"/>
                    </a:cubicBezTo>
                    <a:cubicBezTo>
                      <a:pt x="983" y="9"/>
                      <a:pt x="919" y="1"/>
                      <a:pt x="8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6"/>
              <p:cNvSpPr/>
              <p:nvPr/>
            </p:nvSpPr>
            <p:spPr>
              <a:xfrm>
                <a:off x="7423093" y="4218044"/>
                <a:ext cx="26631" cy="26213"/>
              </a:xfrm>
              <a:custGeom>
                <a:avLst/>
                <a:gdLst/>
                <a:ahLst/>
                <a:cxnLst/>
                <a:rect l="l" t="t" r="r" b="b"/>
                <a:pathLst>
                  <a:path w="830" h="817" extrusionOk="0">
                    <a:moveTo>
                      <a:pt x="422" y="1"/>
                    </a:moveTo>
                    <a:cubicBezTo>
                      <a:pt x="204" y="1"/>
                      <a:pt x="1" y="191"/>
                      <a:pt x="14" y="408"/>
                    </a:cubicBezTo>
                    <a:cubicBezTo>
                      <a:pt x="28" y="626"/>
                      <a:pt x="191" y="816"/>
                      <a:pt x="422" y="816"/>
                    </a:cubicBezTo>
                    <a:cubicBezTo>
                      <a:pt x="626" y="816"/>
                      <a:pt x="830" y="626"/>
                      <a:pt x="816" y="408"/>
                    </a:cubicBezTo>
                    <a:cubicBezTo>
                      <a:pt x="816" y="191"/>
                      <a:pt x="639" y="1"/>
                      <a:pt x="4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46"/>
              <p:cNvSpPr/>
              <p:nvPr/>
            </p:nvSpPr>
            <p:spPr>
              <a:xfrm>
                <a:off x="7473240" y="4234184"/>
                <a:ext cx="35807" cy="2749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57" extrusionOk="0">
                    <a:moveTo>
                      <a:pt x="558" y="1"/>
                    </a:moveTo>
                    <a:cubicBezTo>
                      <a:pt x="1" y="1"/>
                      <a:pt x="1" y="857"/>
                      <a:pt x="558" y="857"/>
                    </a:cubicBezTo>
                    <a:cubicBezTo>
                      <a:pt x="1115" y="857"/>
                      <a:pt x="1115" y="1"/>
                      <a:pt x="5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46"/>
              <p:cNvSpPr/>
              <p:nvPr/>
            </p:nvSpPr>
            <p:spPr>
              <a:xfrm>
                <a:off x="7722243" y="4138821"/>
                <a:ext cx="67443" cy="68084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2122" extrusionOk="0">
                    <a:moveTo>
                      <a:pt x="1121" y="0"/>
                    </a:moveTo>
                    <a:cubicBezTo>
                      <a:pt x="694" y="0"/>
                      <a:pt x="305" y="298"/>
                      <a:pt x="218" y="730"/>
                    </a:cubicBezTo>
                    <a:cubicBezTo>
                      <a:pt x="218" y="784"/>
                      <a:pt x="218" y="825"/>
                      <a:pt x="218" y="879"/>
                    </a:cubicBezTo>
                    <a:cubicBezTo>
                      <a:pt x="1" y="1219"/>
                      <a:pt x="1" y="1641"/>
                      <a:pt x="381" y="1940"/>
                    </a:cubicBezTo>
                    <a:cubicBezTo>
                      <a:pt x="544" y="2066"/>
                      <a:pt x="727" y="2121"/>
                      <a:pt x="911" y="2121"/>
                    </a:cubicBezTo>
                    <a:cubicBezTo>
                      <a:pt x="1499" y="2121"/>
                      <a:pt x="2101" y="1558"/>
                      <a:pt x="2080" y="947"/>
                    </a:cubicBezTo>
                    <a:cubicBezTo>
                      <a:pt x="2067" y="485"/>
                      <a:pt x="1700" y="77"/>
                      <a:pt x="1251" y="10"/>
                    </a:cubicBezTo>
                    <a:cubicBezTo>
                      <a:pt x="1208" y="3"/>
                      <a:pt x="1164" y="0"/>
                      <a:pt x="1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46"/>
              <p:cNvSpPr/>
              <p:nvPr/>
            </p:nvSpPr>
            <p:spPr>
              <a:xfrm>
                <a:off x="7789844" y="4202257"/>
                <a:ext cx="37507" cy="46010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434" extrusionOk="0">
                    <a:moveTo>
                      <a:pt x="497" y="0"/>
                    </a:moveTo>
                    <a:cubicBezTo>
                      <a:pt x="477" y="0"/>
                      <a:pt x="456" y="1"/>
                      <a:pt x="436" y="3"/>
                    </a:cubicBezTo>
                    <a:cubicBezTo>
                      <a:pt x="272" y="17"/>
                      <a:pt x="109" y="112"/>
                      <a:pt x="69" y="289"/>
                    </a:cubicBezTo>
                    <a:cubicBezTo>
                      <a:pt x="55" y="316"/>
                      <a:pt x="55" y="343"/>
                      <a:pt x="41" y="384"/>
                    </a:cubicBezTo>
                    <a:cubicBezTo>
                      <a:pt x="41" y="388"/>
                      <a:pt x="41" y="393"/>
                      <a:pt x="41" y="398"/>
                    </a:cubicBezTo>
                    <a:cubicBezTo>
                      <a:pt x="41" y="438"/>
                      <a:pt x="41" y="493"/>
                      <a:pt x="28" y="533"/>
                    </a:cubicBezTo>
                    <a:cubicBezTo>
                      <a:pt x="28" y="615"/>
                      <a:pt x="41" y="683"/>
                      <a:pt x="69" y="737"/>
                    </a:cubicBezTo>
                    <a:cubicBezTo>
                      <a:pt x="82" y="751"/>
                      <a:pt x="82" y="751"/>
                      <a:pt x="82" y="751"/>
                    </a:cubicBezTo>
                    <a:cubicBezTo>
                      <a:pt x="55" y="792"/>
                      <a:pt x="41" y="833"/>
                      <a:pt x="28" y="873"/>
                    </a:cubicBezTo>
                    <a:cubicBezTo>
                      <a:pt x="1" y="982"/>
                      <a:pt x="14" y="1118"/>
                      <a:pt x="69" y="1213"/>
                    </a:cubicBezTo>
                    <a:cubicBezTo>
                      <a:pt x="164" y="1363"/>
                      <a:pt x="300" y="1417"/>
                      <a:pt x="463" y="1431"/>
                    </a:cubicBezTo>
                    <a:cubicBezTo>
                      <a:pt x="482" y="1433"/>
                      <a:pt x="500" y="1434"/>
                      <a:pt x="519" y="1434"/>
                    </a:cubicBezTo>
                    <a:cubicBezTo>
                      <a:pt x="864" y="1434"/>
                      <a:pt x="1169" y="1086"/>
                      <a:pt x="1156" y="737"/>
                    </a:cubicBezTo>
                    <a:cubicBezTo>
                      <a:pt x="1156" y="363"/>
                      <a:pt x="886" y="0"/>
                      <a:pt x="49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46"/>
              <p:cNvSpPr/>
              <p:nvPr/>
            </p:nvSpPr>
            <p:spPr>
              <a:xfrm>
                <a:off x="7795523" y="4155763"/>
                <a:ext cx="32310" cy="28909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901" extrusionOk="0">
                    <a:moveTo>
                      <a:pt x="495" y="1"/>
                    </a:moveTo>
                    <a:cubicBezTo>
                      <a:pt x="411" y="1"/>
                      <a:pt x="317" y="23"/>
                      <a:pt x="259" y="52"/>
                    </a:cubicBezTo>
                    <a:cubicBezTo>
                      <a:pt x="177" y="107"/>
                      <a:pt x="123" y="175"/>
                      <a:pt x="82" y="256"/>
                    </a:cubicBezTo>
                    <a:cubicBezTo>
                      <a:pt x="0" y="447"/>
                      <a:pt x="82" y="678"/>
                      <a:pt x="259" y="786"/>
                    </a:cubicBezTo>
                    <a:cubicBezTo>
                      <a:pt x="286" y="800"/>
                      <a:pt x="327" y="827"/>
                      <a:pt x="354" y="841"/>
                    </a:cubicBezTo>
                    <a:cubicBezTo>
                      <a:pt x="423" y="882"/>
                      <a:pt x="497" y="900"/>
                      <a:pt x="570" y="900"/>
                    </a:cubicBezTo>
                    <a:cubicBezTo>
                      <a:pt x="739" y="900"/>
                      <a:pt x="899" y="799"/>
                      <a:pt x="965" y="637"/>
                    </a:cubicBezTo>
                    <a:cubicBezTo>
                      <a:pt x="1006" y="528"/>
                      <a:pt x="1006" y="419"/>
                      <a:pt x="965" y="311"/>
                    </a:cubicBezTo>
                    <a:cubicBezTo>
                      <a:pt x="952" y="256"/>
                      <a:pt x="925" y="216"/>
                      <a:pt x="884" y="175"/>
                    </a:cubicBezTo>
                    <a:cubicBezTo>
                      <a:pt x="829" y="120"/>
                      <a:pt x="761" y="80"/>
                      <a:pt x="694" y="66"/>
                    </a:cubicBezTo>
                    <a:cubicBezTo>
                      <a:pt x="653" y="39"/>
                      <a:pt x="612" y="25"/>
                      <a:pt x="585" y="12"/>
                    </a:cubicBezTo>
                    <a:cubicBezTo>
                      <a:pt x="558" y="4"/>
                      <a:pt x="527" y="1"/>
                      <a:pt x="4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46"/>
              <p:cNvSpPr/>
              <p:nvPr/>
            </p:nvSpPr>
            <p:spPr>
              <a:xfrm>
                <a:off x="7830847" y="4140522"/>
                <a:ext cx="24449" cy="21144"/>
              </a:xfrm>
              <a:custGeom>
                <a:avLst/>
                <a:gdLst/>
                <a:ahLst/>
                <a:cxnLst/>
                <a:rect l="l" t="t" r="r" b="b"/>
                <a:pathLst>
                  <a:path w="762" h="659" extrusionOk="0">
                    <a:moveTo>
                      <a:pt x="473" y="1"/>
                    </a:moveTo>
                    <a:cubicBezTo>
                      <a:pt x="447" y="1"/>
                      <a:pt x="421" y="4"/>
                      <a:pt x="394" y="11"/>
                    </a:cubicBezTo>
                    <a:cubicBezTo>
                      <a:pt x="326" y="11"/>
                      <a:pt x="259" y="65"/>
                      <a:pt x="218" y="106"/>
                    </a:cubicBezTo>
                    <a:cubicBezTo>
                      <a:pt x="218" y="114"/>
                      <a:pt x="209" y="125"/>
                      <a:pt x="202" y="134"/>
                    </a:cubicBezTo>
                    <a:lnTo>
                      <a:pt x="202" y="134"/>
                    </a:lnTo>
                    <a:lnTo>
                      <a:pt x="177" y="147"/>
                    </a:lnTo>
                    <a:cubicBezTo>
                      <a:pt x="55" y="228"/>
                      <a:pt x="0" y="391"/>
                      <a:pt x="82" y="527"/>
                    </a:cubicBezTo>
                    <a:cubicBezTo>
                      <a:pt x="129" y="603"/>
                      <a:pt x="228" y="659"/>
                      <a:pt x="326" y="659"/>
                    </a:cubicBezTo>
                    <a:cubicBezTo>
                      <a:pt x="369" y="659"/>
                      <a:pt x="411" y="648"/>
                      <a:pt x="449" y="623"/>
                    </a:cubicBezTo>
                    <a:cubicBezTo>
                      <a:pt x="449" y="623"/>
                      <a:pt x="476" y="595"/>
                      <a:pt x="490" y="582"/>
                    </a:cubicBezTo>
                    <a:lnTo>
                      <a:pt x="503" y="582"/>
                    </a:lnTo>
                    <a:cubicBezTo>
                      <a:pt x="598" y="555"/>
                      <a:pt x="666" y="500"/>
                      <a:pt x="707" y="419"/>
                    </a:cubicBezTo>
                    <a:cubicBezTo>
                      <a:pt x="761" y="324"/>
                      <a:pt x="761" y="201"/>
                      <a:pt x="693" y="106"/>
                    </a:cubicBezTo>
                    <a:cubicBezTo>
                      <a:pt x="632" y="34"/>
                      <a:pt x="554" y="1"/>
                      <a:pt x="4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46"/>
              <p:cNvSpPr/>
              <p:nvPr/>
            </p:nvSpPr>
            <p:spPr>
              <a:xfrm>
                <a:off x="8072856" y="4250773"/>
                <a:ext cx="46267" cy="43218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347" extrusionOk="0">
                    <a:moveTo>
                      <a:pt x="805" y="0"/>
                    </a:moveTo>
                    <a:cubicBezTo>
                      <a:pt x="677" y="0"/>
                      <a:pt x="551" y="41"/>
                      <a:pt x="450" y="122"/>
                    </a:cubicBezTo>
                    <a:cubicBezTo>
                      <a:pt x="300" y="231"/>
                      <a:pt x="232" y="408"/>
                      <a:pt x="232" y="571"/>
                    </a:cubicBezTo>
                    <a:cubicBezTo>
                      <a:pt x="218" y="585"/>
                      <a:pt x="205" y="598"/>
                      <a:pt x="191" y="612"/>
                    </a:cubicBezTo>
                    <a:cubicBezTo>
                      <a:pt x="1" y="788"/>
                      <a:pt x="55" y="1115"/>
                      <a:pt x="273" y="1251"/>
                    </a:cubicBezTo>
                    <a:cubicBezTo>
                      <a:pt x="389" y="1313"/>
                      <a:pt x="523" y="1346"/>
                      <a:pt x="655" y="1346"/>
                    </a:cubicBezTo>
                    <a:cubicBezTo>
                      <a:pt x="724" y="1346"/>
                      <a:pt x="792" y="1337"/>
                      <a:pt x="857" y="1319"/>
                    </a:cubicBezTo>
                    <a:cubicBezTo>
                      <a:pt x="1102" y="1251"/>
                      <a:pt x="1319" y="1006"/>
                      <a:pt x="1387" y="761"/>
                    </a:cubicBezTo>
                    <a:cubicBezTo>
                      <a:pt x="1442" y="530"/>
                      <a:pt x="1360" y="272"/>
                      <a:pt x="1170" y="122"/>
                    </a:cubicBezTo>
                    <a:cubicBezTo>
                      <a:pt x="1061" y="41"/>
                      <a:pt x="932" y="0"/>
                      <a:pt x="8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46"/>
              <p:cNvSpPr/>
              <p:nvPr/>
            </p:nvSpPr>
            <p:spPr>
              <a:xfrm>
                <a:off x="8106448" y="4320114"/>
                <a:ext cx="36224" cy="35037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092" extrusionOk="0">
                    <a:moveTo>
                      <a:pt x="531" y="0"/>
                    </a:moveTo>
                    <a:cubicBezTo>
                      <a:pt x="395" y="0"/>
                      <a:pt x="245" y="55"/>
                      <a:pt x="164" y="150"/>
                    </a:cubicBezTo>
                    <a:cubicBezTo>
                      <a:pt x="69" y="245"/>
                      <a:pt x="1" y="381"/>
                      <a:pt x="14" y="517"/>
                    </a:cubicBezTo>
                    <a:cubicBezTo>
                      <a:pt x="14" y="639"/>
                      <a:pt x="55" y="789"/>
                      <a:pt x="164" y="884"/>
                    </a:cubicBezTo>
                    <a:cubicBezTo>
                      <a:pt x="218" y="925"/>
                      <a:pt x="286" y="993"/>
                      <a:pt x="354" y="1020"/>
                    </a:cubicBezTo>
                    <a:cubicBezTo>
                      <a:pt x="433" y="1065"/>
                      <a:pt x="521" y="1091"/>
                      <a:pt x="611" y="1091"/>
                    </a:cubicBezTo>
                    <a:cubicBezTo>
                      <a:pt x="629" y="1091"/>
                      <a:pt x="648" y="1090"/>
                      <a:pt x="667" y="1088"/>
                    </a:cubicBezTo>
                    <a:cubicBezTo>
                      <a:pt x="775" y="1074"/>
                      <a:pt x="884" y="1033"/>
                      <a:pt x="966" y="952"/>
                    </a:cubicBezTo>
                    <a:cubicBezTo>
                      <a:pt x="1020" y="884"/>
                      <a:pt x="1061" y="802"/>
                      <a:pt x="1088" y="721"/>
                    </a:cubicBezTo>
                    <a:cubicBezTo>
                      <a:pt x="1129" y="598"/>
                      <a:pt x="1102" y="449"/>
                      <a:pt x="1047" y="340"/>
                    </a:cubicBezTo>
                    <a:cubicBezTo>
                      <a:pt x="1006" y="272"/>
                      <a:pt x="938" y="204"/>
                      <a:pt x="898" y="150"/>
                    </a:cubicBezTo>
                    <a:cubicBezTo>
                      <a:pt x="816" y="55"/>
                      <a:pt x="653" y="0"/>
                      <a:pt x="5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46"/>
              <p:cNvSpPr/>
              <p:nvPr/>
            </p:nvSpPr>
            <p:spPr>
              <a:xfrm>
                <a:off x="8076802" y="4351495"/>
                <a:ext cx="39721" cy="30577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953" extrusionOk="0">
                    <a:moveTo>
                      <a:pt x="612" y="1"/>
                    </a:moveTo>
                    <a:cubicBezTo>
                      <a:pt x="0" y="1"/>
                      <a:pt x="0" y="952"/>
                      <a:pt x="612" y="952"/>
                    </a:cubicBezTo>
                    <a:cubicBezTo>
                      <a:pt x="1237" y="952"/>
                      <a:pt x="1237" y="1"/>
                      <a:pt x="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46"/>
              <p:cNvSpPr/>
              <p:nvPr/>
            </p:nvSpPr>
            <p:spPr>
              <a:xfrm>
                <a:off x="7870535" y="4341709"/>
                <a:ext cx="27048" cy="21946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84" extrusionOk="0">
                    <a:moveTo>
                      <a:pt x="514" y="1"/>
                    </a:moveTo>
                    <a:cubicBezTo>
                      <a:pt x="492" y="1"/>
                      <a:pt x="471" y="3"/>
                      <a:pt x="449" y="7"/>
                    </a:cubicBezTo>
                    <a:cubicBezTo>
                      <a:pt x="394" y="20"/>
                      <a:pt x="340" y="34"/>
                      <a:pt x="286" y="48"/>
                    </a:cubicBezTo>
                    <a:cubicBezTo>
                      <a:pt x="95" y="88"/>
                      <a:pt x="0" y="320"/>
                      <a:pt x="82" y="483"/>
                    </a:cubicBezTo>
                    <a:cubicBezTo>
                      <a:pt x="109" y="564"/>
                      <a:pt x="163" y="619"/>
                      <a:pt x="245" y="659"/>
                    </a:cubicBezTo>
                    <a:cubicBezTo>
                      <a:pt x="290" y="676"/>
                      <a:pt x="331" y="684"/>
                      <a:pt x="371" y="684"/>
                    </a:cubicBezTo>
                    <a:cubicBezTo>
                      <a:pt x="427" y="684"/>
                      <a:pt x="481" y="669"/>
                      <a:pt x="544" y="646"/>
                    </a:cubicBezTo>
                    <a:cubicBezTo>
                      <a:pt x="585" y="619"/>
                      <a:pt x="639" y="591"/>
                      <a:pt x="680" y="578"/>
                    </a:cubicBezTo>
                    <a:cubicBezTo>
                      <a:pt x="748" y="551"/>
                      <a:pt x="816" y="455"/>
                      <a:pt x="829" y="387"/>
                    </a:cubicBezTo>
                    <a:cubicBezTo>
                      <a:pt x="843" y="320"/>
                      <a:pt x="843" y="252"/>
                      <a:pt x="816" y="184"/>
                    </a:cubicBezTo>
                    <a:cubicBezTo>
                      <a:pt x="758" y="67"/>
                      <a:pt x="640" y="1"/>
                      <a:pt x="5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46"/>
              <p:cNvSpPr/>
              <p:nvPr/>
            </p:nvSpPr>
            <p:spPr>
              <a:xfrm>
                <a:off x="8332767" y="4140842"/>
                <a:ext cx="39304" cy="30128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939" extrusionOk="0">
                    <a:moveTo>
                      <a:pt x="613" y="1"/>
                    </a:moveTo>
                    <a:cubicBezTo>
                      <a:pt x="1" y="1"/>
                      <a:pt x="1" y="939"/>
                      <a:pt x="613" y="939"/>
                    </a:cubicBezTo>
                    <a:cubicBezTo>
                      <a:pt x="1224" y="939"/>
                      <a:pt x="1224" y="1"/>
                      <a:pt x="6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46"/>
              <p:cNvSpPr/>
              <p:nvPr/>
            </p:nvSpPr>
            <p:spPr>
              <a:xfrm>
                <a:off x="7188495" y="4221510"/>
                <a:ext cx="54095" cy="43475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1355" extrusionOk="0">
                    <a:moveTo>
                      <a:pt x="924" y="1"/>
                    </a:moveTo>
                    <a:cubicBezTo>
                      <a:pt x="566" y="1"/>
                      <a:pt x="215" y="255"/>
                      <a:pt x="109" y="613"/>
                    </a:cubicBezTo>
                    <a:cubicBezTo>
                      <a:pt x="1" y="960"/>
                      <a:pt x="294" y="1255"/>
                      <a:pt x="616" y="1255"/>
                    </a:cubicBezTo>
                    <a:cubicBezTo>
                      <a:pt x="660" y="1255"/>
                      <a:pt x="704" y="1250"/>
                      <a:pt x="747" y="1238"/>
                    </a:cubicBezTo>
                    <a:cubicBezTo>
                      <a:pt x="802" y="1279"/>
                      <a:pt x="856" y="1306"/>
                      <a:pt x="924" y="1333"/>
                    </a:cubicBezTo>
                    <a:cubicBezTo>
                      <a:pt x="973" y="1348"/>
                      <a:pt x="1022" y="1354"/>
                      <a:pt x="1070" y="1354"/>
                    </a:cubicBezTo>
                    <a:cubicBezTo>
                      <a:pt x="1393" y="1354"/>
                      <a:pt x="1672" y="1055"/>
                      <a:pt x="1672" y="735"/>
                    </a:cubicBezTo>
                    <a:cubicBezTo>
                      <a:pt x="1685" y="328"/>
                      <a:pt x="1359" y="15"/>
                      <a:pt x="951" y="1"/>
                    </a:cubicBezTo>
                    <a:cubicBezTo>
                      <a:pt x="942" y="1"/>
                      <a:pt x="933" y="1"/>
                      <a:pt x="9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46"/>
              <p:cNvSpPr/>
              <p:nvPr/>
            </p:nvSpPr>
            <p:spPr>
              <a:xfrm>
                <a:off x="7164047" y="4157592"/>
                <a:ext cx="29262" cy="28652"/>
              </a:xfrm>
              <a:custGeom>
                <a:avLst/>
                <a:gdLst/>
                <a:ahLst/>
                <a:cxnLst/>
                <a:rect l="l" t="t" r="r" b="b"/>
                <a:pathLst>
                  <a:path w="912" h="893" extrusionOk="0">
                    <a:moveTo>
                      <a:pt x="477" y="1"/>
                    </a:moveTo>
                    <a:cubicBezTo>
                      <a:pt x="420" y="1"/>
                      <a:pt x="360" y="10"/>
                      <a:pt x="300" y="36"/>
                    </a:cubicBezTo>
                    <a:cubicBezTo>
                      <a:pt x="218" y="63"/>
                      <a:pt x="164" y="118"/>
                      <a:pt x="109" y="199"/>
                    </a:cubicBezTo>
                    <a:cubicBezTo>
                      <a:pt x="96" y="213"/>
                      <a:pt x="82" y="240"/>
                      <a:pt x="69" y="254"/>
                    </a:cubicBezTo>
                    <a:cubicBezTo>
                      <a:pt x="14" y="349"/>
                      <a:pt x="1" y="471"/>
                      <a:pt x="28" y="580"/>
                    </a:cubicBezTo>
                    <a:cubicBezTo>
                      <a:pt x="55" y="702"/>
                      <a:pt x="164" y="811"/>
                      <a:pt x="273" y="852"/>
                    </a:cubicBezTo>
                    <a:cubicBezTo>
                      <a:pt x="327" y="879"/>
                      <a:pt x="381" y="892"/>
                      <a:pt x="436" y="892"/>
                    </a:cubicBezTo>
                    <a:cubicBezTo>
                      <a:pt x="490" y="892"/>
                      <a:pt x="544" y="879"/>
                      <a:pt x="599" y="852"/>
                    </a:cubicBezTo>
                    <a:cubicBezTo>
                      <a:pt x="735" y="797"/>
                      <a:pt x="803" y="702"/>
                      <a:pt x="857" y="580"/>
                    </a:cubicBezTo>
                    <a:cubicBezTo>
                      <a:pt x="857" y="566"/>
                      <a:pt x="857" y="539"/>
                      <a:pt x="871" y="526"/>
                    </a:cubicBezTo>
                    <a:cubicBezTo>
                      <a:pt x="911" y="390"/>
                      <a:pt x="871" y="213"/>
                      <a:pt x="762" y="118"/>
                    </a:cubicBezTo>
                    <a:cubicBezTo>
                      <a:pt x="708" y="63"/>
                      <a:pt x="653" y="23"/>
                      <a:pt x="572" y="9"/>
                    </a:cubicBezTo>
                    <a:cubicBezTo>
                      <a:pt x="542" y="4"/>
                      <a:pt x="510" y="1"/>
                      <a:pt x="4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46"/>
              <p:cNvSpPr/>
              <p:nvPr/>
            </p:nvSpPr>
            <p:spPr>
              <a:xfrm>
                <a:off x="7222504" y="4156565"/>
                <a:ext cx="3227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789" extrusionOk="0">
                    <a:moveTo>
                      <a:pt x="503" y="0"/>
                    </a:moveTo>
                    <a:cubicBezTo>
                      <a:pt x="0" y="0"/>
                      <a:pt x="0" y="789"/>
                      <a:pt x="503" y="789"/>
                    </a:cubicBezTo>
                    <a:cubicBezTo>
                      <a:pt x="1006" y="789"/>
                      <a:pt x="1006" y="0"/>
                      <a:pt x="5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46"/>
              <p:cNvSpPr/>
              <p:nvPr/>
            </p:nvSpPr>
            <p:spPr>
              <a:xfrm>
                <a:off x="7201136" y="3648014"/>
                <a:ext cx="32" cy="481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4"/>
                      <a:pt x="0" y="14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46"/>
              <p:cNvSpPr/>
              <p:nvPr/>
            </p:nvSpPr>
            <p:spPr>
              <a:xfrm>
                <a:off x="7181052" y="3635756"/>
                <a:ext cx="21401" cy="24224"/>
              </a:xfrm>
              <a:custGeom>
                <a:avLst/>
                <a:gdLst/>
                <a:ahLst/>
                <a:cxnLst/>
                <a:rect l="l" t="t" r="r" b="b"/>
                <a:pathLst>
                  <a:path w="667" h="755" extrusionOk="0">
                    <a:moveTo>
                      <a:pt x="360" y="0"/>
                    </a:moveTo>
                    <a:cubicBezTo>
                      <a:pt x="302" y="0"/>
                      <a:pt x="240" y="21"/>
                      <a:pt x="205" y="57"/>
                    </a:cubicBezTo>
                    <a:cubicBezTo>
                      <a:pt x="164" y="111"/>
                      <a:pt x="150" y="152"/>
                      <a:pt x="137" y="206"/>
                    </a:cubicBezTo>
                    <a:cubicBezTo>
                      <a:pt x="110" y="233"/>
                      <a:pt x="96" y="247"/>
                      <a:pt x="82" y="274"/>
                    </a:cubicBezTo>
                    <a:cubicBezTo>
                      <a:pt x="1" y="410"/>
                      <a:pt x="28" y="614"/>
                      <a:pt x="178" y="709"/>
                    </a:cubicBezTo>
                    <a:cubicBezTo>
                      <a:pt x="232" y="739"/>
                      <a:pt x="294" y="754"/>
                      <a:pt x="356" y="754"/>
                    </a:cubicBezTo>
                    <a:cubicBezTo>
                      <a:pt x="462" y="754"/>
                      <a:pt x="566" y="709"/>
                      <a:pt x="626" y="614"/>
                    </a:cubicBezTo>
                    <a:cubicBezTo>
                      <a:pt x="667" y="532"/>
                      <a:pt x="653" y="464"/>
                      <a:pt x="626" y="383"/>
                    </a:cubicBezTo>
                    <a:cubicBezTo>
                      <a:pt x="626" y="369"/>
                      <a:pt x="599" y="342"/>
                      <a:pt x="599" y="328"/>
                    </a:cubicBezTo>
                    <a:cubicBezTo>
                      <a:pt x="599" y="328"/>
                      <a:pt x="599" y="315"/>
                      <a:pt x="599" y="315"/>
                    </a:cubicBezTo>
                    <a:cubicBezTo>
                      <a:pt x="599" y="301"/>
                      <a:pt x="585" y="288"/>
                      <a:pt x="585" y="274"/>
                    </a:cubicBezTo>
                    <a:cubicBezTo>
                      <a:pt x="612" y="233"/>
                      <a:pt x="626" y="192"/>
                      <a:pt x="612" y="152"/>
                    </a:cubicBezTo>
                    <a:cubicBezTo>
                      <a:pt x="599" y="97"/>
                      <a:pt x="545" y="70"/>
                      <a:pt x="504" y="70"/>
                    </a:cubicBezTo>
                    <a:cubicBezTo>
                      <a:pt x="490" y="70"/>
                      <a:pt x="490" y="57"/>
                      <a:pt x="490" y="57"/>
                    </a:cubicBezTo>
                    <a:cubicBezTo>
                      <a:pt x="464" y="18"/>
                      <a:pt x="413" y="0"/>
                      <a:pt x="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6"/>
              <p:cNvSpPr/>
              <p:nvPr/>
            </p:nvSpPr>
            <p:spPr>
              <a:xfrm>
                <a:off x="7220739" y="3634954"/>
                <a:ext cx="14855" cy="11358"/>
              </a:xfrm>
              <a:custGeom>
                <a:avLst/>
                <a:gdLst/>
                <a:ahLst/>
                <a:cxnLst/>
                <a:rect l="l" t="t" r="r" b="b"/>
                <a:pathLst>
                  <a:path w="463" h="354" extrusionOk="0">
                    <a:moveTo>
                      <a:pt x="232" y="0"/>
                    </a:moveTo>
                    <a:cubicBezTo>
                      <a:pt x="1" y="0"/>
                      <a:pt x="1" y="353"/>
                      <a:pt x="232" y="353"/>
                    </a:cubicBezTo>
                    <a:cubicBezTo>
                      <a:pt x="463" y="353"/>
                      <a:pt x="463" y="0"/>
                      <a:pt x="2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46"/>
              <p:cNvSpPr/>
              <p:nvPr/>
            </p:nvSpPr>
            <p:spPr>
              <a:xfrm>
                <a:off x="7230814" y="3645896"/>
                <a:ext cx="14374" cy="1084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338" extrusionOk="0">
                    <a:moveTo>
                      <a:pt x="252" y="0"/>
                    </a:moveTo>
                    <a:cubicBezTo>
                      <a:pt x="221" y="0"/>
                      <a:pt x="190" y="12"/>
                      <a:pt x="162" y="40"/>
                    </a:cubicBezTo>
                    <a:cubicBezTo>
                      <a:pt x="149" y="67"/>
                      <a:pt x="122" y="94"/>
                      <a:pt x="94" y="121"/>
                    </a:cubicBezTo>
                    <a:cubicBezTo>
                      <a:pt x="0" y="205"/>
                      <a:pt x="92" y="337"/>
                      <a:pt x="195" y="337"/>
                    </a:cubicBezTo>
                    <a:cubicBezTo>
                      <a:pt x="225" y="337"/>
                      <a:pt x="257" y="326"/>
                      <a:pt x="285" y="298"/>
                    </a:cubicBezTo>
                    <a:cubicBezTo>
                      <a:pt x="298" y="284"/>
                      <a:pt x="326" y="257"/>
                      <a:pt x="353" y="230"/>
                    </a:cubicBezTo>
                    <a:cubicBezTo>
                      <a:pt x="447" y="135"/>
                      <a:pt x="355" y="0"/>
                      <a:pt x="2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46"/>
              <p:cNvSpPr/>
              <p:nvPr/>
            </p:nvSpPr>
            <p:spPr>
              <a:xfrm>
                <a:off x="6950368" y="4234634"/>
                <a:ext cx="17037" cy="13091"/>
              </a:xfrm>
              <a:custGeom>
                <a:avLst/>
                <a:gdLst/>
                <a:ahLst/>
                <a:cxnLst/>
                <a:rect l="l" t="t" r="r" b="b"/>
                <a:pathLst>
                  <a:path w="531" h="408" extrusionOk="0">
                    <a:moveTo>
                      <a:pt x="272" y="0"/>
                    </a:moveTo>
                    <a:cubicBezTo>
                      <a:pt x="1" y="0"/>
                      <a:pt x="1" y="408"/>
                      <a:pt x="272" y="408"/>
                    </a:cubicBezTo>
                    <a:cubicBezTo>
                      <a:pt x="531" y="408"/>
                      <a:pt x="531" y="0"/>
                      <a:pt x="2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46"/>
              <p:cNvSpPr/>
              <p:nvPr/>
            </p:nvSpPr>
            <p:spPr>
              <a:xfrm>
                <a:off x="7003563" y="4400589"/>
                <a:ext cx="36224" cy="33208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035" extrusionOk="0">
                    <a:moveTo>
                      <a:pt x="598" y="0"/>
                    </a:moveTo>
                    <a:cubicBezTo>
                      <a:pt x="514" y="0"/>
                      <a:pt x="429" y="20"/>
                      <a:pt x="354" y="61"/>
                    </a:cubicBezTo>
                    <a:cubicBezTo>
                      <a:pt x="82" y="197"/>
                      <a:pt x="1" y="578"/>
                      <a:pt x="177" y="822"/>
                    </a:cubicBezTo>
                    <a:cubicBezTo>
                      <a:pt x="273" y="962"/>
                      <a:pt x="433" y="1034"/>
                      <a:pt x="593" y="1034"/>
                    </a:cubicBezTo>
                    <a:cubicBezTo>
                      <a:pt x="729" y="1034"/>
                      <a:pt x="866" y="983"/>
                      <a:pt x="966" y="877"/>
                    </a:cubicBezTo>
                    <a:cubicBezTo>
                      <a:pt x="1088" y="782"/>
                      <a:pt x="1129" y="632"/>
                      <a:pt x="1115" y="496"/>
                    </a:cubicBezTo>
                    <a:cubicBezTo>
                      <a:pt x="1115" y="455"/>
                      <a:pt x="1115" y="401"/>
                      <a:pt x="1102" y="360"/>
                    </a:cubicBezTo>
                    <a:cubicBezTo>
                      <a:pt x="1043" y="134"/>
                      <a:pt x="820" y="0"/>
                      <a:pt x="5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46"/>
              <p:cNvSpPr/>
              <p:nvPr/>
            </p:nvSpPr>
            <p:spPr>
              <a:xfrm>
                <a:off x="7053294" y="4380727"/>
                <a:ext cx="16171" cy="19732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15" extrusionOk="0">
                    <a:moveTo>
                      <a:pt x="231" y="1"/>
                    </a:moveTo>
                    <a:cubicBezTo>
                      <a:pt x="150" y="1"/>
                      <a:pt x="109" y="69"/>
                      <a:pt x="95" y="137"/>
                    </a:cubicBezTo>
                    <a:cubicBezTo>
                      <a:pt x="82" y="150"/>
                      <a:pt x="68" y="164"/>
                      <a:pt x="68" y="164"/>
                    </a:cubicBezTo>
                    <a:cubicBezTo>
                      <a:pt x="0" y="245"/>
                      <a:pt x="0" y="340"/>
                      <a:pt x="41" y="422"/>
                    </a:cubicBezTo>
                    <a:cubicBezTo>
                      <a:pt x="55" y="463"/>
                      <a:pt x="68" y="517"/>
                      <a:pt x="109" y="558"/>
                    </a:cubicBezTo>
                    <a:cubicBezTo>
                      <a:pt x="151" y="591"/>
                      <a:pt x="214" y="615"/>
                      <a:pt x="272" y="615"/>
                    </a:cubicBezTo>
                    <a:cubicBezTo>
                      <a:pt x="307" y="615"/>
                      <a:pt x="341" y="606"/>
                      <a:pt x="367" y="585"/>
                    </a:cubicBezTo>
                    <a:cubicBezTo>
                      <a:pt x="449" y="531"/>
                      <a:pt x="503" y="449"/>
                      <a:pt x="503" y="354"/>
                    </a:cubicBezTo>
                    <a:cubicBezTo>
                      <a:pt x="503" y="259"/>
                      <a:pt x="449" y="191"/>
                      <a:pt x="381" y="123"/>
                    </a:cubicBezTo>
                    <a:cubicBezTo>
                      <a:pt x="381" y="55"/>
                      <a:pt x="299" y="1"/>
                      <a:pt x="2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46"/>
              <p:cNvSpPr/>
              <p:nvPr/>
            </p:nvSpPr>
            <p:spPr>
              <a:xfrm>
                <a:off x="7081207" y="4407809"/>
                <a:ext cx="16171" cy="14887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64" extrusionOk="0">
                    <a:moveTo>
                      <a:pt x="230" y="1"/>
                    </a:moveTo>
                    <a:cubicBezTo>
                      <a:pt x="176" y="1"/>
                      <a:pt x="121" y="22"/>
                      <a:pt x="82" y="67"/>
                    </a:cubicBezTo>
                    <a:cubicBezTo>
                      <a:pt x="0" y="149"/>
                      <a:pt x="0" y="285"/>
                      <a:pt x="82" y="366"/>
                    </a:cubicBezTo>
                    <a:cubicBezTo>
                      <a:pt x="95" y="380"/>
                      <a:pt x="109" y="393"/>
                      <a:pt x="123" y="407"/>
                    </a:cubicBezTo>
                    <a:cubicBezTo>
                      <a:pt x="165" y="443"/>
                      <a:pt x="223" y="463"/>
                      <a:pt x="279" y="463"/>
                    </a:cubicBezTo>
                    <a:cubicBezTo>
                      <a:pt x="331" y="463"/>
                      <a:pt x="383" y="446"/>
                      <a:pt x="422" y="407"/>
                    </a:cubicBezTo>
                    <a:cubicBezTo>
                      <a:pt x="503" y="312"/>
                      <a:pt x="503" y="190"/>
                      <a:pt x="422" y="94"/>
                    </a:cubicBezTo>
                    <a:lnTo>
                      <a:pt x="381" y="67"/>
                    </a:lnTo>
                    <a:cubicBezTo>
                      <a:pt x="345" y="25"/>
                      <a:pt x="288" y="1"/>
                      <a:pt x="2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46"/>
              <p:cNvSpPr/>
              <p:nvPr/>
            </p:nvSpPr>
            <p:spPr>
              <a:xfrm>
                <a:off x="7065935" y="4429564"/>
                <a:ext cx="15305" cy="1139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55" extrusionOk="0">
                    <a:moveTo>
                      <a:pt x="177" y="1"/>
                    </a:moveTo>
                    <a:cubicBezTo>
                      <a:pt x="96" y="1"/>
                      <a:pt x="0" y="82"/>
                      <a:pt x="0" y="178"/>
                    </a:cubicBezTo>
                    <a:cubicBezTo>
                      <a:pt x="14" y="273"/>
                      <a:pt x="82" y="354"/>
                      <a:pt x="177" y="354"/>
                    </a:cubicBezTo>
                    <a:lnTo>
                      <a:pt x="299" y="354"/>
                    </a:lnTo>
                    <a:cubicBezTo>
                      <a:pt x="381" y="354"/>
                      <a:pt x="476" y="273"/>
                      <a:pt x="463" y="178"/>
                    </a:cubicBezTo>
                    <a:cubicBezTo>
                      <a:pt x="463" y="82"/>
                      <a:pt x="395" y="1"/>
                      <a:pt x="2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46"/>
              <p:cNvSpPr/>
              <p:nvPr/>
            </p:nvSpPr>
            <p:spPr>
              <a:xfrm>
                <a:off x="7104756" y="4419970"/>
                <a:ext cx="13989" cy="10941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1" extrusionOk="0">
                    <a:moveTo>
                      <a:pt x="218" y="1"/>
                    </a:moveTo>
                    <a:cubicBezTo>
                      <a:pt x="0" y="1"/>
                      <a:pt x="0" y="341"/>
                      <a:pt x="218" y="341"/>
                    </a:cubicBezTo>
                    <a:cubicBezTo>
                      <a:pt x="435" y="341"/>
                      <a:pt x="435" y="1"/>
                      <a:pt x="2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46"/>
              <p:cNvSpPr/>
              <p:nvPr/>
            </p:nvSpPr>
            <p:spPr>
              <a:xfrm>
                <a:off x="7537793" y="4161635"/>
                <a:ext cx="14855" cy="13604"/>
              </a:xfrm>
              <a:custGeom>
                <a:avLst/>
                <a:gdLst/>
                <a:ahLst/>
                <a:cxnLst/>
                <a:rect l="l" t="t" r="r" b="b"/>
                <a:pathLst>
                  <a:path w="463" h="424" extrusionOk="0">
                    <a:moveTo>
                      <a:pt x="176" y="0"/>
                    </a:moveTo>
                    <a:cubicBezTo>
                      <a:pt x="135" y="0"/>
                      <a:pt x="94" y="14"/>
                      <a:pt x="68" y="46"/>
                    </a:cubicBezTo>
                    <a:cubicBezTo>
                      <a:pt x="0" y="128"/>
                      <a:pt x="0" y="223"/>
                      <a:pt x="68" y="291"/>
                    </a:cubicBezTo>
                    <a:cubicBezTo>
                      <a:pt x="82" y="318"/>
                      <a:pt x="109" y="345"/>
                      <a:pt x="136" y="372"/>
                    </a:cubicBezTo>
                    <a:cubicBezTo>
                      <a:pt x="163" y="406"/>
                      <a:pt x="211" y="423"/>
                      <a:pt x="259" y="423"/>
                    </a:cubicBezTo>
                    <a:cubicBezTo>
                      <a:pt x="306" y="423"/>
                      <a:pt x="354" y="406"/>
                      <a:pt x="381" y="372"/>
                    </a:cubicBezTo>
                    <a:cubicBezTo>
                      <a:pt x="449" y="304"/>
                      <a:pt x="462" y="182"/>
                      <a:pt x="381" y="128"/>
                    </a:cubicBezTo>
                    <a:cubicBezTo>
                      <a:pt x="354" y="100"/>
                      <a:pt x="327" y="73"/>
                      <a:pt x="299" y="46"/>
                    </a:cubicBezTo>
                    <a:cubicBezTo>
                      <a:pt x="271" y="17"/>
                      <a:pt x="223" y="0"/>
                      <a:pt x="1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46"/>
              <p:cNvSpPr/>
              <p:nvPr/>
            </p:nvSpPr>
            <p:spPr>
              <a:xfrm>
                <a:off x="7534745" y="4125601"/>
                <a:ext cx="10492" cy="786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45" extrusionOk="0">
                    <a:moveTo>
                      <a:pt x="163" y="0"/>
                    </a:moveTo>
                    <a:cubicBezTo>
                      <a:pt x="0" y="0"/>
                      <a:pt x="0" y="245"/>
                      <a:pt x="163" y="245"/>
                    </a:cubicBezTo>
                    <a:cubicBezTo>
                      <a:pt x="326" y="245"/>
                      <a:pt x="326" y="0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46"/>
              <p:cNvSpPr/>
              <p:nvPr/>
            </p:nvSpPr>
            <p:spPr>
              <a:xfrm>
                <a:off x="7570486" y="4125280"/>
                <a:ext cx="10492" cy="1078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6" extrusionOk="0">
                    <a:moveTo>
                      <a:pt x="155" y="1"/>
                    </a:moveTo>
                    <a:cubicBezTo>
                      <a:pt x="129" y="1"/>
                      <a:pt x="103" y="8"/>
                      <a:pt x="82" y="24"/>
                    </a:cubicBezTo>
                    <a:cubicBezTo>
                      <a:pt x="14" y="51"/>
                      <a:pt x="1" y="133"/>
                      <a:pt x="41" y="200"/>
                    </a:cubicBezTo>
                    <a:cubicBezTo>
                      <a:pt x="55" y="228"/>
                      <a:pt x="55" y="241"/>
                      <a:pt x="69" y="268"/>
                    </a:cubicBezTo>
                    <a:cubicBezTo>
                      <a:pt x="97" y="315"/>
                      <a:pt x="143" y="336"/>
                      <a:pt x="188" y="336"/>
                    </a:cubicBezTo>
                    <a:cubicBezTo>
                      <a:pt x="208" y="336"/>
                      <a:pt x="228" y="331"/>
                      <a:pt x="245" y="323"/>
                    </a:cubicBezTo>
                    <a:cubicBezTo>
                      <a:pt x="313" y="282"/>
                      <a:pt x="327" y="200"/>
                      <a:pt x="300" y="146"/>
                    </a:cubicBezTo>
                    <a:cubicBezTo>
                      <a:pt x="286" y="119"/>
                      <a:pt x="273" y="92"/>
                      <a:pt x="259" y="65"/>
                    </a:cubicBezTo>
                    <a:cubicBezTo>
                      <a:pt x="242" y="22"/>
                      <a:pt x="198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46"/>
              <p:cNvSpPr/>
              <p:nvPr/>
            </p:nvSpPr>
            <p:spPr>
              <a:xfrm>
                <a:off x="7557396" y="3690690"/>
                <a:ext cx="29711" cy="27176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47" extrusionOk="0">
                    <a:moveTo>
                      <a:pt x="456" y="0"/>
                    </a:moveTo>
                    <a:cubicBezTo>
                      <a:pt x="224" y="0"/>
                      <a:pt x="11" y="185"/>
                      <a:pt x="1" y="438"/>
                    </a:cubicBezTo>
                    <a:cubicBezTo>
                      <a:pt x="1" y="692"/>
                      <a:pt x="213" y="847"/>
                      <a:pt x="428" y="847"/>
                    </a:cubicBezTo>
                    <a:cubicBezTo>
                      <a:pt x="501" y="847"/>
                      <a:pt x="574" y="829"/>
                      <a:pt x="640" y="791"/>
                    </a:cubicBezTo>
                    <a:cubicBezTo>
                      <a:pt x="789" y="764"/>
                      <a:pt x="884" y="628"/>
                      <a:pt x="898" y="479"/>
                    </a:cubicBezTo>
                    <a:cubicBezTo>
                      <a:pt x="925" y="315"/>
                      <a:pt x="830" y="152"/>
                      <a:pt x="694" y="71"/>
                    </a:cubicBezTo>
                    <a:cubicBezTo>
                      <a:pt x="617" y="22"/>
                      <a:pt x="535" y="0"/>
                      <a:pt x="4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46"/>
              <p:cNvSpPr/>
              <p:nvPr/>
            </p:nvSpPr>
            <p:spPr>
              <a:xfrm>
                <a:off x="7560893" y="3642623"/>
                <a:ext cx="17037" cy="17647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0" extrusionOk="0">
                    <a:moveTo>
                      <a:pt x="252" y="0"/>
                    </a:moveTo>
                    <a:cubicBezTo>
                      <a:pt x="214" y="0"/>
                      <a:pt x="176" y="14"/>
                      <a:pt x="150" y="46"/>
                    </a:cubicBezTo>
                    <a:cubicBezTo>
                      <a:pt x="109" y="87"/>
                      <a:pt x="96" y="128"/>
                      <a:pt x="69" y="169"/>
                    </a:cubicBezTo>
                    <a:cubicBezTo>
                      <a:pt x="69" y="169"/>
                      <a:pt x="55" y="182"/>
                      <a:pt x="55" y="182"/>
                    </a:cubicBezTo>
                    <a:cubicBezTo>
                      <a:pt x="1" y="291"/>
                      <a:pt x="14" y="468"/>
                      <a:pt x="137" y="522"/>
                    </a:cubicBezTo>
                    <a:cubicBezTo>
                      <a:pt x="164" y="536"/>
                      <a:pt x="191" y="536"/>
                      <a:pt x="218" y="549"/>
                    </a:cubicBezTo>
                    <a:cubicBezTo>
                      <a:pt x="273" y="549"/>
                      <a:pt x="327" y="536"/>
                      <a:pt x="354" y="509"/>
                    </a:cubicBezTo>
                    <a:cubicBezTo>
                      <a:pt x="395" y="495"/>
                      <a:pt x="422" y="481"/>
                      <a:pt x="436" y="468"/>
                    </a:cubicBezTo>
                    <a:cubicBezTo>
                      <a:pt x="517" y="373"/>
                      <a:pt x="531" y="223"/>
                      <a:pt x="436" y="142"/>
                    </a:cubicBezTo>
                    <a:cubicBezTo>
                      <a:pt x="422" y="128"/>
                      <a:pt x="422" y="128"/>
                      <a:pt x="408" y="128"/>
                    </a:cubicBezTo>
                    <a:cubicBezTo>
                      <a:pt x="408" y="101"/>
                      <a:pt x="395" y="74"/>
                      <a:pt x="368" y="46"/>
                    </a:cubicBezTo>
                    <a:cubicBezTo>
                      <a:pt x="339" y="18"/>
                      <a:pt x="295" y="0"/>
                      <a:pt x="2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46"/>
              <p:cNvSpPr/>
              <p:nvPr/>
            </p:nvSpPr>
            <p:spPr>
              <a:xfrm>
                <a:off x="7582261" y="3682796"/>
                <a:ext cx="16813" cy="1379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30" extrusionOk="0">
                    <a:moveTo>
                      <a:pt x="275" y="1"/>
                    </a:moveTo>
                    <a:cubicBezTo>
                      <a:pt x="243" y="1"/>
                      <a:pt x="209" y="10"/>
                      <a:pt x="177" y="31"/>
                    </a:cubicBezTo>
                    <a:cubicBezTo>
                      <a:pt x="164" y="45"/>
                      <a:pt x="150" y="45"/>
                      <a:pt x="137" y="59"/>
                    </a:cubicBezTo>
                    <a:cubicBezTo>
                      <a:pt x="28" y="126"/>
                      <a:pt x="1" y="276"/>
                      <a:pt x="96" y="371"/>
                    </a:cubicBezTo>
                    <a:cubicBezTo>
                      <a:pt x="136" y="411"/>
                      <a:pt x="185" y="429"/>
                      <a:pt x="234" y="429"/>
                    </a:cubicBezTo>
                    <a:cubicBezTo>
                      <a:pt x="302" y="429"/>
                      <a:pt x="369" y="394"/>
                      <a:pt x="408" y="330"/>
                    </a:cubicBezTo>
                    <a:lnTo>
                      <a:pt x="436" y="290"/>
                    </a:lnTo>
                    <a:cubicBezTo>
                      <a:pt x="523" y="158"/>
                      <a:pt x="408" y="1"/>
                      <a:pt x="2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46"/>
              <p:cNvSpPr/>
              <p:nvPr/>
            </p:nvSpPr>
            <p:spPr>
              <a:xfrm>
                <a:off x="7590538" y="3662421"/>
                <a:ext cx="15754" cy="12224"/>
              </a:xfrm>
              <a:custGeom>
                <a:avLst/>
                <a:gdLst/>
                <a:ahLst/>
                <a:cxnLst/>
                <a:rect l="l" t="t" r="r" b="b"/>
                <a:pathLst>
                  <a:path w="491" h="381" extrusionOk="0">
                    <a:moveTo>
                      <a:pt x="246" y="0"/>
                    </a:moveTo>
                    <a:cubicBezTo>
                      <a:pt x="1" y="0"/>
                      <a:pt x="1" y="381"/>
                      <a:pt x="246" y="381"/>
                    </a:cubicBezTo>
                    <a:cubicBezTo>
                      <a:pt x="490" y="381"/>
                      <a:pt x="490" y="0"/>
                      <a:pt x="2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46"/>
              <p:cNvSpPr/>
              <p:nvPr/>
            </p:nvSpPr>
            <p:spPr>
              <a:xfrm>
                <a:off x="7570935" y="3560351"/>
                <a:ext cx="15722" cy="12256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82" extrusionOk="0">
                    <a:moveTo>
                      <a:pt x="245" y="1"/>
                    </a:moveTo>
                    <a:cubicBezTo>
                      <a:pt x="0" y="1"/>
                      <a:pt x="0" y="381"/>
                      <a:pt x="245" y="381"/>
                    </a:cubicBezTo>
                    <a:cubicBezTo>
                      <a:pt x="490" y="381"/>
                      <a:pt x="490" y="1"/>
                      <a:pt x="2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46"/>
              <p:cNvSpPr/>
              <p:nvPr/>
            </p:nvSpPr>
            <p:spPr>
              <a:xfrm>
                <a:off x="7983021" y="3633671"/>
                <a:ext cx="22716" cy="23101"/>
              </a:xfrm>
              <a:custGeom>
                <a:avLst/>
                <a:gdLst/>
                <a:ahLst/>
                <a:cxnLst/>
                <a:rect l="l" t="t" r="r" b="b"/>
                <a:pathLst>
                  <a:path w="708" h="720" extrusionOk="0">
                    <a:moveTo>
                      <a:pt x="398" y="1"/>
                    </a:moveTo>
                    <a:cubicBezTo>
                      <a:pt x="306" y="1"/>
                      <a:pt x="220" y="41"/>
                      <a:pt x="178" y="135"/>
                    </a:cubicBezTo>
                    <a:cubicBezTo>
                      <a:pt x="164" y="162"/>
                      <a:pt x="150" y="190"/>
                      <a:pt x="150" y="217"/>
                    </a:cubicBezTo>
                    <a:cubicBezTo>
                      <a:pt x="96" y="271"/>
                      <a:pt x="42" y="353"/>
                      <a:pt x="28" y="448"/>
                    </a:cubicBezTo>
                    <a:cubicBezTo>
                      <a:pt x="1" y="584"/>
                      <a:pt x="83" y="720"/>
                      <a:pt x="232" y="720"/>
                    </a:cubicBezTo>
                    <a:cubicBezTo>
                      <a:pt x="436" y="706"/>
                      <a:pt x="599" y="584"/>
                      <a:pt x="667" y="393"/>
                    </a:cubicBezTo>
                    <a:cubicBezTo>
                      <a:pt x="708" y="271"/>
                      <a:pt x="681" y="108"/>
                      <a:pt x="558" y="40"/>
                    </a:cubicBezTo>
                    <a:cubicBezTo>
                      <a:pt x="508" y="15"/>
                      <a:pt x="452" y="1"/>
                      <a:pt x="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46"/>
              <p:cNvSpPr/>
              <p:nvPr/>
            </p:nvSpPr>
            <p:spPr>
              <a:xfrm>
                <a:off x="8043659" y="3633992"/>
                <a:ext cx="1530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4" extrusionOk="0">
                    <a:moveTo>
                      <a:pt x="264" y="0"/>
                    </a:moveTo>
                    <a:cubicBezTo>
                      <a:pt x="226" y="0"/>
                      <a:pt x="187" y="10"/>
                      <a:pt x="150" y="30"/>
                    </a:cubicBezTo>
                    <a:cubicBezTo>
                      <a:pt x="150" y="30"/>
                      <a:pt x="136" y="30"/>
                      <a:pt x="123" y="44"/>
                    </a:cubicBezTo>
                    <a:cubicBezTo>
                      <a:pt x="0" y="112"/>
                      <a:pt x="0" y="302"/>
                      <a:pt x="123" y="370"/>
                    </a:cubicBezTo>
                    <a:cubicBezTo>
                      <a:pt x="136" y="370"/>
                      <a:pt x="150" y="383"/>
                      <a:pt x="150" y="383"/>
                    </a:cubicBezTo>
                    <a:cubicBezTo>
                      <a:pt x="187" y="404"/>
                      <a:pt x="226" y="413"/>
                      <a:pt x="264" y="413"/>
                    </a:cubicBezTo>
                    <a:cubicBezTo>
                      <a:pt x="377" y="413"/>
                      <a:pt x="476" y="329"/>
                      <a:pt x="476" y="207"/>
                    </a:cubicBezTo>
                    <a:cubicBezTo>
                      <a:pt x="476" y="84"/>
                      <a:pt x="377" y="0"/>
                      <a:pt x="2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46"/>
              <p:cNvSpPr/>
              <p:nvPr/>
            </p:nvSpPr>
            <p:spPr>
              <a:xfrm>
                <a:off x="8055434" y="3649426"/>
                <a:ext cx="18770" cy="1363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25" extrusionOk="0">
                    <a:moveTo>
                      <a:pt x="392" y="0"/>
                    </a:moveTo>
                    <a:cubicBezTo>
                      <a:pt x="375" y="0"/>
                      <a:pt x="358" y="4"/>
                      <a:pt x="340" y="11"/>
                    </a:cubicBezTo>
                    <a:cubicBezTo>
                      <a:pt x="272" y="38"/>
                      <a:pt x="218" y="66"/>
                      <a:pt x="150" y="93"/>
                    </a:cubicBezTo>
                    <a:cubicBezTo>
                      <a:pt x="68" y="120"/>
                      <a:pt x="0" y="201"/>
                      <a:pt x="27" y="297"/>
                    </a:cubicBezTo>
                    <a:cubicBezTo>
                      <a:pt x="51" y="366"/>
                      <a:pt x="122" y="425"/>
                      <a:pt x="202" y="425"/>
                    </a:cubicBezTo>
                    <a:cubicBezTo>
                      <a:pt x="216" y="425"/>
                      <a:pt x="230" y="423"/>
                      <a:pt x="245" y="419"/>
                    </a:cubicBezTo>
                    <a:cubicBezTo>
                      <a:pt x="299" y="392"/>
                      <a:pt x="367" y="365"/>
                      <a:pt x="435" y="337"/>
                    </a:cubicBezTo>
                    <a:cubicBezTo>
                      <a:pt x="517" y="310"/>
                      <a:pt x="585" y="229"/>
                      <a:pt x="544" y="133"/>
                    </a:cubicBezTo>
                    <a:cubicBezTo>
                      <a:pt x="533" y="67"/>
                      <a:pt x="467" y="0"/>
                      <a:pt x="3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46"/>
              <p:cNvSpPr/>
              <p:nvPr/>
            </p:nvSpPr>
            <p:spPr>
              <a:xfrm>
                <a:off x="8035799" y="3662806"/>
                <a:ext cx="19219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599" h="456" extrusionOk="0">
                    <a:moveTo>
                      <a:pt x="399" y="1"/>
                    </a:moveTo>
                    <a:cubicBezTo>
                      <a:pt x="367" y="1"/>
                      <a:pt x="333" y="10"/>
                      <a:pt x="300" y="29"/>
                    </a:cubicBezTo>
                    <a:cubicBezTo>
                      <a:pt x="245" y="56"/>
                      <a:pt x="177" y="97"/>
                      <a:pt x="123" y="138"/>
                    </a:cubicBezTo>
                    <a:cubicBezTo>
                      <a:pt x="41" y="192"/>
                      <a:pt x="1" y="301"/>
                      <a:pt x="55" y="369"/>
                    </a:cubicBezTo>
                    <a:cubicBezTo>
                      <a:pt x="93" y="425"/>
                      <a:pt x="150" y="456"/>
                      <a:pt x="208" y="456"/>
                    </a:cubicBezTo>
                    <a:cubicBezTo>
                      <a:pt x="234" y="456"/>
                      <a:pt x="261" y="449"/>
                      <a:pt x="286" y="437"/>
                    </a:cubicBezTo>
                    <a:lnTo>
                      <a:pt x="476" y="328"/>
                    </a:lnTo>
                    <a:cubicBezTo>
                      <a:pt x="558" y="274"/>
                      <a:pt x="599" y="165"/>
                      <a:pt x="544" y="83"/>
                    </a:cubicBezTo>
                    <a:cubicBezTo>
                      <a:pt x="509" y="31"/>
                      <a:pt x="457" y="1"/>
                      <a:pt x="3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46"/>
              <p:cNvSpPr/>
              <p:nvPr/>
            </p:nvSpPr>
            <p:spPr>
              <a:xfrm>
                <a:off x="7972144" y="3856934"/>
                <a:ext cx="11807" cy="14887"/>
              </a:xfrm>
              <a:custGeom>
                <a:avLst/>
                <a:gdLst/>
                <a:ahLst/>
                <a:cxnLst/>
                <a:rect l="l" t="t" r="r" b="b"/>
                <a:pathLst>
                  <a:path w="368" h="464" extrusionOk="0">
                    <a:moveTo>
                      <a:pt x="190" y="0"/>
                    </a:moveTo>
                    <a:cubicBezTo>
                      <a:pt x="82" y="0"/>
                      <a:pt x="14" y="82"/>
                      <a:pt x="14" y="177"/>
                    </a:cubicBezTo>
                    <a:lnTo>
                      <a:pt x="0" y="286"/>
                    </a:lnTo>
                    <a:cubicBezTo>
                      <a:pt x="0" y="375"/>
                      <a:pt x="83" y="464"/>
                      <a:pt x="172" y="464"/>
                    </a:cubicBezTo>
                    <a:cubicBezTo>
                      <a:pt x="178" y="464"/>
                      <a:pt x="184" y="463"/>
                      <a:pt x="190" y="463"/>
                    </a:cubicBezTo>
                    <a:cubicBezTo>
                      <a:pt x="272" y="463"/>
                      <a:pt x="367" y="395"/>
                      <a:pt x="367" y="286"/>
                    </a:cubicBezTo>
                    <a:lnTo>
                      <a:pt x="354" y="177"/>
                    </a:lnTo>
                    <a:cubicBezTo>
                      <a:pt x="354" y="82"/>
                      <a:pt x="286" y="0"/>
                      <a:pt x="1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46"/>
              <p:cNvSpPr/>
              <p:nvPr/>
            </p:nvSpPr>
            <p:spPr>
              <a:xfrm>
                <a:off x="8172316" y="4199723"/>
                <a:ext cx="68052" cy="58908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1836" extrusionOk="0">
                    <a:moveTo>
                      <a:pt x="2120" y="1"/>
                    </a:moveTo>
                    <a:cubicBezTo>
                      <a:pt x="1903" y="1"/>
                      <a:pt x="1699" y="14"/>
                      <a:pt x="1482" y="55"/>
                    </a:cubicBezTo>
                    <a:cubicBezTo>
                      <a:pt x="1210" y="110"/>
                      <a:pt x="1087" y="205"/>
                      <a:pt x="1033" y="368"/>
                    </a:cubicBezTo>
                    <a:cubicBezTo>
                      <a:pt x="1060" y="395"/>
                      <a:pt x="1087" y="422"/>
                      <a:pt x="1087" y="449"/>
                    </a:cubicBezTo>
                    <a:cubicBezTo>
                      <a:pt x="1101" y="572"/>
                      <a:pt x="1115" y="694"/>
                      <a:pt x="1115" y="803"/>
                    </a:cubicBezTo>
                    <a:cubicBezTo>
                      <a:pt x="1101" y="857"/>
                      <a:pt x="1101" y="912"/>
                      <a:pt x="1101" y="966"/>
                    </a:cubicBezTo>
                    <a:cubicBezTo>
                      <a:pt x="1074" y="1075"/>
                      <a:pt x="1047" y="1183"/>
                      <a:pt x="979" y="1265"/>
                    </a:cubicBezTo>
                    <a:cubicBezTo>
                      <a:pt x="992" y="1360"/>
                      <a:pt x="1019" y="1442"/>
                      <a:pt x="1047" y="1523"/>
                    </a:cubicBezTo>
                    <a:cubicBezTo>
                      <a:pt x="680" y="1523"/>
                      <a:pt x="245" y="1523"/>
                      <a:pt x="0" y="1836"/>
                    </a:cubicBezTo>
                    <a:cubicBezTo>
                      <a:pt x="204" y="1836"/>
                      <a:pt x="408" y="1822"/>
                      <a:pt x="612" y="1822"/>
                    </a:cubicBezTo>
                    <a:cubicBezTo>
                      <a:pt x="693" y="1809"/>
                      <a:pt x="788" y="1809"/>
                      <a:pt x="870" y="1795"/>
                    </a:cubicBezTo>
                    <a:cubicBezTo>
                      <a:pt x="1115" y="1768"/>
                      <a:pt x="1332" y="1673"/>
                      <a:pt x="1400" y="1374"/>
                    </a:cubicBezTo>
                    <a:cubicBezTo>
                      <a:pt x="1400" y="1319"/>
                      <a:pt x="1414" y="1265"/>
                      <a:pt x="1414" y="1211"/>
                    </a:cubicBezTo>
                    <a:cubicBezTo>
                      <a:pt x="1305" y="1047"/>
                      <a:pt x="1278" y="830"/>
                      <a:pt x="1346" y="640"/>
                    </a:cubicBezTo>
                    <a:cubicBezTo>
                      <a:pt x="1359" y="612"/>
                      <a:pt x="1373" y="585"/>
                      <a:pt x="1386" y="572"/>
                    </a:cubicBezTo>
                    <a:cubicBezTo>
                      <a:pt x="1386" y="504"/>
                      <a:pt x="1373" y="436"/>
                      <a:pt x="1359" y="368"/>
                    </a:cubicBezTo>
                    <a:cubicBezTo>
                      <a:pt x="1373" y="300"/>
                      <a:pt x="1359" y="246"/>
                      <a:pt x="1332" y="191"/>
                    </a:cubicBezTo>
                    <a:cubicBezTo>
                      <a:pt x="1590" y="164"/>
                      <a:pt x="1889" y="110"/>
                      <a:pt x="2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46"/>
              <p:cNvSpPr/>
              <p:nvPr/>
            </p:nvSpPr>
            <p:spPr>
              <a:xfrm>
                <a:off x="8213287" y="4218044"/>
                <a:ext cx="4396" cy="20534"/>
              </a:xfrm>
              <a:custGeom>
                <a:avLst/>
                <a:gdLst/>
                <a:ahLst/>
                <a:cxnLst/>
                <a:rect l="l" t="t" r="r" b="b"/>
                <a:pathLst>
                  <a:path w="137" h="640" extrusionOk="0">
                    <a:moveTo>
                      <a:pt x="109" y="1"/>
                    </a:moveTo>
                    <a:cubicBezTo>
                      <a:pt x="96" y="14"/>
                      <a:pt x="82" y="41"/>
                      <a:pt x="69" y="69"/>
                    </a:cubicBezTo>
                    <a:cubicBezTo>
                      <a:pt x="1" y="259"/>
                      <a:pt x="28" y="476"/>
                      <a:pt x="137" y="640"/>
                    </a:cubicBezTo>
                    <a:cubicBezTo>
                      <a:pt x="137" y="517"/>
                      <a:pt x="137" y="381"/>
                      <a:pt x="109" y="245"/>
                    </a:cubicBezTo>
                    <a:cubicBezTo>
                      <a:pt x="109" y="164"/>
                      <a:pt x="109" y="82"/>
                      <a:pt x="1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46"/>
              <p:cNvSpPr/>
              <p:nvPr/>
            </p:nvSpPr>
            <p:spPr>
              <a:xfrm>
                <a:off x="8203277" y="4211499"/>
                <a:ext cx="4813" cy="28812"/>
              </a:xfrm>
              <a:custGeom>
                <a:avLst/>
                <a:gdLst/>
                <a:ahLst/>
                <a:cxnLst/>
                <a:rect l="l" t="t" r="r" b="b"/>
                <a:pathLst>
                  <a:path w="150" h="898" extrusionOk="0">
                    <a:moveTo>
                      <a:pt x="68" y="1"/>
                    </a:moveTo>
                    <a:cubicBezTo>
                      <a:pt x="27" y="123"/>
                      <a:pt x="14" y="259"/>
                      <a:pt x="14" y="449"/>
                    </a:cubicBezTo>
                    <a:cubicBezTo>
                      <a:pt x="14" y="585"/>
                      <a:pt x="0" y="748"/>
                      <a:pt x="14" y="898"/>
                    </a:cubicBezTo>
                    <a:cubicBezTo>
                      <a:pt x="82" y="816"/>
                      <a:pt x="109" y="708"/>
                      <a:pt x="136" y="599"/>
                    </a:cubicBezTo>
                    <a:cubicBezTo>
                      <a:pt x="136" y="545"/>
                      <a:pt x="136" y="490"/>
                      <a:pt x="150" y="436"/>
                    </a:cubicBezTo>
                    <a:cubicBezTo>
                      <a:pt x="150" y="327"/>
                      <a:pt x="136" y="205"/>
                      <a:pt x="122" y="82"/>
                    </a:cubicBezTo>
                    <a:cubicBezTo>
                      <a:pt x="122" y="55"/>
                      <a:pt x="95" y="28"/>
                      <a:pt x="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46"/>
              <p:cNvSpPr/>
              <p:nvPr/>
            </p:nvSpPr>
            <p:spPr>
              <a:xfrm>
                <a:off x="7633274" y="4290016"/>
                <a:ext cx="68084" cy="58908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1836" extrusionOk="0">
                    <a:moveTo>
                      <a:pt x="1" y="0"/>
                    </a:moveTo>
                    <a:cubicBezTo>
                      <a:pt x="246" y="109"/>
                      <a:pt x="545" y="164"/>
                      <a:pt x="803" y="191"/>
                    </a:cubicBezTo>
                    <a:cubicBezTo>
                      <a:pt x="776" y="245"/>
                      <a:pt x="762" y="313"/>
                      <a:pt x="776" y="381"/>
                    </a:cubicBezTo>
                    <a:cubicBezTo>
                      <a:pt x="762" y="435"/>
                      <a:pt x="749" y="503"/>
                      <a:pt x="749" y="571"/>
                    </a:cubicBezTo>
                    <a:cubicBezTo>
                      <a:pt x="762" y="598"/>
                      <a:pt x="776" y="626"/>
                      <a:pt x="789" y="653"/>
                    </a:cubicBezTo>
                    <a:cubicBezTo>
                      <a:pt x="857" y="843"/>
                      <a:pt x="817" y="1047"/>
                      <a:pt x="721" y="1224"/>
                    </a:cubicBezTo>
                    <a:cubicBezTo>
                      <a:pt x="721" y="1278"/>
                      <a:pt x="721" y="1332"/>
                      <a:pt x="735" y="1373"/>
                    </a:cubicBezTo>
                    <a:cubicBezTo>
                      <a:pt x="803" y="1672"/>
                      <a:pt x="1007" y="1767"/>
                      <a:pt x="1265" y="1808"/>
                    </a:cubicBezTo>
                    <a:cubicBezTo>
                      <a:pt x="1347" y="1822"/>
                      <a:pt x="1428" y="1822"/>
                      <a:pt x="1523" y="1822"/>
                    </a:cubicBezTo>
                    <a:cubicBezTo>
                      <a:pt x="1727" y="1835"/>
                      <a:pt x="1931" y="1835"/>
                      <a:pt x="2121" y="1835"/>
                    </a:cubicBezTo>
                    <a:cubicBezTo>
                      <a:pt x="1896" y="1548"/>
                      <a:pt x="1522" y="1536"/>
                      <a:pt x="1177" y="1536"/>
                    </a:cubicBezTo>
                    <a:cubicBezTo>
                      <a:pt x="1147" y="1536"/>
                      <a:pt x="1118" y="1536"/>
                      <a:pt x="1088" y="1536"/>
                    </a:cubicBezTo>
                    <a:cubicBezTo>
                      <a:pt x="1116" y="1455"/>
                      <a:pt x="1129" y="1360"/>
                      <a:pt x="1143" y="1278"/>
                    </a:cubicBezTo>
                    <a:cubicBezTo>
                      <a:pt x="1088" y="1183"/>
                      <a:pt x="1048" y="1074"/>
                      <a:pt x="1034" y="979"/>
                    </a:cubicBezTo>
                    <a:cubicBezTo>
                      <a:pt x="1034" y="925"/>
                      <a:pt x="1020" y="870"/>
                      <a:pt x="1020" y="816"/>
                    </a:cubicBezTo>
                    <a:cubicBezTo>
                      <a:pt x="1020" y="694"/>
                      <a:pt x="1034" y="571"/>
                      <a:pt x="1034" y="463"/>
                    </a:cubicBezTo>
                    <a:cubicBezTo>
                      <a:pt x="1048" y="422"/>
                      <a:pt x="1075" y="408"/>
                      <a:pt x="1102" y="381"/>
                    </a:cubicBezTo>
                    <a:cubicBezTo>
                      <a:pt x="1048" y="218"/>
                      <a:pt x="912" y="123"/>
                      <a:pt x="653" y="68"/>
                    </a:cubicBezTo>
                    <a:cubicBezTo>
                      <a:pt x="436" y="28"/>
                      <a:pt x="218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46"/>
              <p:cNvSpPr/>
              <p:nvPr/>
            </p:nvSpPr>
            <p:spPr>
              <a:xfrm>
                <a:off x="7666000" y="4302241"/>
                <a:ext cx="4813" cy="28812"/>
              </a:xfrm>
              <a:custGeom>
                <a:avLst/>
                <a:gdLst/>
                <a:ahLst/>
                <a:cxnLst/>
                <a:rect l="l" t="t" r="r" b="b"/>
                <a:pathLst>
                  <a:path w="150" h="898" extrusionOk="0">
                    <a:moveTo>
                      <a:pt x="82" y="0"/>
                    </a:moveTo>
                    <a:cubicBezTo>
                      <a:pt x="55" y="27"/>
                      <a:pt x="28" y="41"/>
                      <a:pt x="14" y="82"/>
                    </a:cubicBezTo>
                    <a:cubicBezTo>
                      <a:pt x="0" y="190"/>
                      <a:pt x="0" y="313"/>
                      <a:pt x="0" y="435"/>
                    </a:cubicBezTo>
                    <a:cubicBezTo>
                      <a:pt x="0" y="489"/>
                      <a:pt x="14" y="544"/>
                      <a:pt x="14" y="598"/>
                    </a:cubicBezTo>
                    <a:cubicBezTo>
                      <a:pt x="28" y="693"/>
                      <a:pt x="68" y="802"/>
                      <a:pt x="123" y="897"/>
                    </a:cubicBezTo>
                    <a:cubicBezTo>
                      <a:pt x="150" y="734"/>
                      <a:pt x="136" y="584"/>
                      <a:pt x="136" y="435"/>
                    </a:cubicBezTo>
                    <a:cubicBezTo>
                      <a:pt x="136" y="258"/>
                      <a:pt x="123" y="109"/>
                      <a:pt x="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46"/>
              <p:cNvSpPr/>
              <p:nvPr/>
            </p:nvSpPr>
            <p:spPr>
              <a:xfrm>
                <a:off x="7655958" y="4308338"/>
                <a:ext cx="4845" cy="2095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653" extrusionOk="0">
                    <a:moveTo>
                      <a:pt x="42" y="0"/>
                    </a:moveTo>
                    <a:cubicBezTo>
                      <a:pt x="28" y="82"/>
                      <a:pt x="28" y="177"/>
                      <a:pt x="42" y="259"/>
                    </a:cubicBezTo>
                    <a:cubicBezTo>
                      <a:pt x="14" y="394"/>
                      <a:pt x="1" y="530"/>
                      <a:pt x="14" y="653"/>
                    </a:cubicBezTo>
                    <a:cubicBezTo>
                      <a:pt x="110" y="476"/>
                      <a:pt x="150" y="272"/>
                      <a:pt x="82" y="82"/>
                    </a:cubicBezTo>
                    <a:cubicBezTo>
                      <a:pt x="69" y="55"/>
                      <a:pt x="55" y="27"/>
                      <a:pt x="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46"/>
              <p:cNvSpPr/>
              <p:nvPr/>
            </p:nvSpPr>
            <p:spPr>
              <a:xfrm>
                <a:off x="7043251" y="4199723"/>
                <a:ext cx="68084" cy="58908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1836" extrusionOk="0">
                    <a:moveTo>
                      <a:pt x="1" y="1"/>
                    </a:moveTo>
                    <a:cubicBezTo>
                      <a:pt x="245" y="110"/>
                      <a:pt x="544" y="164"/>
                      <a:pt x="803" y="191"/>
                    </a:cubicBezTo>
                    <a:cubicBezTo>
                      <a:pt x="775" y="246"/>
                      <a:pt x="762" y="300"/>
                      <a:pt x="775" y="368"/>
                    </a:cubicBezTo>
                    <a:cubicBezTo>
                      <a:pt x="762" y="436"/>
                      <a:pt x="748" y="504"/>
                      <a:pt x="748" y="572"/>
                    </a:cubicBezTo>
                    <a:cubicBezTo>
                      <a:pt x="762" y="585"/>
                      <a:pt x="775" y="612"/>
                      <a:pt x="789" y="640"/>
                    </a:cubicBezTo>
                    <a:cubicBezTo>
                      <a:pt x="857" y="830"/>
                      <a:pt x="816" y="1047"/>
                      <a:pt x="721" y="1211"/>
                    </a:cubicBezTo>
                    <a:cubicBezTo>
                      <a:pt x="721" y="1265"/>
                      <a:pt x="721" y="1319"/>
                      <a:pt x="735" y="1374"/>
                    </a:cubicBezTo>
                    <a:cubicBezTo>
                      <a:pt x="803" y="1673"/>
                      <a:pt x="1006" y="1768"/>
                      <a:pt x="1265" y="1795"/>
                    </a:cubicBezTo>
                    <a:cubicBezTo>
                      <a:pt x="1346" y="1809"/>
                      <a:pt x="1428" y="1809"/>
                      <a:pt x="1523" y="1822"/>
                    </a:cubicBezTo>
                    <a:cubicBezTo>
                      <a:pt x="1727" y="1822"/>
                      <a:pt x="1931" y="1836"/>
                      <a:pt x="2121" y="1836"/>
                    </a:cubicBezTo>
                    <a:cubicBezTo>
                      <a:pt x="1876" y="1523"/>
                      <a:pt x="1455" y="1523"/>
                      <a:pt x="1074" y="1523"/>
                    </a:cubicBezTo>
                    <a:cubicBezTo>
                      <a:pt x="1115" y="1442"/>
                      <a:pt x="1129" y="1360"/>
                      <a:pt x="1142" y="1265"/>
                    </a:cubicBezTo>
                    <a:cubicBezTo>
                      <a:pt x="1088" y="1183"/>
                      <a:pt x="1047" y="1075"/>
                      <a:pt x="1034" y="966"/>
                    </a:cubicBezTo>
                    <a:cubicBezTo>
                      <a:pt x="1034" y="912"/>
                      <a:pt x="1020" y="857"/>
                      <a:pt x="1020" y="803"/>
                    </a:cubicBezTo>
                    <a:cubicBezTo>
                      <a:pt x="1020" y="694"/>
                      <a:pt x="1020" y="572"/>
                      <a:pt x="1034" y="449"/>
                    </a:cubicBezTo>
                    <a:cubicBezTo>
                      <a:pt x="1047" y="422"/>
                      <a:pt x="1074" y="395"/>
                      <a:pt x="1102" y="368"/>
                    </a:cubicBezTo>
                    <a:cubicBezTo>
                      <a:pt x="1047" y="205"/>
                      <a:pt x="911" y="110"/>
                      <a:pt x="653" y="55"/>
                    </a:cubicBezTo>
                    <a:cubicBezTo>
                      <a:pt x="436" y="14"/>
                      <a:pt x="218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46"/>
              <p:cNvSpPr/>
              <p:nvPr/>
            </p:nvSpPr>
            <p:spPr>
              <a:xfrm>
                <a:off x="7075977" y="4211499"/>
                <a:ext cx="4396" cy="2881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98" extrusionOk="0">
                    <a:moveTo>
                      <a:pt x="82" y="1"/>
                    </a:moveTo>
                    <a:cubicBezTo>
                      <a:pt x="54" y="28"/>
                      <a:pt x="27" y="55"/>
                      <a:pt x="14" y="82"/>
                    </a:cubicBezTo>
                    <a:cubicBezTo>
                      <a:pt x="0" y="205"/>
                      <a:pt x="0" y="327"/>
                      <a:pt x="0" y="436"/>
                    </a:cubicBezTo>
                    <a:cubicBezTo>
                      <a:pt x="0" y="490"/>
                      <a:pt x="14" y="545"/>
                      <a:pt x="14" y="599"/>
                    </a:cubicBezTo>
                    <a:cubicBezTo>
                      <a:pt x="27" y="708"/>
                      <a:pt x="68" y="816"/>
                      <a:pt x="122" y="898"/>
                    </a:cubicBezTo>
                    <a:cubicBezTo>
                      <a:pt x="136" y="748"/>
                      <a:pt x="136" y="585"/>
                      <a:pt x="136" y="449"/>
                    </a:cubicBezTo>
                    <a:cubicBezTo>
                      <a:pt x="136" y="259"/>
                      <a:pt x="122" y="123"/>
                      <a:pt x="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46"/>
              <p:cNvSpPr/>
              <p:nvPr/>
            </p:nvSpPr>
            <p:spPr>
              <a:xfrm>
                <a:off x="7065935" y="4218044"/>
                <a:ext cx="4813" cy="20534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40" extrusionOk="0">
                    <a:moveTo>
                      <a:pt x="41" y="1"/>
                    </a:moveTo>
                    <a:cubicBezTo>
                      <a:pt x="28" y="82"/>
                      <a:pt x="28" y="164"/>
                      <a:pt x="41" y="245"/>
                    </a:cubicBezTo>
                    <a:cubicBezTo>
                      <a:pt x="14" y="381"/>
                      <a:pt x="0" y="517"/>
                      <a:pt x="14" y="640"/>
                    </a:cubicBezTo>
                    <a:cubicBezTo>
                      <a:pt x="109" y="476"/>
                      <a:pt x="150" y="259"/>
                      <a:pt x="82" y="69"/>
                    </a:cubicBezTo>
                    <a:cubicBezTo>
                      <a:pt x="68" y="41"/>
                      <a:pt x="55" y="14"/>
                      <a:pt x="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46"/>
              <p:cNvSpPr/>
              <p:nvPr/>
            </p:nvSpPr>
            <p:spPr>
              <a:xfrm>
                <a:off x="6860084" y="2831232"/>
                <a:ext cx="1563919" cy="1664634"/>
              </a:xfrm>
              <a:custGeom>
                <a:avLst/>
                <a:gdLst/>
                <a:ahLst/>
                <a:cxnLst/>
                <a:rect l="l" t="t" r="r" b="b"/>
                <a:pathLst>
                  <a:path w="48743" h="51882" extrusionOk="0">
                    <a:moveTo>
                      <a:pt x="24466" y="595"/>
                    </a:moveTo>
                    <a:cubicBezTo>
                      <a:pt x="24539" y="595"/>
                      <a:pt x="24620" y="625"/>
                      <a:pt x="24698" y="691"/>
                    </a:cubicBezTo>
                    <a:cubicBezTo>
                      <a:pt x="25065" y="1017"/>
                      <a:pt x="24780" y="1180"/>
                      <a:pt x="24535" y="1330"/>
                    </a:cubicBezTo>
                    <a:cubicBezTo>
                      <a:pt x="24426" y="1248"/>
                      <a:pt x="24290" y="1112"/>
                      <a:pt x="24250" y="1031"/>
                    </a:cubicBezTo>
                    <a:cubicBezTo>
                      <a:pt x="24152" y="778"/>
                      <a:pt x="24284" y="595"/>
                      <a:pt x="24466" y="595"/>
                    </a:cubicBezTo>
                    <a:close/>
                    <a:moveTo>
                      <a:pt x="24861" y="2159"/>
                    </a:moveTo>
                    <a:cubicBezTo>
                      <a:pt x="25867" y="2716"/>
                      <a:pt x="26832" y="3355"/>
                      <a:pt x="27743" y="4062"/>
                    </a:cubicBezTo>
                    <a:cubicBezTo>
                      <a:pt x="26723" y="4442"/>
                      <a:pt x="25690" y="4796"/>
                      <a:pt x="24644" y="5135"/>
                    </a:cubicBezTo>
                    <a:cubicBezTo>
                      <a:pt x="24684" y="4143"/>
                      <a:pt x="24766" y="3151"/>
                      <a:pt x="24861" y="2159"/>
                    </a:cubicBezTo>
                    <a:close/>
                    <a:moveTo>
                      <a:pt x="11962" y="8003"/>
                    </a:moveTo>
                    <a:cubicBezTo>
                      <a:pt x="12125" y="8031"/>
                      <a:pt x="12275" y="8058"/>
                      <a:pt x="12424" y="8099"/>
                    </a:cubicBezTo>
                    <a:cubicBezTo>
                      <a:pt x="12519" y="8180"/>
                      <a:pt x="12343" y="8493"/>
                      <a:pt x="12193" y="8778"/>
                    </a:cubicBezTo>
                    <a:cubicBezTo>
                      <a:pt x="12098" y="8669"/>
                      <a:pt x="11976" y="8574"/>
                      <a:pt x="11921" y="8452"/>
                    </a:cubicBezTo>
                    <a:cubicBezTo>
                      <a:pt x="11813" y="8289"/>
                      <a:pt x="11826" y="8139"/>
                      <a:pt x="11962" y="8003"/>
                    </a:cubicBezTo>
                    <a:close/>
                    <a:moveTo>
                      <a:pt x="36768" y="8003"/>
                    </a:moveTo>
                    <a:cubicBezTo>
                      <a:pt x="36904" y="8139"/>
                      <a:pt x="36931" y="8289"/>
                      <a:pt x="36822" y="8452"/>
                    </a:cubicBezTo>
                    <a:cubicBezTo>
                      <a:pt x="36768" y="8574"/>
                      <a:pt x="36646" y="8669"/>
                      <a:pt x="36551" y="8778"/>
                    </a:cubicBezTo>
                    <a:cubicBezTo>
                      <a:pt x="36387" y="8493"/>
                      <a:pt x="36211" y="8180"/>
                      <a:pt x="36306" y="8099"/>
                    </a:cubicBezTo>
                    <a:cubicBezTo>
                      <a:pt x="36469" y="8058"/>
                      <a:pt x="36618" y="8031"/>
                      <a:pt x="36768" y="8003"/>
                    </a:cubicBezTo>
                    <a:close/>
                    <a:moveTo>
                      <a:pt x="12519" y="9716"/>
                    </a:moveTo>
                    <a:cubicBezTo>
                      <a:pt x="13729" y="10301"/>
                      <a:pt x="14898" y="10939"/>
                      <a:pt x="16067" y="11619"/>
                    </a:cubicBezTo>
                    <a:lnTo>
                      <a:pt x="14409" y="12285"/>
                    </a:lnTo>
                    <a:cubicBezTo>
                      <a:pt x="13824" y="12516"/>
                      <a:pt x="13104" y="12693"/>
                      <a:pt x="12519" y="13005"/>
                    </a:cubicBezTo>
                    <a:cubicBezTo>
                      <a:pt x="12519" y="12951"/>
                      <a:pt x="12519" y="12883"/>
                      <a:pt x="12519" y="12829"/>
                    </a:cubicBezTo>
                    <a:cubicBezTo>
                      <a:pt x="12492" y="11796"/>
                      <a:pt x="12479" y="10749"/>
                      <a:pt x="12519" y="9716"/>
                    </a:cubicBezTo>
                    <a:close/>
                    <a:moveTo>
                      <a:pt x="36224" y="9716"/>
                    </a:moveTo>
                    <a:cubicBezTo>
                      <a:pt x="36265" y="10749"/>
                      <a:pt x="36238" y="11796"/>
                      <a:pt x="36224" y="12829"/>
                    </a:cubicBezTo>
                    <a:cubicBezTo>
                      <a:pt x="36211" y="12883"/>
                      <a:pt x="36211" y="12951"/>
                      <a:pt x="36211" y="13005"/>
                    </a:cubicBezTo>
                    <a:cubicBezTo>
                      <a:pt x="35640" y="12693"/>
                      <a:pt x="34919" y="12516"/>
                      <a:pt x="34335" y="12285"/>
                    </a:cubicBezTo>
                    <a:lnTo>
                      <a:pt x="32677" y="11619"/>
                    </a:lnTo>
                    <a:cubicBezTo>
                      <a:pt x="33832" y="10939"/>
                      <a:pt x="35015" y="10301"/>
                      <a:pt x="36224" y="9716"/>
                    </a:cubicBezTo>
                    <a:close/>
                    <a:moveTo>
                      <a:pt x="24453" y="10287"/>
                    </a:moveTo>
                    <a:cubicBezTo>
                      <a:pt x="24698" y="10491"/>
                      <a:pt x="24888" y="10885"/>
                      <a:pt x="25038" y="11116"/>
                    </a:cubicBezTo>
                    <a:cubicBezTo>
                      <a:pt x="25228" y="11401"/>
                      <a:pt x="25405" y="11687"/>
                      <a:pt x="25582" y="11972"/>
                    </a:cubicBezTo>
                    <a:cubicBezTo>
                      <a:pt x="25935" y="12543"/>
                      <a:pt x="26275" y="13141"/>
                      <a:pt x="26574" y="13739"/>
                    </a:cubicBezTo>
                    <a:cubicBezTo>
                      <a:pt x="27009" y="14582"/>
                      <a:pt x="27403" y="15438"/>
                      <a:pt x="27783" y="16295"/>
                    </a:cubicBezTo>
                    <a:cubicBezTo>
                      <a:pt x="27308" y="16308"/>
                      <a:pt x="26818" y="16349"/>
                      <a:pt x="26343" y="16363"/>
                    </a:cubicBezTo>
                    <a:cubicBezTo>
                      <a:pt x="25853" y="16372"/>
                      <a:pt x="25362" y="16382"/>
                      <a:pt x="24872" y="16382"/>
                    </a:cubicBezTo>
                    <a:cubicBezTo>
                      <a:pt x="24669" y="16382"/>
                      <a:pt x="24466" y="16380"/>
                      <a:pt x="24263" y="16376"/>
                    </a:cubicBezTo>
                    <a:cubicBezTo>
                      <a:pt x="23611" y="16376"/>
                      <a:pt x="22958" y="16363"/>
                      <a:pt x="22292" y="16349"/>
                    </a:cubicBezTo>
                    <a:cubicBezTo>
                      <a:pt x="21930" y="16337"/>
                      <a:pt x="21557" y="16306"/>
                      <a:pt x="21183" y="16306"/>
                    </a:cubicBezTo>
                    <a:cubicBezTo>
                      <a:pt x="21122" y="16306"/>
                      <a:pt x="21062" y="16306"/>
                      <a:pt x="21001" y="16308"/>
                    </a:cubicBezTo>
                    <a:cubicBezTo>
                      <a:pt x="21123" y="16091"/>
                      <a:pt x="21232" y="15860"/>
                      <a:pt x="21354" y="15642"/>
                    </a:cubicBezTo>
                    <a:cubicBezTo>
                      <a:pt x="21857" y="14691"/>
                      <a:pt x="22374" y="13739"/>
                      <a:pt x="22890" y="12788"/>
                    </a:cubicBezTo>
                    <a:cubicBezTo>
                      <a:pt x="23121" y="12353"/>
                      <a:pt x="23352" y="11932"/>
                      <a:pt x="23611" y="11510"/>
                    </a:cubicBezTo>
                    <a:cubicBezTo>
                      <a:pt x="23747" y="11306"/>
                      <a:pt x="23869" y="11089"/>
                      <a:pt x="24005" y="10899"/>
                    </a:cubicBezTo>
                    <a:cubicBezTo>
                      <a:pt x="24114" y="10749"/>
                      <a:pt x="24277" y="10423"/>
                      <a:pt x="24453" y="10287"/>
                    </a:cubicBezTo>
                    <a:close/>
                    <a:moveTo>
                      <a:pt x="20797" y="16675"/>
                    </a:moveTo>
                    <a:cubicBezTo>
                      <a:pt x="21259" y="16757"/>
                      <a:pt x="21735" y="16757"/>
                      <a:pt x="22197" y="16770"/>
                    </a:cubicBezTo>
                    <a:cubicBezTo>
                      <a:pt x="22917" y="16811"/>
                      <a:pt x="23651" y="16811"/>
                      <a:pt x="24372" y="16825"/>
                    </a:cubicBezTo>
                    <a:cubicBezTo>
                      <a:pt x="25065" y="16825"/>
                      <a:pt x="25758" y="16825"/>
                      <a:pt x="26438" y="16811"/>
                    </a:cubicBezTo>
                    <a:cubicBezTo>
                      <a:pt x="26610" y="16807"/>
                      <a:pt x="26784" y="16807"/>
                      <a:pt x="26958" y="16807"/>
                    </a:cubicBezTo>
                    <a:cubicBezTo>
                      <a:pt x="27306" y="16807"/>
                      <a:pt x="27657" y="16807"/>
                      <a:pt x="28001" y="16770"/>
                    </a:cubicBezTo>
                    <a:cubicBezTo>
                      <a:pt x="28110" y="17029"/>
                      <a:pt x="28218" y="17287"/>
                      <a:pt x="28327" y="17545"/>
                    </a:cubicBezTo>
                    <a:cubicBezTo>
                      <a:pt x="28436" y="17817"/>
                      <a:pt x="28694" y="18211"/>
                      <a:pt x="28721" y="18497"/>
                    </a:cubicBezTo>
                    <a:cubicBezTo>
                      <a:pt x="28738" y="18725"/>
                      <a:pt x="28523" y="18764"/>
                      <a:pt x="28293" y="18764"/>
                    </a:cubicBezTo>
                    <a:cubicBezTo>
                      <a:pt x="28175" y="18764"/>
                      <a:pt x="28053" y="18754"/>
                      <a:pt x="27956" y="18754"/>
                    </a:cubicBezTo>
                    <a:cubicBezTo>
                      <a:pt x="27938" y="18754"/>
                      <a:pt x="27921" y="18754"/>
                      <a:pt x="27906" y="18755"/>
                    </a:cubicBezTo>
                    <a:cubicBezTo>
                      <a:pt x="27783" y="18755"/>
                      <a:pt x="27661" y="18768"/>
                      <a:pt x="27552" y="18768"/>
                    </a:cubicBezTo>
                    <a:cubicBezTo>
                      <a:pt x="27458" y="18759"/>
                      <a:pt x="27361" y="18755"/>
                      <a:pt x="27264" y="18755"/>
                    </a:cubicBezTo>
                    <a:cubicBezTo>
                      <a:pt x="26940" y="18755"/>
                      <a:pt x="26614" y="18796"/>
                      <a:pt x="26383" y="18796"/>
                    </a:cubicBezTo>
                    <a:cubicBezTo>
                      <a:pt x="25446" y="18782"/>
                      <a:pt x="24508" y="18768"/>
                      <a:pt x="23570" y="18768"/>
                    </a:cubicBezTo>
                    <a:cubicBezTo>
                      <a:pt x="23195" y="18759"/>
                      <a:pt x="22820" y="18743"/>
                      <a:pt x="22449" y="18743"/>
                    </a:cubicBezTo>
                    <a:cubicBezTo>
                      <a:pt x="22282" y="18743"/>
                      <a:pt x="22117" y="18746"/>
                      <a:pt x="21952" y="18755"/>
                    </a:cubicBezTo>
                    <a:cubicBezTo>
                      <a:pt x="21789" y="18755"/>
                      <a:pt x="21626" y="18768"/>
                      <a:pt x="21477" y="18809"/>
                    </a:cubicBezTo>
                    <a:cubicBezTo>
                      <a:pt x="21218" y="18782"/>
                      <a:pt x="20947" y="18782"/>
                      <a:pt x="20675" y="18782"/>
                    </a:cubicBezTo>
                    <a:cubicBezTo>
                      <a:pt x="20476" y="18782"/>
                      <a:pt x="20253" y="18742"/>
                      <a:pt x="20044" y="18742"/>
                    </a:cubicBezTo>
                    <a:cubicBezTo>
                      <a:pt x="19981" y="18742"/>
                      <a:pt x="19919" y="18745"/>
                      <a:pt x="19859" y="18755"/>
                    </a:cubicBezTo>
                    <a:cubicBezTo>
                      <a:pt x="19818" y="18768"/>
                      <a:pt x="19737" y="18768"/>
                      <a:pt x="19669" y="18782"/>
                    </a:cubicBezTo>
                    <a:cubicBezTo>
                      <a:pt x="19710" y="18714"/>
                      <a:pt x="19764" y="18633"/>
                      <a:pt x="19778" y="18619"/>
                    </a:cubicBezTo>
                    <a:cubicBezTo>
                      <a:pt x="20117" y="17966"/>
                      <a:pt x="20457" y="17328"/>
                      <a:pt x="20797" y="16675"/>
                    </a:cubicBezTo>
                    <a:close/>
                    <a:moveTo>
                      <a:pt x="12207" y="16730"/>
                    </a:moveTo>
                    <a:cubicBezTo>
                      <a:pt x="12642" y="17735"/>
                      <a:pt x="13145" y="18728"/>
                      <a:pt x="13607" y="19720"/>
                    </a:cubicBezTo>
                    <a:cubicBezTo>
                      <a:pt x="13960" y="20467"/>
                      <a:pt x="14300" y="21215"/>
                      <a:pt x="14640" y="21963"/>
                    </a:cubicBezTo>
                    <a:cubicBezTo>
                      <a:pt x="14281" y="21897"/>
                      <a:pt x="13898" y="21878"/>
                      <a:pt x="13514" y="21878"/>
                    </a:cubicBezTo>
                    <a:cubicBezTo>
                      <a:pt x="13025" y="21878"/>
                      <a:pt x="12534" y="21908"/>
                      <a:pt x="12084" y="21908"/>
                    </a:cubicBezTo>
                    <a:cubicBezTo>
                      <a:pt x="11215" y="21908"/>
                      <a:pt x="10358" y="21963"/>
                      <a:pt x="9488" y="22058"/>
                    </a:cubicBezTo>
                    <a:cubicBezTo>
                      <a:pt x="10168" y="20440"/>
                      <a:pt x="10916" y="18850"/>
                      <a:pt x="11745" y="17273"/>
                    </a:cubicBezTo>
                    <a:cubicBezTo>
                      <a:pt x="11881" y="17069"/>
                      <a:pt x="12030" y="16879"/>
                      <a:pt x="12207" y="16730"/>
                    </a:cubicBezTo>
                    <a:close/>
                    <a:moveTo>
                      <a:pt x="36523" y="16730"/>
                    </a:moveTo>
                    <a:cubicBezTo>
                      <a:pt x="36700" y="16879"/>
                      <a:pt x="36863" y="17069"/>
                      <a:pt x="36999" y="17273"/>
                    </a:cubicBezTo>
                    <a:cubicBezTo>
                      <a:pt x="37828" y="18850"/>
                      <a:pt x="38576" y="20440"/>
                      <a:pt x="39242" y="22058"/>
                    </a:cubicBezTo>
                    <a:cubicBezTo>
                      <a:pt x="38385" y="21963"/>
                      <a:pt x="37529" y="21908"/>
                      <a:pt x="36659" y="21908"/>
                    </a:cubicBezTo>
                    <a:cubicBezTo>
                      <a:pt x="36210" y="21908"/>
                      <a:pt x="35714" y="21878"/>
                      <a:pt x="35224" y="21878"/>
                    </a:cubicBezTo>
                    <a:cubicBezTo>
                      <a:pt x="34839" y="21878"/>
                      <a:pt x="34457" y="21897"/>
                      <a:pt x="34104" y="21963"/>
                    </a:cubicBezTo>
                    <a:cubicBezTo>
                      <a:pt x="34444" y="21215"/>
                      <a:pt x="34784" y="20467"/>
                      <a:pt x="35137" y="19720"/>
                    </a:cubicBezTo>
                    <a:cubicBezTo>
                      <a:pt x="35585" y="18728"/>
                      <a:pt x="36102" y="17735"/>
                      <a:pt x="36523" y="16730"/>
                    </a:cubicBezTo>
                    <a:close/>
                    <a:moveTo>
                      <a:pt x="9339" y="22438"/>
                    </a:moveTo>
                    <a:cubicBezTo>
                      <a:pt x="10249" y="22452"/>
                      <a:pt x="11174" y="22465"/>
                      <a:pt x="12084" y="22465"/>
                    </a:cubicBezTo>
                    <a:cubicBezTo>
                      <a:pt x="12560" y="22479"/>
                      <a:pt x="13022" y="22479"/>
                      <a:pt x="13498" y="22506"/>
                    </a:cubicBezTo>
                    <a:cubicBezTo>
                      <a:pt x="13812" y="22516"/>
                      <a:pt x="14132" y="22544"/>
                      <a:pt x="14446" y="22544"/>
                    </a:cubicBezTo>
                    <a:cubicBezTo>
                      <a:pt x="14594" y="22544"/>
                      <a:pt x="14741" y="22537"/>
                      <a:pt x="14884" y="22520"/>
                    </a:cubicBezTo>
                    <a:cubicBezTo>
                      <a:pt x="15007" y="22778"/>
                      <a:pt x="15129" y="23023"/>
                      <a:pt x="15238" y="23281"/>
                    </a:cubicBezTo>
                    <a:cubicBezTo>
                      <a:pt x="15279" y="23363"/>
                      <a:pt x="15442" y="23621"/>
                      <a:pt x="15415" y="23689"/>
                    </a:cubicBezTo>
                    <a:cubicBezTo>
                      <a:pt x="15390" y="23796"/>
                      <a:pt x="15315" y="23813"/>
                      <a:pt x="15230" y="23813"/>
                    </a:cubicBezTo>
                    <a:cubicBezTo>
                      <a:pt x="15190" y="23813"/>
                      <a:pt x="15147" y="23809"/>
                      <a:pt x="15105" y="23809"/>
                    </a:cubicBezTo>
                    <a:cubicBezTo>
                      <a:pt x="15090" y="23809"/>
                      <a:pt x="15076" y="23810"/>
                      <a:pt x="15061" y="23811"/>
                    </a:cubicBezTo>
                    <a:cubicBezTo>
                      <a:pt x="14749" y="23811"/>
                      <a:pt x="14449" y="23825"/>
                      <a:pt x="14137" y="23825"/>
                    </a:cubicBezTo>
                    <a:cubicBezTo>
                      <a:pt x="13484" y="23838"/>
                      <a:pt x="12846" y="23852"/>
                      <a:pt x="12193" y="23852"/>
                    </a:cubicBezTo>
                    <a:cubicBezTo>
                      <a:pt x="11863" y="23856"/>
                      <a:pt x="11531" y="23858"/>
                      <a:pt x="11199" y="23858"/>
                    </a:cubicBezTo>
                    <a:cubicBezTo>
                      <a:pt x="10397" y="23858"/>
                      <a:pt x="9593" y="23848"/>
                      <a:pt x="8795" y="23838"/>
                    </a:cubicBezTo>
                    <a:cubicBezTo>
                      <a:pt x="8972" y="23376"/>
                      <a:pt x="9149" y="22900"/>
                      <a:pt x="9339" y="22438"/>
                    </a:cubicBezTo>
                    <a:close/>
                    <a:moveTo>
                      <a:pt x="39391" y="22438"/>
                    </a:moveTo>
                    <a:cubicBezTo>
                      <a:pt x="39582" y="22900"/>
                      <a:pt x="39772" y="23376"/>
                      <a:pt x="39949" y="23838"/>
                    </a:cubicBezTo>
                    <a:cubicBezTo>
                      <a:pt x="39151" y="23848"/>
                      <a:pt x="38346" y="23858"/>
                      <a:pt x="37545" y="23858"/>
                    </a:cubicBezTo>
                    <a:cubicBezTo>
                      <a:pt x="37213" y="23858"/>
                      <a:pt x="36881" y="23856"/>
                      <a:pt x="36551" y="23852"/>
                    </a:cubicBezTo>
                    <a:cubicBezTo>
                      <a:pt x="35898" y="23852"/>
                      <a:pt x="35246" y="23838"/>
                      <a:pt x="34593" y="23825"/>
                    </a:cubicBezTo>
                    <a:cubicBezTo>
                      <a:pt x="34294" y="23825"/>
                      <a:pt x="33982" y="23811"/>
                      <a:pt x="33683" y="23811"/>
                    </a:cubicBezTo>
                    <a:cubicBezTo>
                      <a:pt x="33668" y="23810"/>
                      <a:pt x="33653" y="23809"/>
                      <a:pt x="33638" y="23809"/>
                    </a:cubicBezTo>
                    <a:cubicBezTo>
                      <a:pt x="33596" y="23809"/>
                      <a:pt x="33551" y="23813"/>
                      <a:pt x="33509" y="23813"/>
                    </a:cubicBezTo>
                    <a:cubicBezTo>
                      <a:pt x="33420" y="23813"/>
                      <a:pt x="33340" y="23796"/>
                      <a:pt x="33316" y="23689"/>
                    </a:cubicBezTo>
                    <a:cubicBezTo>
                      <a:pt x="33302" y="23621"/>
                      <a:pt x="33465" y="23363"/>
                      <a:pt x="33506" y="23281"/>
                    </a:cubicBezTo>
                    <a:cubicBezTo>
                      <a:pt x="33615" y="23023"/>
                      <a:pt x="33737" y="22778"/>
                      <a:pt x="33846" y="22520"/>
                    </a:cubicBezTo>
                    <a:cubicBezTo>
                      <a:pt x="33994" y="22537"/>
                      <a:pt x="34143" y="22544"/>
                      <a:pt x="34293" y="22544"/>
                    </a:cubicBezTo>
                    <a:cubicBezTo>
                      <a:pt x="34610" y="22544"/>
                      <a:pt x="34927" y="22516"/>
                      <a:pt x="35232" y="22506"/>
                    </a:cubicBezTo>
                    <a:cubicBezTo>
                      <a:pt x="35708" y="22479"/>
                      <a:pt x="36184" y="22479"/>
                      <a:pt x="36659" y="22465"/>
                    </a:cubicBezTo>
                    <a:cubicBezTo>
                      <a:pt x="37570" y="22465"/>
                      <a:pt x="38481" y="22452"/>
                      <a:pt x="39391" y="22438"/>
                    </a:cubicBezTo>
                    <a:close/>
                    <a:moveTo>
                      <a:pt x="27077" y="27110"/>
                    </a:moveTo>
                    <a:cubicBezTo>
                      <a:pt x="27126" y="27110"/>
                      <a:pt x="27176" y="27112"/>
                      <a:pt x="27226" y="27114"/>
                    </a:cubicBezTo>
                    <a:cubicBezTo>
                      <a:pt x="27253" y="27128"/>
                      <a:pt x="27267" y="27128"/>
                      <a:pt x="27281" y="27141"/>
                    </a:cubicBezTo>
                    <a:cubicBezTo>
                      <a:pt x="27743" y="27372"/>
                      <a:pt x="27634" y="27970"/>
                      <a:pt x="27308" y="28242"/>
                    </a:cubicBezTo>
                    <a:cubicBezTo>
                      <a:pt x="27137" y="28388"/>
                      <a:pt x="26879" y="28415"/>
                      <a:pt x="26631" y="28415"/>
                    </a:cubicBezTo>
                    <a:cubicBezTo>
                      <a:pt x="26484" y="28415"/>
                      <a:pt x="26341" y="28405"/>
                      <a:pt x="26220" y="28405"/>
                    </a:cubicBezTo>
                    <a:cubicBezTo>
                      <a:pt x="26149" y="28402"/>
                      <a:pt x="26069" y="28402"/>
                      <a:pt x="25985" y="28402"/>
                    </a:cubicBezTo>
                    <a:cubicBezTo>
                      <a:pt x="25734" y="28402"/>
                      <a:pt x="25446" y="28402"/>
                      <a:pt x="25242" y="28310"/>
                    </a:cubicBezTo>
                    <a:cubicBezTo>
                      <a:pt x="24875" y="28133"/>
                      <a:pt x="24848" y="27658"/>
                      <a:pt x="25147" y="27399"/>
                    </a:cubicBezTo>
                    <a:cubicBezTo>
                      <a:pt x="25446" y="27141"/>
                      <a:pt x="26044" y="27196"/>
                      <a:pt x="26411" y="27155"/>
                    </a:cubicBezTo>
                    <a:cubicBezTo>
                      <a:pt x="26633" y="27133"/>
                      <a:pt x="26855" y="27110"/>
                      <a:pt x="27077" y="27110"/>
                    </a:cubicBezTo>
                    <a:close/>
                    <a:moveTo>
                      <a:pt x="27661" y="28473"/>
                    </a:moveTo>
                    <a:cubicBezTo>
                      <a:pt x="27661" y="28949"/>
                      <a:pt x="27661" y="29411"/>
                      <a:pt x="27648" y="29873"/>
                    </a:cubicBezTo>
                    <a:cubicBezTo>
                      <a:pt x="27552" y="29873"/>
                      <a:pt x="27444" y="29887"/>
                      <a:pt x="27335" y="29887"/>
                    </a:cubicBezTo>
                    <a:cubicBezTo>
                      <a:pt x="27117" y="29887"/>
                      <a:pt x="26873" y="29887"/>
                      <a:pt x="26655" y="29819"/>
                    </a:cubicBezTo>
                    <a:cubicBezTo>
                      <a:pt x="26261" y="29710"/>
                      <a:pt x="26383" y="29207"/>
                      <a:pt x="26383" y="28840"/>
                    </a:cubicBezTo>
                    <a:cubicBezTo>
                      <a:pt x="26628" y="28840"/>
                      <a:pt x="26859" y="28827"/>
                      <a:pt x="27050" y="28799"/>
                    </a:cubicBezTo>
                    <a:cubicBezTo>
                      <a:pt x="27294" y="28759"/>
                      <a:pt x="27498" y="28636"/>
                      <a:pt x="27661" y="28473"/>
                    </a:cubicBezTo>
                    <a:close/>
                    <a:moveTo>
                      <a:pt x="23138" y="30943"/>
                    </a:moveTo>
                    <a:cubicBezTo>
                      <a:pt x="23183" y="30943"/>
                      <a:pt x="23227" y="30944"/>
                      <a:pt x="23271" y="30947"/>
                    </a:cubicBezTo>
                    <a:cubicBezTo>
                      <a:pt x="23747" y="30961"/>
                      <a:pt x="23923" y="31287"/>
                      <a:pt x="23896" y="31735"/>
                    </a:cubicBezTo>
                    <a:cubicBezTo>
                      <a:pt x="23896" y="31898"/>
                      <a:pt x="23923" y="32374"/>
                      <a:pt x="23747" y="32469"/>
                    </a:cubicBezTo>
                    <a:cubicBezTo>
                      <a:pt x="23717" y="32488"/>
                      <a:pt x="23662" y="32494"/>
                      <a:pt x="23593" y="32494"/>
                    </a:cubicBezTo>
                    <a:cubicBezTo>
                      <a:pt x="23424" y="32494"/>
                      <a:pt x="23174" y="32454"/>
                      <a:pt x="23048" y="32454"/>
                    </a:cubicBezTo>
                    <a:cubicBezTo>
                      <a:pt x="23035" y="32454"/>
                      <a:pt x="23023" y="32455"/>
                      <a:pt x="23013" y="32456"/>
                    </a:cubicBezTo>
                    <a:cubicBezTo>
                      <a:pt x="22610" y="32477"/>
                      <a:pt x="22233" y="32523"/>
                      <a:pt x="21854" y="32523"/>
                    </a:cubicBezTo>
                    <a:cubicBezTo>
                      <a:pt x="21747" y="32523"/>
                      <a:pt x="21639" y="32519"/>
                      <a:pt x="21531" y="32510"/>
                    </a:cubicBezTo>
                    <a:cubicBezTo>
                      <a:pt x="21531" y="32306"/>
                      <a:pt x="21531" y="32089"/>
                      <a:pt x="21531" y="31871"/>
                    </a:cubicBezTo>
                    <a:lnTo>
                      <a:pt x="21531" y="30974"/>
                    </a:lnTo>
                    <a:cubicBezTo>
                      <a:pt x="21701" y="30981"/>
                      <a:pt x="21874" y="30984"/>
                      <a:pt x="22049" y="30984"/>
                    </a:cubicBezTo>
                    <a:cubicBezTo>
                      <a:pt x="22224" y="30984"/>
                      <a:pt x="22401" y="30981"/>
                      <a:pt x="22578" y="30974"/>
                    </a:cubicBezTo>
                    <a:cubicBezTo>
                      <a:pt x="22765" y="30963"/>
                      <a:pt x="22952" y="30943"/>
                      <a:pt x="23138" y="30943"/>
                    </a:cubicBezTo>
                    <a:close/>
                    <a:moveTo>
                      <a:pt x="11244" y="31895"/>
                    </a:moveTo>
                    <a:cubicBezTo>
                      <a:pt x="11659" y="31895"/>
                      <a:pt x="11998" y="31986"/>
                      <a:pt x="12084" y="32320"/>
                    </a:cubicBezTo>
                    <a:cubicBezTo>
                      <a:pt x="12152" y="32469"/>
                      <a:pt x="12139" y="32619"/>
                      <a:pt x="12044" y="32768"/>
                    </a:cubicBezTo>
                    <a:cubicBezTo>
                      <a:pt x="11976" y="32782"/>
                      <a:pt x="11921" y="32796"/>
                      <a:pt x="11853" y="32809"/>
                    </a:cubicBezTo>
                    <a:cubicBezTo>
                      <a:pt x="11622" y="32918"/>
                      <a:pt x="11201" y="32931"/>
                      <a:pt x="10956" y="32959"/>
                    </a:cubicBezTo>
                    <a:cubicBezTo>
                      <a:pt x="10616" y="32999"/>
                      <a:pt x="10277" y="33013"/>
                      <a:pt x="9923" y="33027"/>
                    </a:cubicBezTo>
                    <a:cubicBezTo>
                      <a:pt x="9923" y="32687"/>
                      <a:pt x="9910" y="32361"/>
                      <a:pt x="9910" y="32021"/>
                    </a:cubicBezTo>
                    <a:cubicBezTo>
                      <a:pt x="10304" y="31993"/>
                      <a:pt x="10815" y="31895"/>
                      <a:pt x="11244" y="31895"/>
                    </a:cubicBezTo>
                    <a:close/>
                    <a:moveTo>
                      <a:pt x="37497" y="31895"/>
                    </a:moveTo>
                    <a:cubicBezTo>
                      <a:pt x="37929" y="31895"/>
                      <a:pt x="38440" y="31993"/>
                      <a:pt x="38834" y="32021"/>
                    </a:cubicBezTo>
                    <a:cubicBezTo>
                      <a:pt x="38820" y="32361"/>
                      <a:pt x="38820" y="32687"/>
                      <a:pt x="38807" y="33027"/>
                    </a:cubicBezTo>
                    <a:cubicBezTo>
                      <a:pt x="38467" y="33013"/>
                      <a:pt x="38127" y="32999"/>
                      <a:pt x="37787" y="32959"/>
                    </a:cubicBezTo>
                    <a:cubicBezTo>
                      <a:pt x="37543" y="32931"/>
                      <a:pt x="37108" y="32918"/>
                      <a:pt x="36877" y="32809"/>
                    </a:cubicBezTo>
                    <a:cubicBezTo>
                      <a:pt x="36822" y="32796"/>
                      <a:pt x="36754" y="32782"/>
                      <a:pt x="36700" y="32768"/>
                    </a:cubicBezTo>
                    <a:cubicBezTo>
                      <a:pt x="36605" y="32619"/>
                      <a:pt x="36591" y="32469"/>
                      <a:pt x="36646" y="32320"/>
                    </a:cubicBezTo>
                    <a:cubicBezTo>
                      <a:pt x="36739" y="31986"/>
                      <a:pt x="37081" y="31895"/>
                      <a:pt x="37497" y="31895"/>
                    </a:cubicBezTo>
                    <a:close/>
                    <a:moveTo>
                      <a:pt x="24254" y="32839"/>
                    </a:moveTo>
                    <a:cubicBezTo>
                      <a:pt x="24523" y="32839"/>
                      <a:pt x="24753" y="32867"/>
                      <a:pt x="24834" y="32918"/>
                    </a:cubicBezTo>
                    <a:cubicBezTo>
                      <a:pt x="25038" y="33013"/>
                      <a:pt x="25038" y="33394"/>
                      <a:pt x="25024" y="33597"/>
                    </a:cubicBezTo>
                    <a:cubicBezTo>
                      <a:pt x="24983" y="34087"/>
                      <a:pt x="24644" y="34168"/>
                      <a:pt x="24236" y="34196"/>
                    </a:cubicBezTo>
                    <a:cubicBezTo>
                      <a:pt x="24032" y="34215"/>
                      <a:pt x="23733" y="34281"/>
                      <a:pt x="23454" y="34281"/>
                    </a:cubicBezTo>
                    <a:cubicBezTo>
                      <a:pt x="23138" y="34281"/>
                      <a:pt x="22848" y="34195"/>
                      <a:pt x="22754" y="33856"/>
                    </a:cubicBezTo>
                    <a:cubicBezTo>
                      <a:pt x="22714" y="33665"/>
                      <a:pt x="22727" y="33489"/>
                      <a:pt x="22809" y="33353"/>
                    </a:cubicBezTo>
                    <a:cubicBezTo>
                      <a:pt x="22931" y="33108"/>
                      <a:pt x="23189" y="32959"/>
                      <a:pt x="23488" y="32904"/>
                    </a:cubicBezTo>
                    <a:cubicBezTo>
                      <a:pt x="23570" y="32904"/>
                      <a:pt x="23665" y="32904"/>
                      <a:pt x="23747" y="32891"/>
                    </a:cubicBezTo>
                    <a:cubicBezTo>
                      <a:pt x="23842" y="32891"/>
                      <a:pt x="23910" y="32877"/>
                      <a:pt x="23964" y="32850"/>
                    </a:cubicBezTo>
                    <a:cubicBezTo>
                      <a:pt x="24062" y="32843"/>
                      <a:pt x="24161" y="32839"/>
                      <a:pt x="24254" y="32839"/>
                    </a:cubicBezTo>
                    <a:close/>
                    <a:moveTo>
                      <a:pt x="12533" y="33213"/>
                    </a:moveTo>
                    <a:cubicBezTo>
                      <a:pt x="12597" y="33213"/>
                      <a:pt x="12660" y="33215"/>
                      <a:pt x="12723" y="33217"/>
                    </a:cubicBezTo>
                    <a:cubicBezTo>
                      <a:pt x="13131" y="33217"/>
                      <a:pt x="13444" y="33326"/>
                      <a:pt x="13471" y="33801"/>
                    </a:cubicBezTo>
                    <a:cubicBezTo>
                      <a:pt x="13471" y="33896"/>
                      <a:pt x="13471" y="33978"/>
                      <a:pt x="13471" y="34060"/>
                    </a:cubicBezTo>
                    <a:cubicBezTo>
                      <a:pt x="13367" y="34280"/>
                      <a:pt x="13223" y="34381"/>
                      <a:pt x="13040" y="34381"/>
                    </a:cubicBezTo>
                    <a:cubicBezTo>
                      <a:pt x="13008" y="34381"/>
                      <a:pt x="12975" y="34378"/>
                      <a:pt x="12941" y="34372"/>
                    </a:cubicBezTo>
                    <a:cubicBezTo>
                      <a:pt x="12769" y="34408"/>
                      <a:pt x="12578" y="34408"/>
                      <a:pt x="12394" y="34408"/>
                    </a:cubicBezTo>
                    <a:cubicBezTo>
                      <a:pt x="12302" y="34408"/>
                      <a:pt x="12211" y="34408"/>
                      <a:pt x="12125" y="34413"/>
                    </a:cubicBezTo>
                    <a:cubicBezTo>
                      <a:pt x="12003" y="34413"/>
                      <a:pt x="11689" y="34482"/>
                      <a:pt x="11477" y="34482"/>
                    </a:cubicBezTo>
                    <a:cubicBezTo>
                      <a:pt x="11407" y="34482"/>
                      <a:pt x="11347" y="34474"/>
                      <a:pt x="11310" y="34454"/>
                    </a:cubicBezTo>
                    <a:cubicBezTo>
                      <a:pt x="11051" y="34291"/>
                      <a:pt x="11051" y="33747"/>
                      <a:pt x="11011" y="33366"/>
                    </a:cubicBezTo>
                    <a:cubicBezTo>
                      <a:pt x="11215" y="33339"/>
                      <a:pt x="11405" y="33312"/>
                      <a:pt x="11609" y="33285"/>
                    </a:cubicBezTo>
                    <a:cubicBezTo>
                      <a:pt x="11913" y="33240"/>
                      <a:pt x="12226" y="33213"/>
                      <a:pt x="12533" y="33213"/>
                    </a:cubicBezTo>
                    <a:close/>
                    <a:moveTo>
                      <a:pt x="36203" y="33213"/>
                    </a:moveTo>
                    <a:cubicBezTo>
                      <a:pt x="36518" y="33213"/>
                      <a:pt x="36831" y="33240"/>
                      <a:pt x="37135" y="33285"/>
                    </a:cubicBezTo>
                    <a:cubicBezTo>
                      <a:pt x="37325" y="33312"/>
                      <a:pt x="37529" y="33339"/>
                      <a:pt x="37733" y="33366"/>
                    </a:cubicBezTo>
                    <a:cubicBezTo>
                      <a:pt x="37679" y="33747"/>
                      <a:pt x="37692" y="34291"/>
                      <a:pt x="37420" y="34454"/>
                    </a:cubicBezTo>
                    <a:cubicBezTo>
                      <a:pt x="37386" y="34474"/>
                      <a:pt x="37330" y="34482"/>
                      <a:pt x="37260" y="34482"/>
                    </a:cubicBezTo>
                    <a:cubicBezTo>
                      <a:pt x="37053" y="34482"/>
                      <a:pt x="36737" y="34413"/>
                      <a:pt x="36605" y="34413"/>
                    </a:cubicBezTo>
                    <a:cubicBezTo>
                      <a:pt x="36519" y="34408"/>
                      <a:pt x="36428" y="34408"/>
                      <a:pt x="36337" y="34408"/>
                    </a:cubicBezTo>
                    <a:cubicBezTo>
                      <a:pt x="36153" y="34408"/>
                      <a:pt x="35966" y="34408"/>
                      <a:pt x="35803" y="34372"/>
                    </a:cubicBezTo>
                    <a:cubicBezTo>
                      <a:pt x="35767" y="34378"/>
                      <a:pt x="35732" y="34381"/>
                      <a:pt x="35699" y="34381"/>
                    </a:cubicBezTo>
                    <a:cubicBezTo>
                      <a:pt x="35508" y="34381"/>
                      <a:pt x="35365" y="34280"/>
                      <a:pt x="35273" y="34060"/>
                    </a:cubicBezTo>
                    <a:cubicBezTo>
                      <a:pt x="35259" y="33978"/>
                      <a:pt x="35259" y="33896"/>
                      <a:pt x="35259" y="33801"/>
                    </a:cubicBezTo>
                    <a:cubicBezTo>
                      <a:pt x="35286" y="33326"/>
                      <a:pt x="35599" y="33217"/>
                      <a:pt x="36007" y="33217"/>
                    </a:cubicBezTo>
                    <a:cubicBezTo>
                      <a:pt x="36072" y="33215"/>
                      <a:pt x="36137" y="33213"/>
                      <a:pt x="36203" y="33213"/>
                    </a:cubicBezTo>
                    <a:close/>
                    <a:moveTo>
                      <a:pt x="13375" y="24594"/>
                    </a:moveTo>
                    <a:cubicBezTo>
                      <a:pt x="13831" y="24594"/>
                      <a:pt x="14283" y="24603"/>
                      <a:pt x="14735" y="24613"/>
                    </a:cubicBezTo>
                    <a:cubicBezTo>
                      <a:pt x="14599" y="25456"/>
                      <a:pt x="14681" y="26380"/>
                      <a:pt x="14681" y="27223"/>
                    </a:cubicBezTo>
                    <a:cubicBezTo>
                      <a:pt x="14681" y="28201"/>
                      <a:pt x="14681" y="29166"/>
                      <a:pt x="14681" y="30145"/>
                    </a:cubicBezTo>
                    <a:cubicBezTo>
                      <a:pt x="14694" y="31110"/>
                      <a:pt x="14694" y="32089"/>
                      <a:pt x="14694" y="33054"/>
                    </a:cubicBezTo>
                    <a:cubicBezTo>
                      <a:pt x="14694" y="33543"/>
                      <a:pt x="14694" y="34032"/>
                      <a:pt x="14694" y="34522"/>
                    </a:cubicBezTo>
                    <a:cubicBezTo>
                      <a:pt x="14694" y="34794"/>
                      <a:pt x="14694" y="35065"/>
                      <a:pt x="14694" y="35351"/>
                    </a:cubicBezTo>
                    <a:cubicBezTo>
                      <a:pt x="14694" y="35432"/>
                      <a:pt x="14708" y="35636"/>
                      <a:pt x="14721" y="35786"/>
                    </a:cubicBezTo>
                    <a:cubicBezTo>
                      <a:pt x="14579" y="35776"/>
                      <a:pt x="14430" y="35768"/>
                      <a:pt x="14282" y="35768"/>
                    </a:cubicBezTo>
                    <a:cubicBezTo>
                      <a:pt x="13811" y="35768"/>
                      <a:pt x="13352" y="35851"/>
                      <a:pt x="13145" y="36234"/>
                    </a:cubicBezTo>
                    <a:cubicBezTo>
                      <a:pt x="12982" y="36574"/>
                      <a:pt x="13049" y="37023"/>
                      <a:pt x="13036" y="37376"/>
                    </a:cubicBezTo>
                    <a:cubicBezTo>
                      <a:pt x="13022" y="37757"/>
                      <a:pt x="13009" y="38137"/>
                      <a:pt x="12995" y="38518"/>
                    </a:cubicBezTo>
                    <a:cubicBezTo>
                      <a:pt x="12506" y="38504"/>
                      <a:pt x="12003" y="38491"/>
                      <a:pt x="11500" y="38477"/>
                    </a:cubicBezTo>
                    <a:cubicBezTo>
                      <a:pt x="11527" y="38096"/>
                      <a:pt x="11541" y="37702"/>
                      <a:pt x="11554" y="37322"/>
                    </a:cubicBezTo>
                    <a:cubicBezTo>
                      <a:pt x="11568" y="36968"/>
                      <a:pt x="11663" y="36533"/>
                      <a:pt x="11554" y="36207"/>
                    </a:cubicBezTo>
                    <a:cubicBezTo>
                      <a:pt x="11459" y="35922"/>
                      <a:pt x="11242" y="35786"/>
                      <a:pt x="10970" y="35745"/>
                    </a:cubicBezTo>
                    <a:cubicBezTo>
                      <a:pt x="10769" y="35705"/>
                      <a:pt x="10553" y="35693"/>
                      <a:pt x="10338" y="35693"/>
                    </a:cubicBezTo>
                    <a:cubicBezTo>
                      <a:pt x="10189" y="35693"/>
                      <a:pt x="10040" y="35699"/>
                      <a:pt x="9896" y="35704"/>
                    </a:cubicBezTo>
                    <a:cubicBezTo>
                      <a:pt x="9937" y="34943"/>
                      <a:pt x="9937" y="34182"/>
                      <a:pt x="9937" y="33421"/>
                    </a:cubicBezTo>
                    <a:cubicBezTo>
                      <a:pt x="10222" y="33421"/>
                      <a:pt x="10521" y="33421"/>
                      <a:pt x="10820" y="33380"/>
                    </a:cubicBezTo>
                    <a:lnTo>
                      <a:pt x="10820" y="33380"/>
                    </a:lnTo>
                    <a:cubicBezTo>
                      <a:pt x="10725" y="33869"/>
                      <a:pt x="10684" y="34712"/>
                      <a:pt x="11187" y="34834"/>
                    </a:cubicBezTo>
                    <a:cubicBezTo>
                      <a:pt x="11309" y="34860"/>
                      <a:pt x="11444" y="34870"/>
                      <a:pt x="11586" y="34870"/>
                    </a:cubicBezTo>
                    <a:cubicBezTo>
                      <a:pt x="11965" y="34870"/>
                      <a:pt x="12390" y="34800"/>
                      <a:pt x="12737" y="34780"/>
                    </a:cubicBezTo>
                    <a:cubicBezTo>
                      <a:pt x="13036" y="34766"/>
                      <a:pt x="13444" y="34794"/>
                      <a:pt x="13648" y="34522"/>
                    </a:cubicBezTo>
                    <a:cubicBezTo>
                      <a:pt x="13919" y="34155"/>
                      <a:pt x="13824" y="33298"/>
                      <a:pt x="13457" y="33027"/>
                    </a:cubicBezTo>
                    <a:cubicBezTo>
                      <a:pt x="13264" y="32866"/>
                      <a:pt x="12995" y="32849"/>
                      <a:pt x="12743" y="32849"/>
                    </a:cubicBezTo>
                    <a:cubicBezTo>
                      <a:pt x="12675" y="32849"/>
                      <a:pt x="12610" y="32850"/>
                      <a:pt x="12547" y="32850"/>
                    </a:cubicBezTo>
                    <a:lnTo>
                      <a:pt x="12519" y="32850"/>
                    </a:lnTo>
                    <a:cubicBezTo>
                      <a:pt x="12560" y="32714"/>
                      <a:pt x="12547" y="32524"/>
                      <a:pt x="12479" y="32293"/>
                    </a:cubicBezTo>
                    <a:cubicBezTo>
                      <a:pt x="12316" y="31817"/>
                      <a:pt x="12030" y="31531"/>
                      <a:pt x="11514" y="31531"/>
                    </a:cubicBezTo>
                    <a:cubicBezTo>
                      <a:pt x="11215" y="31531"/>
                      <a:pt x="10888" y="31599"/>
                      <a:pt x="10576" y="31640"/>
                    </a:cubicBezTo>
                    <a:cubicBezTo>
                      <a:pt x="10358" y="31667"/>
                      <a:pt x="10127" y="31695"/>
                      <a:pt x="9896" y="31749"/>
                    </a:cubicBezTo>
                    <a:cubicBezTo>
                      <a:pt x="9882" y="31164"/>
                      <a:pt x="9869" y="30594"/>
                      <a:pt x="9855" y="30023"/>
                    </a:cubicBezTo>
                    <a:cubicBezTo>
                      <a:pt x="9842" y="29058"/>
                      <a:pt x="9815" y="28093"/>
                      <a:pt x="9760" y="27128"/>
                    </a:cubicBezTo>
                    <a:cubicBezTo>
                      <a:pt x="9733" y="26366"/>
                      <a:pt x="9787" y="25429"/>
                      <a:pt x="9611" y="24627"/>
                    </a:cubicBezTo>
                    <a:cubicBezTo>
                      <a:pt x="10671" y="24613"/>
                      <a:pt x="11745" y="24599"/>
                      <a:pt x="12805" y="24599"/>
                    </a:cubicBezTo>
                    <a:cubicBezTo>
                      <a:pt x="12996" y="24595"/>
                      <a:pt x="13186" y="24594"/>
                      <a:pt x="13375" y="24594"/>
                    </a:cubicBezTo>
                    <a:close/>
                    <a:moveTo>
                      <a:pt x="35364" y="24594"/>
                    </a:moveTo>
                    <a:cubicBezTo>
                      <a:pt x="35551" y="24594"/>
                      <a:pt x="35738" y="24595"/>
                      <a:pt x="35925" y="24599"/>
                    </a:cubicBezTo>
                    <a:cubicBezTo>
                      <a:pt x="36999" y="24599"/>
                      <a:pt x="38059" y="24613"/>
                      <a:pt x="39133" y="24627"/>
                    </a:cubicBezTo>
                    <a:cubicBezTo>
                      <a:pt x="38943" y="25429"/>
                      <a:pt x="39011" y="26366"/>
                      <a:pt x="38970" y="27128"/>
                    </a:cubicBezTo>
                    <a:cubicBezTo>
                      <a:pt x="38929" y="28093"/>
                      <a:pt x="38902" y="29058"/>
                      <a:pt x="38875" y="30023"/>
                    </a:cubicBezTo>
                    <a:cubicBezTo>
                      <a:pt x="38875" y="30594"/>
                      <a:pt x="38848" y="31164"/>
                      <a:pt x="38834" y="31749"/>
                    </a:cubicBezTo>
                    <a:cubicBezTo>
                      <a:pt x="38617" y="31695"/>
                      <a:pt x="38385" y="31667"/>
                      <a:pt x="38154" y="31640"/>
                    </a:cubicBezTo>
                    <a:cubicBezTo>
                      <a:pt x="37855" y="31599"/>
                      <a:pt x="37529" y="31531"/>
                      <a:pt x="37217" y="31531"/>
                    </a:cubicBezTo>
                    <a:cubicBezTo>
                      <a:pt x="36700" y="31531"/>
                      <a:pt x="36415" y="31817"/>
                      <a:pt x="36265" y="32293"/>
                    </a:cubicBezTo>
                    <a:cubicBezTo>
                      <a:pt x="36184" y="32524"/>
                      <a:pt x="36170" y="32714"/>
                      <a:pt x="36224" y="32850"/>
                    </a:cubicBezTo>
                    <a:lnTo>
                      <a:pt x="36197" y="32850"/>
                    </a:lnTo>
                    <a:cubicBezTo>
                      <a:pt x="36134" y="32850"/>
                      <a:pt x="36068" y="32849"/>
                      <a:pt x="36001" y="32849"/>
                    </a:cubicBezTo>
                    <a:cubicBezTo>
                      <a:pt x="35748" y="32849"/>
                      <a:pt x="35477" y="32866"/>
                      <a:pt x="35273" y="33027"/>
                    </a:cubicBezTo>
                    <a:cubicBezTo>
                      <a:pt x="34906" y="33298"/>
                      <a:pt x="34824" y="34155"/>
                      <a:pt x="35096" y="34522"/>
                    </a:cubicBezTo>
                    <a:cubicBezTo>
                      <a:pt x="35286" y="34794"/>
                      <a:pt x="35694" y="34766"/>
                      <a:pt x="36007" y="34780"/>
                    </a:cubicBezTo>
                    <a:cubicBezTo>
                      <a:pt x="36343" y="34800"/>
                      <a:pt x="36766" y="34870"/>
                      <a:pt x="37150" y="34870"/>
                    </a:cubicBezTo>
                    <a:cubicBezTo>
                      <a:pt x="37293" y="34870"/>
                      <a:pt x="37431" y="34860"/>
                      <a:pt x="37556" y="34834"/>
                    </a:cubicBezTo>
                    <a:cubicBezTo>
                      <a:pt x="38046" y="34712"/>
                      <a:pt x="38018" y="33869"/>
                      <a:pt x="37910" y="33380"/>
                    </a:cubicBezTo>
                    <a:lnTo>
                      <a:pt x="37910" y="33380"/>
                    </a:lnTo>
                    <a:cubicBezTo>
                      <a:pt x="38209" y="33421"/>
                      <a:pt x="38508" y="33421"/>
                      <a:pt x="38807" y="33421"/>
                    </a:cubicBezTo>
                    <a:cubicBezTo>
                      <a:pt x="38793" y="34182"/>
                      <a:pt x="38807" y="34943"/>
                      <a:pt x="38848" y="35704"/>
                    </a:cubicBezTo>
                    <a:cubicBezTo>
                      <a:pt x="38698" y="35699"/>
                      <a:pt x="38548" y="35693"/>
                      <a:pt x="38400" y="35693"/>
                    </a:cubicBezTo>
                    <a:cubicBezTo>
                      <a:pt x="38185" y="35693"/>
                      <a:pt x="37975" y="35705"/>
                      <a:pt x="37774" y="35745"/>
                    </a:cubicBezTo>
                    <a:cubicBezTo>
                      <a:pt x="37502" y="35786"/>
                      <a:pt x="37271" y="35922"/>
                      <a:pt x="37189" y="36207"/>
                    </a:cubicBezTo>
                    <a:cubicBezTo>
                      <a:pt x="37081" y="36533"/>
                      <a:pt x="37176" y="36968"/>
                      <a:pt x="37189" y="37322"/>
                    </a:cubicBezTo>
                    <a:cubicBezTo>
                      <a:pt x="37203" y="37702"/>
                      <a:pt x="37217" y="38096"/>
                      <a:pt x="37230" y="38477"/>
                    </a:cubicBezTo>
                    <a:cubicBezTo>
                      <a:pt x="36727" y="38491"/>
                      <a:pt x="36238" y="38504"/>
                      <a:pt x="35735" y="38518"/>
                    </a:cubicBezTo>
                    <a:cubicBezTo>
                      <a:pt x="35721" y="38137"/>
                      <a:pt x="35708" y="37757"/>
                      <a:pt x="35708" y="37376"/>
                    </a:cubicBezTo>
                    <a:cubicBezTo>
                      <a:pt x="35694" y="37023"/>
                      <a:pt x="35762" y="36574"/>
                      <a:pt x="35585" y="36234"/>
                    </a:cubicBezTo>
                    <a:cubicBezTo>
                      <a:pt x="35389" y="35851"/>
                      <a:pt x="34924" y="35768"/>
                      <a:pt x="34455" y="35768"/>
                    </a:cubicBezTo>
                    <a:cubicBezTo>
                      <a:pt x="34309" y="35768"/>
                      <a:pt x="34162" y="35776"/>
                      <a:pt x="34022" y="35786"/>
                    </a:cubicBezTo>
                    <a:cubicBezTo>
                      <a:pt x="34022" y="35636"/>
                      <a:pt x="34036" y="35432"/>
                      <a:pt x="34036" y="35351"/>
                    </a:cubicBezTo>
                    <a:cubicBezTo>
                      <a:pt x="34050" y="35065"/>
                      <a:pt x="34036" y="34794"/>
                      <a:pt x="34050" y="34522"/>
                    </a:cubicBezTo>
                    <a:cubicBezTo>
                      <a:pt x="34050" y="34032"/>
                      <a:pt x="34050" y="33543"/>
                      <a:pt x="34050" y="33054"/>
                    </a:cubicBezTo>
                    <a:cubicBezTo>
                      <a:pt x="34050" y="32089"/>
                      <a:pt x="34050" y="31110"/>
                      <a:pt x="34050" y="30145"/>
                    </a:cubicBezTo>
                    <a:cubicBezTo>
                      <a:pt x="34050" y="29166"/>
                      <a:pt x="34063" y="28201"/>
                      <a:pt x="34063" y="27223"/>
                    </a:cubicBezTo>
                    <a:cubicBezTo>
                      <a:pt x="34063" y="26380"/>
                      <a:pt x="34145" y="25456"/>
                      <a:pt x="33995" y="24613"/>
                    </a:cubicBezTo>
                    <a:cubicBezTo>
                      <a:pt x="34456" y="24603"/>
                      <a:pt x="34911" y="24594"/>
                      <a:pt x="35364" y="24594"/>
                    </a:cubicBezTo>
                    <a:close/>
                    <a:moveTo>
                      <a:pt x="21952" y="19366"/>
                    </a:moveTo>
                    <a:cubicBezTo>
                      <a:pt x="22170" y="19366"/>
                      <a:pt x="22401" y="19380"/>
                      <a:pt x="22632" y="19380"/>
                    </a:cubicBezTo>
                    <a:cubicBezTo>
                      <a:pt x="23679" y="19407"/>
                      <a:pt x="24712" y="19434"/>
                      <a:pt x="25758" y="19462"/>
                    </a:cubicBezTo>
                    <a:lnTo>
                      <a:pt x="26112" y="19462"/>
                    </a:lnTo>
                    <a:cubicBezTo>
                      <a:pt x="26574" y="19489"/>
                      <a:pt x="27036" y="19489"/>
                      <a:pt x="27498" y="19489"/>
                    </a:cubicBezTo>
                    <a:cubicBezTo>
                      <a:pt x="27607" y="19502"/>
                      <a:pt x="27688" y="19557"/>
                      <a:pt x="27729" y="19733"/>
                    </a:cubicBezTo>
                    <a:cubicBezTo>
                      <a:pt x="27783" y="19978"/>
                      <a:pt x="27729" y="20318"/>
                      <a:pt x="27716" y="20563"/>
                    </a:cubicBezTo>
                    <a:cubicBezTo>
                      <a:pt x="27716" y="21568"/>
                      <a:pt x="27702" y="22574"/>
                      <a:pt x="27702" y="23580"/>
                    </a:cubicBezTo>
                    <a:cubicBezTo>
                      <a:pt x="27688" y="24654"/>
                      <a:pt x="27688" y="25714"/>
                      <a:pt x="27675" y="26774"/>
                    </a:cubicBezTo>
                    <a:cubicBezTo>
                      <a:pt x="27559" y="26733"/>
                      <a:pt x="27427" y="26723"/>
                      <a:pt x="27292" y="26723"/>
                    </a:cubicBezTo>
                    <a:cubicBezTo>
                      <a:pt x="27158" y="26723"/>
                      <a:pt x="27022" y="26733"/>
                      <a:pt x="26900" y="26733"/>
                    </a:cubicBezTo>
                    <a:cubicBezTo>
                      <a:pt x="26519" y="26733"/>
                      <a:pt x="26139" y="26733"/>
                      <a:pt x="25745" y="26761"/>
                    </a:cubicBezTo>
                    <a:cubicBezTo>
                      <a:pt x="25405" y="26774"/>
                      <a:pt x="25038" y="26842"/>
                      <a:pt x="24861" y="27100"/>
                    </a:cubicBezTo>
                    <a:cubicBezTo>
                      <a:pt x="24712" y="27168"/>
                      <a:pt x="24616" y="27304"/>
                      <a:pt x="24589" y="27522"/>
                    </a:cubicBezTo>
                    <a:cubicBezTo>
                      <a:pt x="24521" y="27998"/>
                      <a:pt x="24644" y="28460"/>
                      <a:pt x="25106" y="28650"/>
                    </a:cubicBezTo>
                    <a:cubicBezTo>
                      <a:pt x="25364" y="28759"/>
                      <a:pt x="25717" y="28827"/>
                      <a:pt x="26071" y="28840"/>
                    </a:cubicBezTo>
                    <a:cubicBezTo>
                      <a:pt x="25976" y="29262"/>
                      <a:pt x="25949" y="29846"/>
                      <a:pt x="26329" y="30091"/>
                    </a:cubicBezTo>
                    <a:cubicBezTo>
                      <a:pt x="26547" y="30213"/>
                      <a:pt x="26818" y="30240"/>
                      <a:pt x="27063" y="30281"/>
                    </a:cubicBezTo>
                    <a:cubicBezTo>
                      <a:pt x="27203" y="30291"/>
                      <a:pt x="27351" y="30323"/>
                      <a:pt x="27494" y="30323"/>
                    </a:cubicBezTo>
                    <a:cubicBezTo>
                      <a:pt x="27546" y="30323"/>
                      <a:pt x="27597" y="30319"/>
                      <a:pt x="27648" y="30308"/>
                    </a:cubicBezTo>
                    <a:lnTo>
                      <a:pt x="27648" y="30308"/>
                    </a:lnTo>
                    <a:cubicBezTo>
                      <a:pt x="27634" y="32130"/>
                      <a:pt x="27620" y="33951"/>
                      <a:pt x="27607" y="35772"/>
                    </a:cubicBezTo>
                    <a:cubicBezTo>
                      <a:pt x="27480" y="35772"/>
                      <a:pt x="27359" y="35778"/>
                      <a:pt x="27240" y="35778"/>
                    </a:cubicBezTo>
                    <a:cubicBezTo>
                      <a:pt x="27181" y="35778"/>
                      <a:pt x="27122" y="35777"/>
                      <a:pt x="27063" y="35772"/>
                    </a:cubicBezTo>
                    <a:cubicBezTo>
                      <a:pt x="26828" y="35772"/>
                      <a:pt x="26537" y="35744"/>
                      <a:pt x="26249" y="35744"/>
                    </a:cubicBezTo>
                    <a:cubicBezTo>
                      <a:pt x="25903" y="35744"/>
                      <a:pt x="25561" y="35785"/>
                      <a:pt x="25323" y="35963"/>
                    </a:cubicBezTo>
                    <a:cubicBezTo>
                      <a:pt x="24956" y="36234"/>
                      <a:pt x="24970" y="36724"/>
                      <a:pt x="24943" y="37131"/>
                    </a:cubicBezTo>
                    <a:cubicBezTo>
                      <a:pt x="24916" y="37485"/>
                      <a:pt x="24902" y="37825"/>
                      <a:pt x="24875" y="38164"/>
                    </a:cubicBezTo>
                    <a:cubicBezTo>
                      <a:pt x="24834" y="38545"/>
                      <a:pt x="24752" y="38599"/>
                      <a:pt x="24372" y="38613"/>
                    </a:cubicBezTo>
                    <a:cubicBezTo>
                      <a:pt x="24252" y="38613"/>
                      <a:pt x="24124" y="38615"/>
                      <a:pt x="23994" y="38615"/>
                    </a:cubicBezTo>
                    <a:cubicBezTo>
                      <a:pt x="23799" y="38615"/>
                      <a:pt x="23600" y="38610"/>
                      <a:pt x="23420" y="38586"/>
                    </a:cubicBezTo>
                    <a:cubicBezTo>
                      <a:pt x="23176" y="38559"/>
                      <a:pt x="23271" y="38613"/>
                      <a:pt x="23189" y="38396"/>
                    </a:cubicBezTo>
                    <a:cubicBezTo>
                      <a:pt x="23135" y="38246"/>
                      <a:pt x="23162" y="38029"/>
                      <a:pt x="23149" y="37865"/>
                    </a:cubicBezTo>
                    <a:cubicBezTo>
                      <a:pt x="23149" y="37349"/>
                      <a:pt x="23216" y="36696"/>
                      <a:pt x="22945" y="36221"/>
                    </a:cubicBezTo>
                    <a:cubicBezTo>
                      <a:pt x="22766" y="35918"/>
                      <a:pt x="22459" y="35854"/>
                      <a:pt x="22142" y="35854"/>
                    </a:cubicBezTo>
                    <a:cubicBezTo>
                      <a:pt x="21976" y="35854"/>
                      <a:pt x="21808" y="35872"/>
                      <a:pt x="21653" y="35881"/>
                    </a:cubicBezTo>
                    <a:lnTo>
                      <a:pt x="21517" y="35881"/>
                    </a:lnTo>
                    <a:cubicBezTo>
                      <a:pt x="21558" y="34902"/>
                      <a:pt x="21545" y="33896"/>
                      <a:pt x="21531" y="32918"/>
                    </a:cubicBezTo>
                    <a:lnTo>
                      <a:pt x="21531" y="32918"/>
                    </a:lnTo>
                    <a:cubicBezTo>
                      <a:pt x="21681" y="32938"/>
                      <a:pt x="21830" y="32945"/>
                      <a:pt x="21981" y="32945"/>
                    </a:cubicBezTo>
                    <a:cubicBezTo>
                      <a:pt x="22133" y="32945"/>
                      <a:pt x="22285" y="32938"/>
                      <a:pt x="22442" y="32931"/>
                    </a:cubicBezTo>
                    <a:cubicBezTo>
                      <a:pt x="22496" y="32931"/>
                      <a:pt x="22550" y="32918"/>
                      <a:pt x="22605" y="32918"/>
                    </a:cubicBezTo>
                    <a:cubicBezTo>
                      <a:pt x="22483" y="33530"/>
                      <a:pt x="22183" y="34427"/>
                      <a:pt x="23013" y="34603"/>
                    </a:cubicBezTo>
                    <a:cubicBezTo>
                      <a:pt x="23152" y="34634"/>
                      <a:pt x="23306" y="34647"/>
                      <a:pt x="23464" y="34647"/>
                    </a:cubicBezTo>
                    <a:cubicBezTo>
                      <a:pt x="23861" y="34647"/>
                      <a:pt x="24294" y="34570"/>
                      <a:pt x="24644" y="34522"/>
                    </a:cubicBezTo>
                    <a:cubicBezTo>
                      <a:pt x="24983" y="34481"/>
                      <a:pt x="25174" y="34372"/>
                      <a:pt x="25310" y="34019"/>
                    </a:cubicBezTo>
                    <a:cubicBezTo>
                      <a:pt x="25432" y="33706"/>
                      <a:pt x="25459" y="33217"/>
                      <a:pt x="25337" y="32891"/>
                    </a:cubicBezTo>
                    <a:cubicBezTo>
                      <a:pt x="25201" y="32564"/>
                      <a:pt x="24888" y="32537"/>
                      <a:pt x="24576" y="32510"/>
                    </a:cubicBezTo>
                    <a:cubicBezTo>
                      <a:pt x="24494" y="32510"/>
                      <a:pt x="24372" y="32497"/>
                      <a:pt x="24236" y="32497"/>
                    </a:cubicBezTo>
                    <a:cubicBezTo>
                      <a:pt x="24304" y="32238"/>
                      <a:pt x="24263" y="31926"/>
                      <a:pt x="24277" y="31654"/>
                    </a:cubicBezTo>
                    <a:cubicBezTo>
                      <a:pt x="24277" y="31069"/>
                      <a:pt x="24086" y="30648"/>
                      <a:pt x="23475" y="30566"/>
                    </a:cubicBezTo>
                    <a:cubicBezTo>
                      <a:pt x="23314" y="30545"/>
                      <a:pt x="23148" y="30536"/>
                      <a:pt x="22978" y="30536"/>
                    </a:cubicBezTo>
                    <a:cubicBezTo>
                      <a:pt x="22503" y="30536"/>
                      <a:pt x="22002" y="30609"/>
                      <a:pt x="21531" y="30689"/>
                    </a:cubicBezTo>
                    <a:cubicBezTo>
                      <a:pt x="21517" y="29669"/>
                      <a:pt x="21517" y="28650"/>
                      <a:pt x="21517" y="27631"/>
                    </a:cubicBezTo>
                    <a:cubicBezTo>
                      <a:pt x="21517" y="26258"/>
                      <a:pt x="21517" y="24871"/>
                      <a:pt x="21490" y="23485"/>
                    </a:cubicBezTo>
                    <a:cubicBezTo>
                      <a:pt x="21450" y="22370"/>
                      <a:pt x="21531" y="21174"/>
                      <a:pt x="21382" y="20046"/>
                    </a:cubicBezTo>
                    <a:cubicBezTo>
                      <a:pt x="21395" y="19937"/>
                      <a:pt x="21409" y="19829"/>
                      <a:pt x="21436" y="19720"/>
                    </a:cubicBezTo>
                    <a:cubicBezTo>
                      <a:pt x="21531" y="19366"/>
                      <a:pt x="21640" y="19380"/>
                      <a:pt x="21952" y="19366"/>
                    </a:cubicBezTo>
                    <a:close/>
                    <a:moveTo>
                      <a:pt x="1265" y="47152"/>
                    </a:moveTo>
                    <a:cubicBezTo>
                      <a:pt x="1347" y="47152"/>
                      <a:pt x="1428" y="47156"/>
                      <a:pt x="1510" y="47162"/>
                    </a:cubicBezTo>
                    <a:cubicBezTo>
                      <a:pt x="2067" y="47217"/>
                      <a:pt x="2067" y="47625"/>
                      <a:pt x="2108" y="48100"/>
                    </a:cubicBezTo>
                    <a:cubicBezTo>
                      <a:pt x="2121" y="48168"/>
                      <a:pt x="2203" y="48630"/>
                      <a:pt x="2176" y="48698"/>
                    </a:cubicBezTo>
                    <a:cubicBezTo>
                      <a:pt x="2176" y="48681"/>
                      <a:pt x="2088" y="48676"/>
                      <a:pt x="1985" y="48676"/>
                    </a:cubicBezTo>
                    <a:cubicBezTo>
                      <a:pt x="1848" y="48676"/>
                      <a:pt x="1682" y="48685"/>
                      <a:pt x="1659" y="48685"/>
                    </a:cubicBezTo>
                    <a:cubicBezTo>
                      <a:pt x="1469" y="48698"/>
                      <a:pt x="1279" y="48712"/>
                      <a:pt x="1075" y="48726"/>
                    </a:cubicBezTo>
                    <a:cubicBezTo>
                      <a:pt x="1048" y="48209"/>
                      <a:pt x="1034" y="47679"/>
                      <a:pt x="1020" y="47162"/>
                    </a:cubicBezTo>
                    <a:cubicBezTo>
                      <a:pt x="1102" y="47156"/>
                      <a:pt x="1183" y="47152"/>
                      <a:pt x="1265" y="47152"/>
                    </a:cubicBezTo>
                    <a:close/>
                    <a:moveTo>
                      <a:pt x="47479" y="47152"/>
                    </a:moveTo>
                    <a:cubicBezTo>
                      <a:pt x="47560" y="47152"/>
                      <a:pt x="47642" y="47156"/>
                      <a:pt x="47723" y="47162"/>
                    </a:cubicBezTo>
                    <a:cubicBezTo>
                      <a:pt x="47710" y="47679"/>
                      <a:pt x="47683" y="48209"/>
                      <a:pt x="47655" y="48726"/>
                    </a:cubicBezTo>
                    <a:cubicBezTo>
                      <a:pt x="47465" y="48712"/>
                      <a:pt x="47275" y="48698"/>
                      <a:pt x="47084" y="48685"/>
                    </a:cubicBezTo>
                    <a:cubicBezTo>
                      <a:pt x="47061" y="48685"/>
                      <a:pt x="46896" y="48676"/>
                      <a:pt x="46758" y="48676"/>
                    </a:cubicBezTo>
                    <a:cubicBezTo>
                      <a:pt x="46655" y="48676"/>
                      <a:pt x="46568" y="48681"/>
                      <a:pt x="46568" y="48698"/>
                    </a:cubicBezTo>
                    <a:cubicBezTo>
                      <a:pt x="46527" y="48630"/>
                      <a:pt x="46622" y="48168"/>
                      <a:pt x="46622" y="48100"/>
                    </a:cubicBezTo>
                    <a:cubicBezTo>
                      <a:pt x="46677" y="47625"/>
                      <a:pt x="46663" y="47217"/>
                      <a:pt x="47234" y="47162"/>
                    </a:cubicBezTo>
                    <a:cubicBezTo>
                      <a:pt x="47316" y="47156"/>
                      <a:pt x="47397" y="47152"/>
                      <a:pt x="47479" y="47152"/>
                    </a:cubicBezTo>
                    <a:close/>
                    <a:moveTo>
                      <a:pt x="44210" y="36403"/>
                    </a:moveTo>
                    <a:cubicBezTo>
                      <a:pt x="44232" y="36403"/>
                      <a:pt x="44286" y="36426"/>
                      <a:pt x="44407" y="36438"/>
                    </a:cubicBezTo>
                    <a:cubicBezTo>
                      <a:pt x="45236" y="36520"/>
                      <a:pt x="46106" y="36506"/>
                      <a:pt x="46949" y="36533"/>
                    </a:cubicBezTo>
                    <a:cubicBezTo>
                      <a:pt x="46960" y="36535"/>
                      <a:pt x="46978" y="36536"/>
                      <a:pt x="47002" y="36536"/>
                    </a:cubicBezTo>
                    <a:cubicBezTo>
                      <a:pt x="47094" y="36536"/>
                      <a:pt x="47267" y="36526"/>
                      <a:pt x="47414" y="36526"/>
                    </a:cubicBezTo>
                    <a:cubicBezTo>
                      <a:pt x="47540" y="36526"/>
                      <a:pt x="47647" y="36533"/>
                      <a:pt x="47669" y="36561"/>
                    </a:cubicBezTo>
                    <a:cubicBezTo>
                      <a:pt x="47655" y="36561"/>
                      <a:pt x="47615" y="37036"/>
                      <a:pt x="47615" y="37077"/>
                    </a:cubicBezTo>
                    <a:cubicBezTo>
                      <a:pt x="47628" y="37485"/>
                      <a:pt x="47642" y="37893"/>
                      <a:pt x="47655" y="38300"/>
                    </a:cubicBezTo>
                    <a:cubicBezTo>
                      <a:pt x="47683" y="39157"/>
                      <a:pt x="47710" y="40027"/>
                      <a:pt x="47723" y="40883"/>
                    </a:cubicBezTo>
                    <a:cubicBezTo>
                      <a:pt x="47764" y="42895"/>
                      <a:pt x="47791" y="44893"/>
                      <a:pt x="47737" y="46891"/>
                    </a:cubicBezTo>
                    <a:cubicBezTo>
                      <a:pt x="47537" y="46833"/>
                      <a:pt x="47333" y="46797"/>
                      <a:pt x="47143" y="46797"/>
                    </a:cubicBezTo>
                    <a:cubicBezTo>
                      <a:pt x="46699" y="46797"/>
                      <a:pt x="46327" y="46994"/>
                      <a:pt x="46242" y="47584"/>
                    </a:cubicBezTo>
                    <a:cubicBezTo>
                      <a:pt x="46201" y="47910"/>
                      <a:pt x="46160" y="48236"/>
                      <a:pt x="46133" y="48549"/>
                    </a:cubicBezTo>
                    <a:cubicBezTo>
                      <a:pt x="46119" y="48726"/>
                      <a:pt x="46092" y="48929"/>
                      <a:pt x="46255" y="49038"/>
                    </a:cubicBezTo>
                    <a:cubicBezTo>
                      <a:pt x="46379" y="49121"/>
                      <a:pt x="46579" y="49133"/>
                      <a:pt x="46765" y="49133"/>
                    </a:cubicBezTo>
                    <a:cubicBezTo>
                      <a:pt x="46844" y="49133"/>
                      <a:pt x="46920" y="49131"/>
                      <a:pt x="46988" y="49131"/>
                    </a:cubicBezTo>
                    <a:cubicBezTo>
                      <a:pt x="47023" y="49131"/>
                      <a:pt x="47055" y="49131"/>
                      <a:pt x="47084" y="49133"/>
                    </a:cubicBezTo>
                    <a:cubicBezTo>
                      <a:pt x="47261" y="49147"/>
                      <a:pt x="47451" y="49174"/>
                      <a:pt x="47628" y="49188"/>
                    </a:cubicBezTo>
                    <a:cubicBezTo>
                      <a:pt x="47601" y="49759"/>
                      <a:pt x="47560" y="50329"/>
                      <a:pt x="47506" y="50900"/>
                    </a:cubicBezTo>
                    <a:cubicBezTo>
                      <a:pt x="44636" y="50998"/>
                      <a:pt x="41775" y="51062"/>
                      <a:pt x="38902" y="51062"/>
                    </a:cubicBezTo>
                    <a:cubicBezTo>
                      <a:pt x="38196" y="51062"/>
                      <a:pt x="37489" y="51058"/>
                      <a:pt x="36782" y="51050"/>
                    </a:cubicBezTo>
                    <a:cubicBezTo>
                      <a:pt x="35055" y="51036"/>
                      <a:pt x="33316" y="50982"/>
                      <a:pt x="31589" y="50941"/>
                    </a:cubicBezTo>
                    <a:cubicBezTo>
                      <a:pt x="30787" y="50860"/>
                      <a:pt x="29972" y="50860"/>
                      <a:pt x="29183" y="50846"/>
                    </a:cubicBezTo>
                    <a:cubicBezTo>
                      <a:pt x="28660" y="50840"/>
                      <a:pt x="28136" y="50837"/>
                      <a:pt x="27613" y="50837"/>
                    </a:cubicBezTo>
                    <a:cubicBezTo>
                      <a:pt x="26872" y="50837"/>
                      <a:pt x="26132" y="50844"/>
                      <a:pt x="25391" y="50860"/>
                    </a:cubicBezTo>
                    <a:cubicBezTo>
                      <a:pt x="24671" y="50887"/>
                      <a:pt x="23964" y="50914"/>
                      <a:pt x="23257" y="50955"/>
                    </a:cubicBezTo>
                    <a:cubicBezTo>
                      <a:pt x="23203" y="50927"/>
                      <a:pt x="23149" y="50914"/>
                      <a:pt x="23081" y="50900"/>
                    </a:cubicBezTo>
                    <a:cubicBezTo>
                      <a:pt x="22438" y="50886"/>
                      <a:pt x="21795" y="50880"/>
                      <a:pt x="21152" y="50880"/>
                    </a:cubicBezTo>
                    <a:cubicBezTo>
                      <a:pt x="18084" y="50880"/>
                      <a:pt x="15016" y="51016"/>
                      <a:pt x="11949" y="51050"/>
                    </a:cubicBezTo>
                    <a:cubicBezTo>
                      <a:pt x="11243" y="51058"/>
                      <a:pt x="10539" y="51062"/>
                      <a:pt x="9835" y="51062"/>
                    </a:cubicBezTo>
                    <a:cubicBezTo>
                      <a:pt x="6969" y="51062"/>
                      <a:pt x="4108" y="50998"/>
                      <a:pt x="1238" y="50900"/>
                    </a:cubicBezTo>
                    <a:cubicBezTo>
                      <a:pt x="1183" y="50329"/>
                      <a:pt x="1143" y="49759"/>
                      <a:pt x="1102" y="49188"/>
                    </a:cubicBezTo>
                    <a:cubicBezTo>
                      <a:pt x="1292" y="49174"/>
                      <a:pt x="1482" y="49147"/>
                      <a:pt x="1659" y="49133"/>
                    </a:cubicBezTo>
                    <a:cubicBezTo>
                      <a:pt x="1688" y="49131"/>
                      <a:pt x="1721" y="49131"/>
                      <a:pt x="1756" y="49131"/>
                    </a:cubicBezTo>
                    <a:cubicBezTo>
                      <a:pt x="1823" y="49131"/>
                      <a:pt x="1900" y="49133"/>
                      <a:pt x="1978" y="49133"/>
                    </a:cubicBezTo>
                    <a:cubicBezTo>
                      <a:pt x="2163" y="49133"/>
                      <a:pt x="2359" y="49121"/>
                      <a:pt x="2475" y="49038"/>
                    </a:cubicBezTo>
                    <a:cubicBezTo>
                      <a:pt x="2651" y="48929"/>
                      <a:pt x="2624" y="48726"/>
                      <a:pt x="2611" y="48549"/>
                    </a:cubicBezTo>
                    <a:cubicBezTo>
                      <a:pt x="2570" y="48236"/>
                      <a:pt x="2543" y="47910"/>
                      <a:pt x="2488" y="47584"/>
                    </a:cubicBezTo>
                    <a:cubicBezTo>
                      <a:pt x="2403" y="46994"/>
                      <a:pt x="2031" y="46797"/>
                      <a:pt x="1592" y="46797"/>
                    </a:cubicBezTo>
                    <a:cubicBezTo>
                      <a:pt x="1404" y="46797"/>
                      <a:pt x="1203" y="46833"/>
                      <a:pt x="1007" y="46891"/>
                    </a:cubicBezTo>
                    <a:cubicBezTo>
                      <a:pt x="952" y="44893"/>
                      <a:pt x="980" y="42895"/>
                      <a:pt x="1020" y="40883"/>
                    </a:cubicBezTo>
                    <a:cubicBezTo>
                      <a:pt x="1034" y="40027"/>
                      <a:pt x="1061" y="39157"/>
                      <a:pt x="1075" y="38300"/>
                    </a:cubicBezTo>
                    <a:cubicBezTo>
                      <a:pt x="1088" y="37893"/>
                      <a:pt x="1102" y="37485"/>
                      <a:pt x="1115" y="37077"/>
                    </a:cubicBezTo>
                    <a:cubicBezTo>
                      <a:pt x="1115" y="37036"/>
                      <a:pt x="1075" y="36561"/>
                      <a:pt x="1075" y="36561"/>
                    </a:cubicBezTo>
                    <a:cubicBezTo>
                      <a:pt x="1097" y="36533"/>
                      <a:pt x="1202" y="36526"/>
                      <a:pt x="1326" y="36526"/>
                    </a:cubicBezTo>
                    <a:cubicBezTo>
                      <a:pt x="1471" y="36526"/>
                      <a:pt x="1642" y="36536"/>
                      <a:pt x="1738" y="36536"/>
                    </a:cubicBezTo>
                    <a:cubicBezTo>
                      <a:pt x="1762" y="36536"/>
                      <a:pt x="1782" y="36535"/>
                      <a:pt x="1795" y="36533"/>
                    </a:cubicBezTo>
                    <a:cubicBezTo>
                      <a:pt x="2624" y="36506"/>
                      <a:pt x="3494" y="36520"/>
                      <a:pt x="4337" y="36438"/>
                    </a:cubicBezTo>
                    <a:cubicBezTo>
                      <a:pt x="4452" y="36426"/>
                      <a:pt x="4505" y="36403"/>
                      <a:pt x="4527" y="36403"/>
                    </a:cubicBezTo>
                    <a:cubicBezTo>
                      <a:pt x="4555" y="36403"/>
                      <a:pt x="4535" y="36439"/>
                      <a:pt x="4527" y="36574"/>
                    </a:cubicBezTo>
                    <a:cubicBezTo>
                      <a:pt x="4527" y="36764"/>
                      <a:pt x="4527" y="36955"/>
                      <a:pt x="4527" y="37145"/>
                    </a:cubicBezTo>
                    <a:cubicBezTo>
                      <a:pt x="4500" y="37621"/>
                      <a:pt x="4459" y="38096"/>
                      <a:pt x="4405" y="38559"/>
                    </a:cubicBezTo>
                    <a:cubicBezTo>
                      <a:pt x="4365" y="38824"/>
                      <a:pt x="4494" y="39103"/>
                      <a:pt x="4791" y="39103"/>
                    </a:cubicBezTo>
                    <a:cubicBezTo>
                      <a:pt x="4798" y="39103"/>
                      <a:pt x="4805" y="39103"/>
                      <a:pt x="4813" y="39102"/>
                    </a:cubicBezTo>
                    <a:cubicBezTo>
                      <a:pt x="5682" y="39089"/>
                      <a:pt x="6552" y="39062"/>
                      <a:pt x="7409" y="39034"/>
                    </a:cubicBezTo>
                    <a:cubicBezTo>
                      <a:pt x="7640" y="39021"/>
                      <a:pt x="7830" y="38844"/>
                      <a:pt x="7830" y="38613"/>
                    </a:cubicBezTo>
                    <a:cubicBezTo>
                      <a:pt x="7816" y="37974"/>
                      <a:pt x="7803" y="37335"/>
                      <a:pt x="7871" y="36710"/>
                    </a:cubicBezTo>
                    <a:cubicBezTo>
                      <a:pt x="7887" y="36490"/>
                      <a:pt x="7972" y="36446"/>
                      <a:pt x="8105" y="36446"/>
                    </a:cubicBezTo>
                    <a:cubicBezTo>
                      <a:pt x="8193" y="36446"/>
                      <a:pt x="8303" y="36465"/>
                      <a:pt x="8428" y="36465"/>
                    </a:cubicBezTo>
                    <a:cubicBezTo>
                      <a:pt x="8782" y="36479"/>
                      <a:pt x="9121" y="36479"/>
                      <a:pt x="9461" y="36493"/>
                    </a:cubicBezTo>
                    <a:cubicBezTo>
                      <a:pt x="9774" y="36506"/>
                      <a:pt x="10086" y="36520"/>
                      <a:pt x="10399" y="36533"/>
                    </a:cubicBezTo>
                    <a:cubicBezTo>
                      <a:pt x="10453" y="36533"/>
                      <a:pt x="10712" y="36547"/>
                      <a:pt x="10766" y="36547"/>
                    </a:cubicBezTo>
                    <a:cubicBezTo>
                      <a:pt x="10752" y="36588"/>
                      <a:pt x="10739" y="36873"/>
                      <a:pt x="10739" y="36928"/>
                    </a:cubicBezTo>
                    <a:cubicBezTo>
                      <a:pt x="10712" y="37580"/>
                      <a:pt x="10684" y="38232"/>
                      <a:pt x="10657" y="38885"/>
                    </a:cubicBezTo>
                    <a:cubicBezTo>
                      <a:pt x="10644" y="39116"/>
                      <a:pt x="10848" y="39306"/>
                      <a:pt x="11065" y="39306"/>
                    </a:cubicBezTo>
                    <a:cubicBezTo>
                      <a:pt x="11840" y="39320"/>
                      <a:pt x="12615" y="39333"/>
                      <a:pt x="13403" y="39347"/>
                    </a:cubicBezTo>
                    <a:cubicBezTo>
                      <a:pt x="13620" y="39347"/>
                      <a:pt x="13811" y="39157"/>
                      <a:pt x="13811" y="38939"/>
                    </a:cubicBezTo>
                    <a:cubicBezTo>
                      <a:pt x="13811" y="38287"/>
                      <a:pt x="13783" y="37634"/>
                      <a:pt x="13797" y="36982"/>
                    </a:cubicBezTo>
                    <a:cubicBezTo>
                      <a:pt x="13797" y="36601"/>
                      <a:pt x="13838" y="36561"/>
                      <a:pt x="14232" y="36547"/>
                    </a:cubicBezTo>
                    <a:lnTo>
                      <a:pt x="15319" y="36547"/>
                    </a:lnTo>
                    <a:cubicBezTo>
                      <a:pt x="15646" y="36561"/>
                      <a:pt x="15972" y="36574"/>
                      <a:pt x="16298" y="36588"/>
                    </a:cubicBezTo>
                    <a:cubicBezTo>
                      <a:pt x="16345" y="36589"/>
                      <a:pt x="16388" y="36590"/>
                      <a:pt x="16428" y="36590"/>
                    </a:cubicBezTo>
                    <a:cubicBezTo>
                      <a:pt x="16454" y="36590"/>
                      <a:pt x="16479" y="36589"/>
                      <a:pt x="16502" y="36589"/>
                    </a:cubicBezTo>
                    <a:cubicBezTo>
                      <a:pt x="16753" y="36589"/>
                      <a:pt x="16844" y="36605"/>
                      <a:pt x="16855" y="36968"/>
                    </a:cubicBezTo>
                    <a:cubicBezTo>
                      <a:pt x="16855" y="37648"/>
                      <a:pt x="16869" y="38314"/>
                      <a:pt x="16869" y="38994"/>
                    </a:cubicBezTo>
                    <a:cubicBezTo>
                      <a:pt x="16869" y="39178"/>
                      <a:pt x="17035" y="39388"/>
                      <a:pt x="17244" y="39388"/>
                    </a:cubicBezTo>
                    <a:cubicBezTo>
                      <a:pt x="17250" y="39388"/>
                      <a:pt x="17257" y="39388"/>
                      <a:pt x="17263" y="39388"/>
                    </a:cubicBezTo>
                    <a:cubicBezTo>
                      <a:pt x="18038" y="39320"/>
                      <a:pt x="18826" y="39238"/>
                      <a:pt x="19601" y="39157"/>
                    </a:cubicBezTo>
                    <a:cubicBezTo>
                      <a:pt x="19900" y="39129"/>
                      <a:pt x="20050" y="38912"/>
                      <a:pt x="20009" y="38627"/>
                    </a:cubicBezTo>
                    <a:cubicBezTo>
                      <a:pt x="19954" y="38260"/>
                      <a:pt x="19914" y="37879"/>
                      <a:pt x="19873" y="37512"/>
                    </a:cubicBezTo>
                    <a:cubicBezTo>
                      <a:pt x="19832" y="37172"/>
                      <a:pt x="19628" y="36683"/>
                      <a:pt x="20022" y="36506"/>
                    </a:cubicBezTo>
                    <a:cubicBezTo>
                      <a:pt x="20063" y="36479"/>
                      <a:pt x="20104" y="36465"/>
                      <a:pt x="20145" y="36452"/>
                    </a:cubicBezTo>
                    <a:cubicBezTo>
                      <a:pt x="20383" y="36472"/>
                      <a:pt x="20617" y="36476"/>
                      <a:pt x="20850" y="36476"/>
                    </a:cubicBezTo>
                    <a:cubicBezTo>
                      <a:pt x="20966" y="36476"/>
                      <a:pt x="21082" y="36475"/>
                      <a:pt x="21198" y="36475"/>
                    </a:cubicBezTo>
                    <a:cubicBezTo>
                      <a:pt x="21314" y="36475"/>
                      <a:pt x="21429" y="36476"/>
                      <a:pt x="21545" y="36479"/>
                    </a:cubicBezTo>
                    <a:cubicBezTo>
                      <a:pt x="21585" y="36480"/>
                      <a:pt x="21625" y="36481"/>
                      <a:pt x="21665" y="36481"/>
                    </a:cubicBezTo>
                    <a:cubicBezTo>
                      <a:pt x="21708" y="36481"/>
                      <a:pt x="21750" y="36480"/>
                      <a:pt x="21791" y="36480"/>
                    </a:cubicBezTo>
                    <a:cubicBezTo>
                      <a:pt x="22075" y="36480"/>
                      <a:pt x="22322" y="36501"/>
                      <a:pt x="22428" y="36819"/>
                    </a:cubicBezTo>
                    <a:cubicBezTo>
                      <a:pt x="22523" y="37131"/>
                      <a:pt x="22455" y="37539"/>
                      <a:pt x="22455" y="37865"/>
                    </a:cubicBezTo>
                    <a:cubicBezTo>
                      <a:pt x="22455" y="38287"/>
                      <a:pt x="22415" y="38926"/>
                      <a:pt x="22809" y="39197"/>
                    </a:cubicBezTo>
                    <a:cubicBezTo>
                      <a:pt x="23010" y="39327"/>
                      <a:pt x="23315" y="39357"/>
                      <a:pt x="23621" y="39357"/>
                    </a:cubicBezTo>
                    <a:cubicBezTo>
                      <a:pt x="23893" y="39357"/>
                      <a:pt x="24167" y="39333"/>
                      <a:pt x="24372" y="39333"/>
                    </a:cubicBezTo>
                    <a:cubicBezTo>
                      <a:pt x="24793" y="39333"/>
                      <a:pt x="25215" y="39279"/>
                      <a:pt x="25459" y="38898"/>
                    </a:cubicBezTo>
                    <a:cubicBezTo>
                      <a:pt x="25717" y="38504"/>
                      <a:pt x="25663" y="37947"/>
                      <a:pt x="25704" y="37512"/>
                    </a:cubicBezTo>
                    <a:cubicBezTo>
                      <a:pt x="25717" y="37227"/>
                      <a:pt x="25650" y="36792"/>
                      <a:pt x="25894" y="36629"/>
                    </a:cubicBezTo>
                    <a:cubicBezTo>
                      <a:pt x="26007" y="36553"/>
                      <a:pt x="26178" y="36533"/>
                      <a:pt x="26359" y="36533"/>
                    </a:cubicBezTo>
                    <a:cubicBezTo>
                      <a:pt x="26569" y="36533"/>
                      <a:pt x="26793" y="36561"/>
                      <a:pt x="26954" y="36561"/>
                    </a:cubicBezTo>
                    <a:cubicBezTo>
                      <a:pt x="27484" y="36547"/>
                      <a:pt x="28096" y="36574"/>
                      <a:pt x="28626" y="36465"/>
                    </a:cubicBezTo>
                    <a:cubicBezTo>
                      <a:pt x="28667" y="36479"/>
                      <a:pt x="28694" y="36493"/>
                      <a:pt x="28721" y="36506"/>
                    </a:cubicBezTo>
                    <a:cubicBezTo>
                      <a:pt x="29102" y="36683"/>
                      <a:pt x="28912" y="37172"/>
                      <a:pt x="28871" y="37512"/>
                    </a:cubicBezTo>
                    <a:cubicBezTo>
                      <a:pt x="28817" y="37879"/>
                      <a:pt x="28776" y="38260"/>
                      <a:pt x="28721" y="38627"/>
                    </a:cubicBezTo>
                    <a:cubicBezTo>
                      <a:pt x="28694" y="38912"/>
                      <a:pt x="28830" y="39129"/>
                      <a:pt x="29129" y="39157"/>
                    </a:cubicBezTo>
                    <a:cubicBezTo>
                      <a:pt x="29917" y="39238"/>
                      <a:pt x="30692" y="39320"/>
                      <a:pt x="31481" y="39388"/>
                    </a:cubicBezTo>
                    <a:cubicBezTo>
                      <a:pt x="31487" y="39388"/>
                      <a:pt x="31494" y="39388"/>
                      <a:pt x="31500" y="39388"/>
                    </a:cubicBezTo>
                    <a:cubicBezTo>
                      <a:pt x="31708" y="39388"/>
                      <a:pt x="31875" y="39178"/>
                      <a:pt x="31875" y="38994"/>
                    </a:cubicBezTo>
                    <a:cubicBezTo>
                      <a:pt x="31875" y="38314"/>
                      <a:pt x="31875" y="37648"/>
                      <a:pt x="31888" y="36968"/>
                    </a:cubicBezTo>
                    <a:cubicBezTo>
                      <a:pt x="31888" y="36605"/>
                      <a:pt x="31978" y="36589"/>
                      <a:pt x="32228" y="36589"/>
                    </a:cubicBezTo>
                    <a:cubicBezTo>
                      <a:pt x="32252" y="36589"/>
                      <a:pt x="32276" y="36590"/>
                      <a:pt x="32302" y="36590"/>
                    </a:cubicBezTo>
                    <a:cubicBezTo>
                      <a:pt x="32342" y="36590"/>
                      <a:pt x="32385" y="36589"/>
                      <a:pt x="32432" y="36588"/>
                    </a:cubicBezTo>
                    <a:cubicBezTo>
                      <a:pt x="32758" y="36574"/>
                      <a:pt x="33098" y="36561"/>
                      <a:pt x="33424" y="36547"/>
                    </a:cubicBezTo>
                    <a:lnTo>
                      <a:pt x="34512" y="36547"/>
                    </a:lnTo>
                    <a:cubicBezTo>
                      <a:pt x="34892" y="36561"/>
                      <a:pt x="34947" y="36601"/>
                      <a:pt x="34947" y="36982"/>
                    </a:cubicBezTo>
                    <a:cubicBezTo>
                      <a:pt x="34947" y="37634"/>
                      <a:pt x="34933" y="38287"/>
                      <a:pt x="34933" y="38939"/>
                    </a:cubicBezTo>
                    <a:cubicBezTo>
                      <a:pt x="34933" y="39157"/>
                      <a:pt x="35123" y="39347"/>
                      <a:pt x="35341" y="39347"/>
                    </a:cubicBezTo>
                    <a:cubicBezTo>
                      <a:pt x="36116" y="39333"/>
                      <a:pt x="36890" y="39320"/>
                      <a:pt x="37665" y="39306"/>
                    </a:cubicBezTo>
                    <a:cubicBezTo>
                      <a:pt x="37883" y="39306"/>
                      <a:pt x="38100" y="39116"/>
                      <a:pt x="38086" y="38885"/>
                    </a:cubicBezTo>
                    <a:cubicBezTo>
                      <a:pt x="38059" y="38232"/>
                      <a:pt x="38032" y="37580"/>
                      <a:pt x="38005" y="36928"/>
                    </a:cubicBezTo>
                    <a:cubicBezTo>
                      <a:pt x="37991" y="36873"/>
                      <a:pt x="37991" y="36588"/>
                      <a:pt x="37964" y="36547"/>
                    </a:cubicBezTo>
                    <a:cubicBezTo>
                      <a:pt x="38018" y="36547"/>
                      <a:pt x="38290" y="36533"/>
                      <a:pt x="38345" y="36533"/>
                    </a:cubicBezTo>
                    <a:cubicBezTo>
                      <a:pt x="38657" y="36520"/>
                      <a:pt x="38956" y="36506"/>
                      <a:pt x="39269" y="36493"/>
                    </a:cubicBezTo>
                    <a:cubicBezTo>
                      <a:pt x="39609" y="36479"/>
                      <a:pt x="39962" y="36479"/>
                      <a:pt x="40302" y="36465"/>
                    </a:cubicBezTo>
                    <a:cubicBezTo>
                      <a:pt x="40432" y="36465"/>
                      <a:pt x="40543" y="36446"/>
                      <a:pt x="40632" y="36446"/>
                    </a:cubicBezTo>
                    <a:cubicBezTo>
                      <a:pt x="40765" y="36446"/>
                      <a:pt x="40848" y="36490"/>
                      <a:pt x="40873" y="36710"/>
                    </a:cubicBezTo>
                    <a:cubicBezTo>
                      <a:pt x="40941" y="37335"/>
                      <a:pt x="40914" y="37974"/>
                      <a:pt x="40900" y="38613"/>
                    </a:cubicBezTo>
                    <a:cubicBezTo>
                      <a:pt x="40900" y="38844"/>
                      <a:pt x="41104" y="39021"/>
                      <a:pt x="41321" y="39034"/>
                    </a:cubicBezTo>
                    <a:cubicBezTo>
                      <a:pt x="42191" y="39062"/>
                      <a:pt x="43061" y="39089"/>
                      <a:pt x="43918" y="39102"/>
                    </a:cubicBezTo>
                    <a:cubicBezTo>
                      <a:pt x="43925" y="39103"/>
                      <a:pt x="43932" y="39103"/>
                      <a:pt x="43939" y="39103"/>
                    </a:cubicBezTo>
                    <a:cubicBezTo>
                      <a:pt x="44237" y="39103"/>
                      <a:pt x="44379" y="38824"/>
                      <a:pt x="44339" y="38559"/>
                    </a:cubicBezTo>
                    <a:cubicBezTo>
                      <a:pt x="44271" y="38096"/>
                      <a:pt x="44230" y="37621"/>
                      <a:pt x="44217" y="37145"/>
                    </a:cubicBezTo>
                    <a:cubicBezTo>
                      <a:pt x="44203" y="36955"/>
                      <a:pt x="44203" y="36764"/>
                      <a:pt x="44203" y="36574"/>
                    </a:cubicBezTo>
                    <a:cubicBezTo>
                      <a:pt x="44203" y="36439"/>
                      <a:pt x="44182" y="36403"/>
                      <a:pt x="44210" y="36403"/>
                    </a:cubicBezTo>
                    <a:close/>
                    <a:moveTo>
                      <a:pt x="24418" y="0"/>
                    </a:moveTo>
                    <a:cubicBezTo>
                      <a:pt x="24217" y="0"/>
                      <a:pt x="24019" y="80"/>
                      <a:pt x="23855" y="270"/>
                    </a:cubicBezTo>
                    <a:cubicBezTo>
                      <a:pt x="23420" y="772"/>
                      <a:pt x="23692" y="1493"/>
                      <a:pt x="24250" y="1656"/>
                    </a:cubicBezTo>
                    <a:cubicBezTo>
                      <a:pt x="24100" y="2036"/>
                      <a:pt x="24154" y="2621"/>
                      <a:pt x="24114" y="2961"/>
                    </a:cubicBezTo>
                    <a:cubicBezTo>
                      <a:pt x="24005" y="4198"/>
                      <a:pt x="23896" y="5475"/>
                      <a:pt x="24032" y="6712"/>
                    </a:cubicBezTo>
                    <a:cubicBezTo>
                      <a:pt x="24018" y="7677"/>
                      <a:pt x="24032" y="8656"/>
                      <a:pt x="24168" y="9621"/>
                    </a:cubicBezTo>
                    <a:cubicBezTo>
                      <a:pt x="23801" y="9838"/>
                      <a:pt x="23516" y="10382"/>
                      <a:pt x="23312" y="10695"/>
                    </a:cubicBezTo>
                    <a:cubicBezTo>
                      <a:pt x="22972" y="11211"/>
                      <a:pt x="22673" y="11741"/>
                      <a:pt x="22387" y="12285"/>
                    </a:cubicBezTo>
                    <a:cubicBezTo>
                      <a:pt x="21776" y="13413"/>
                      <a:pt x="21178" y="14541"/>
                      <a:pt x="20580" y="15656"/>
                    </a:cubicBezTo>
                    <a:cubicBezTo>
                      <a:pt x="20240" y="16281"/>
                      <a:pt x="19900" y="16920"/>
                      <a:pt x="19560" y="17545"/>
                    </a:cubicBezTo>
                    <a:cubicBezTo>
                      <a:pt x="19370" y="17899"/>
                      <a:pt x="19125" y="18252"/>
                      <a:pt x="18976" y="18619"/>
                    </a:cubicBezTo>
                    <a:cubicBezTo>
                      <a:pt x="18921" y="18755"/>
                      <a:pt x="18853" y="18918"/>
                      <a:pt x="18894" y="19067"/>
                    </a:cubicBezTo>
                    <a:cubicBezTo>
                      <a:pt x="19004" y="19406"/>
                      <a:pt x="19409" y="19461"/>
                      <a:pt x="19782" y="19461"/>
                    </a:cubicBezTo>
                    <a:cubicBezTo>
                      <a:pt x="19964" y="19461"/>
                      <a:pt x="20138" y="19448"/>
                      <a:pt x="20267" y="19448"/>
                    </a:cubicBezTo>
                    <a:cubicBezTo>
                      <a:pt x="20471" y="19448"/>
                      <a:pt x="20688" y="19448"/>
                      <a:pt x="20906" y="19434"/>
                    </a:cubicBezTo>
                    <a:lnTo>
                      <a:pt x="20906" y="19434"/>
                    </a:lnTo>
                    <a:cubicBezTo>
                      <a:pt x="20892" y="19530"/>
                      <a:pt x="20892" y="19625"/>
                      <a:pt x="20892" y="19720"/>
                    </a:cubicBezTo>
                    <a:cubicBezTo>
                      <a:pt x="20892" y="19910"/>
                      <a:pt x="20906" y="20100"/>
                      <a:pt x="20919" y="20291"/>
                    </a:cubicBezTo>
                    <a:cubicBezTo>
                      <a:pt x="20811" y="21310"/>
                      <a:pt x="20879" y="22384"/>
                      <a:pt x="20851" y="23390"/>
                    </a:cubicBezTo>
                    <a:cubicBezTo>
                      <a:pt x="20811" y="24803"/>
                      <a:pt x="20811" y="26217"/>
                      <a:pt x="20811" y="27631"/>
                    </a:cubicBezTo>
                    <a:cubicBezTo>
                      <a:pt x="20811" y="29017"/>
                      <a:pt x="20811" y="30390"/>
                      <a:pt x="20811" y="31776"/>
                    </a:cubicBezTo>
                    <a:cubicBezTo>
                      <a:pt x="20811" y="33149"/>
                      <a:pt x="20756" y="34535"/>
                      <a:pt x="20824" y="35908"/>
                    </a:cubicBezTo>
                    <a:lnTo>
                      <a:pt x="20512" y="35908"/>
                    </a:lnTo>
                    <a:cubicBezTo>
                      <a:pt x="20399" y="35908"/>
                      <a:pt x="20276" y="35903"/>
                      <a:pt x="20150" y="35903"/>
                    </a:cubicBezTo>
                    <a:cubicBezTo>
                      <a:pt x="19869" y="35903"/>
                      <a:pt x="19577" y="35929"/>
                      <a:pt x="19370" y="36098"/>
                    </a:cubicBezTo>
                    <a:cubicBezTo>
                      <a:pt x="19125" y="36302"/>
                      <a:pt x="19098" y="36588"/>
                      <a:pt x="19098" y="36900"/>
                    </a:cubicBezTo>
                    <a:cubicBezTo>
                      <a:pt x="19098" y="37390"/>
                      <a:pt x="19139" y="37879"/>
                      <a:pt x="19166" y="38368"/>
                    </a:cubicBezTo>
                    <a:cubicBezTo>
                      <a:pt x="18649" y="38423"/>
                      <a:pt x="18133" y="38491"/>
                      <a:pt x="17630" y="38545"/>
                    </a:cubicBezTo>
                    <a:cubicBezTo>
                      <a:pt x="17603" y="38178"/>
                      <a:pt x="17576" y="37825"/>
                      <a:pt x="17562" y="37458"/>
                    </a:cubicBezTo>
                    <a:cubicBezTo>
                      <a:pt x="17535" y="37091"/>
                      <a:pt x="17616" y="36533"/>
                      <a:pt x="17385" y="36221"/>
                    </a:cubicBezTo>
                    <a:cubicBezTo>
                      <a:pt x="17236" y="36017"/>
                      <a:pt x="17032" y="35990"/>
                      <a:pt x="16801" y="35949"/>
                    </a:cubicBezTo>
                    <a:cubicBezTo>
                      <a:pt x="16366" y="35881"/>
                      <a:pt x="15917" y="35854"/>
                      <a:pt x="15469" y="35840"/>
                    </a:cubicBezTo>
                    <a:cubicBezTo>
                      <a:pt x="15469" y="35745"/>
                      <a:pt x="15469" y="35650"/>
                      <a:pt x="15469" y="35555"/>
                    </a:cubicBezTo>
                    <a:cubicBezTo>
                      <a:pt x="15469" y="34997"/>
                      <a:pt x="15469" y="34454"/>
                      <a:pt x="15455" y="33896"/>
                    </a:cubicBezTo>
                    <a:cubicBezTo>
                      <a:pt x="15455" y="32809"/>
                      <a:pt x="15442" y="31735"/>
                      <a:pt x="15428" y="30662"/>
                    </a:cubicBezTo>
                    <a:cubicBezTo>
                      <a:pt x="15428" y="29588"/>
                      <a:pt x="15415" y="28514"/>
                      <a:pt x="15401" y="27427"/>
                    </a:cubicBezTo>
                    <a:cubicBezTo>
                      <a:pt x="15401" y="26516"/>
                      <a:pt x="15483" y="25524"/>
                      <a:pt x="15306" y="24613"/>
                    </a:cubicBezTo>
                    <a:cubicBezTo>
                      <a:pt x="15754" y="24599"/>
                      <a:pt x="16189" y="24491"/>
                      <a:pt x="16257" y="23974"/>
                    </a:cubicBezTo>
                    <a:cubicBezTo>
                      <a:pt x="16339" y="23417"/>
                      <a:pt x="15890" y="22805"/>
                      <a:pt x="15659" y="22330"/>
                    </a:cubicBezTo>
                    <a:cubicBezTo>
                      <a:pt x="15333" y="21636"/>
                      <a:pt x="15020" y="20957"/>
                      <a:pt x="14694" y="20277"/>
                    </a:cubicBezTo>
                    <a:cubicBezTo>
                      <a:pt x="14042" y="18850"/>
                      <a:pt x="13444" y="17368"/>
                      <a:pt x="12696" y="15982"/>
                    </a:cubicBezTo>
                    <a:cubicBezTo>
                      <a:pt x="12669" y="15941"/>
                      <a:pt x="12628" y="15900"/>
                      <a:pt x="12587" y="15873"/>
                    </a:cubicBezTo>
                    <a:cubicBezTo>
                      <a:pt x="12642" y="15139"/>
                      <a:pt x="12587" y="14405"/>
                      <a:pt x="12560" y="13658"/>
                    </a:cubicBezTo>
                    <a:cubicBezTo>
                      <a:pt x="13240" y="13522"/>
                      <a:pt x="13933" y="13155"/>
                      <a:pt x="14572" y="12897"/>
                    </a:cubicBezTo>
                    <a:cubicBezTo>
                      <a:pt x="15360" y="12598"/>
                      <a:pt x="16135" y="12299"/>
                      <a:pt x="16910" y="12000"/>
                    </a:cubicBezTo>
                    <a:cubicBezTo>
                      <a:pt x="17168" y="11891"/>
                      <a:pt x="17263" y="11537"/>
                      <a:pt x="16991" y="11388"/>
                    </a:cubicBezTo>
                    <a:cubicBezTo>
                      <a:pt x="15578" y="10572"/>
                      <a:pt x="14110" y="9838"/>
                      <a:pt x="12628" y="9159"/>
                    </a:cubicBezTo>
                    <a:cubicBezTo>
                      <a:pt x="12791" y="8901"/>
                      <a:pt x="12982" y="8669"/>
                      <a:pt x="13009" y="8357"/>
                    </a:cubicBezTo>
                    <a:cubicBezTo>
                      <a:pt x="13075" y="7810"/>
                      <a:pt x="12605" y="7395"/>
                      <a:pt x="12130" y="7395"/>
                    </a:cubicBezTo>
                    <a:cubicBezTo>
                      <a:pt x="11919" y="7395"/>
                      <a:pt x="11708" y="7476"/>
                      <a:pt x="11541" y="7664"/>
                    </a:cubicBezTo>
                    <a:cubicBezTo>
                      <a:pt x="11051" y="8194"/>
                      <a:pt x="11432" y="8914"/>
                      <a:pt x="11976" y="9254"/>
                    </a:cubicBezTo>
                    <a:cubicBezTo>
                      <a:pt x="11908" y="9648"/>
                      <a:pt x="11949" y="10056"/>
                      <a:pt x="11962" y="10450"/>
                    </a:cubicBezTo>
                    <a:cubicBezTo>
                      <a:pt x="11976" y="10668"/>
                      <a:pt x="11976" y="10899"/>
                      <a:pt x="11989" y="11130"/>
                    </a:cubicBezTo>
                    <a:cubicBezTo>
                      <a:pt x="11989" y="11687"/>
                      <a:pt x="11989" y="12244"/>
                      <a:pt x="12003" y="12801"/>
                    </a:cubicBezTo>
                    <a:cubicBezTo>
                      <a:pt x="12003" y="12978"/>
                      <a:pt x="12003" y="13155"/>
                      <a:pt x="12003" y="13332"/>
                    </a:cubicBezTo>
                    <a:cubicBezTo>
                      <a:pt x="11989" y="13821"/>
                      <a:pt x="12003" y="14297"/>
                      <a:pt x="12003" y="14772"/>
                    </a:cubicBezTo>
                    <a:cubicBezTo>
                      <a:pt x="12003" y="15167"/>
                      <a:pt x="11962" y="15588"/>
                      <a:pt x="12044" y="15982"/>
                    </a:cubicBezTo>
                    <a:cubicBezTo>
                      <a:pt x="11282" y="16621"/>
                      <a:pt x="10902" y="17572"/>
                      <a:pt x="10481" y="18456"/>
                    </a:cubicBezTo>
                    <a:cubicBezTo>
                      <a:pt x="10263" y="18891"/>
                      <a:pt x="10032" y="19326"/>
                      <a:pt x="9815" y="19788"/>
                    </a:cubicBezTo>
                    <a:cubicBezTo>
                      <a:pt x="9013" y="21174"/>
                      <a:pt x="8347" y="22642"/>
                      <a:pt x="7803" y="24137"/>
                    </a:cubicBezTo>
                    <a:cubicBezTo>
                      <a:pt x="7723" y="24389"/>
                      <a:pt x="7941" y="24654"/>
                      <a:pt x="8179" y="24654"/>
                    </a:cubicBezTo>
                    <a:cubicBezTo>
                      <a:pt x="8185" y="24654"/>
                      <a:pt x="8191" y="24654"/>
                      <a:pt x="8197" y="24654"/>
                    </a:cubicBezTo>
                    <a:cubicBezTo>
                      <a:pt x="8496" y="24654"/>
                      <a:pt x="8795" y="24654"/>
                      <a:pt x="9094" y="24640"/>
                    </a:cubicBezTo>
                    <a:lnTo>
                      <a:pt x="9094" y="24640"/>
                    </a:lnTo>
                    <a:cubicBezTo>
                      <a:pt x="8958" y="25442"/>
                      <a:pt x="9067" y="26366"/>
                      <a:pt x="9053" y="27128"/>
                    </a:cubicBezTo>
                    <a:cubicBezTo>
                      <a:pt x="9053" y="28093"/>
                      <a:pt x="9053" y="29058"/>
                      <a:pt x="9067" y="30023"/>
                    </a:cubicBezTo>
                    <a:cubicBezTo>
                      <a:pt x="9067" y="31898"/>
                      <a:pt x="9013" y="33815"/>
                      <a:pt x="9108" y="35704"/>
                    </a:cubicBezTo>
                    <a:cubicBezTo>
                      <a:pt x="8880" y="35696"/>
                      <a:pt x="8648" y="35689"/>
                      <a:pt x="8417" y="35689"/>
                    </a:cubicBezTo>
                    <a:cubicBezTo>
                      <a:pt x="8247" y="35689"/>
                      <a:pt x="8078" y="35693"/>
                      <a:pt x="7912" y="35704"/>
                    </a:cubicBezTo>
                    <a:cubicBezTo>
                      <a:pt x="7640" y="35718"/>
                      <a:pt x="7368" y="35786"/>
                      <a:pt x="7232" y="36058"/>
                    </a:cubicBezTo>
                    <a:cubicBezTo>
                      <a:pt x="7069" y="36343"/>
                      <a:pt x="7123" y="36764"/>
                      <a:pt x="7110" y="37091"/>
                    </a:cubicBezTo>
                    <a:cubicBezTo>
                      <a:pt x="7096" y="37458"/>
                      <a:pt x="7069" y="37825"/>
                      <a:pt x="7028" y="38205"/>
                    </a:cubicBezTo>
                    <a:cubicBezTo>
                      <a:pt x="6457" y="38205"/>
                      <a:pt x="5873" y="38219"/>
                      <a:pt x="5302" y="38232"/>
                    </a:cubicBezTo>
                    <a:cubicBezTo>
                      <a:pt x="5329" y="37933"/>
                      <a:pt x="5356" y="37634"/>
                      <a:pt x="5370" y="37335"/>
                    </a:cubicBezTo>
                    <a:cubicBezTo>
                      <a:pt x="5397" y="36928"/>
                      <a:pt x="5479" y="36397"/>
                      <a:pt x="5315" y="36017"/>
                    </a:cubicBezTo>
                    <a:cubicBezTo>
                      <a:pt x="5193" y="35731"/>
                      <a:pt x="4949" y="35609"/>
                      <a:pt x="4663" y="35582"/>
                    </a:cubicBezTo>
                    <a:cubicBezTo>
                      <a:pt x="4630" y="35581"/>
                      <a:pt x="4597" y="35581"/>
                      <a:pt x="4563" y="35581"/>
                    </a:cubicBezTo>
                    <a:cubicBezTo>
                      <a:pt x="4089" y="35581"/>
                      <a:pt x="3583" y="35666"/>
                      <a:pt x="3114" y="35704"/>
                    </a:cubicBezTo>
                    <a:cubicBezTo>
                      <a:pt x="2638" y="35745"/>
                      <a:pt x="2162" y="35772"/>
                      <a:pt x="1686" y="35813"/>
                    </a:cubicBezTo>
                    <a:cubicBezTo>
                      <a:pt x="1360" y="35840"/>
                      <a:pt x="844" y="35772"/>
                      <a:pt x="585" y="36058"/>
                    </a:cubicBezTo>
                    <a:cubicBezTo>
                      <a:pt x="368" y="36302"/>
                      <a:pt x="449" y="36764"/>
                      <a:pt x="436" y="37077"/>
                    </a:cubicBezTo>
                    <a:cubicBezTo>
                      <a:pt x="409" y="37621"/>
                      <a:pt x="395" y="38164"/>
                      <a:pt x="368" y="38708"/>
                    </a:cubicBezTo>
                    <a:cubicBezTo>
                      <a:pt x="150" y="42922"/>
                      <a:pt x="1" y="47135"/>
                      <a:pt x="354" y="51349"/>
                    </a:cubicBezTo>
                    <a:cubicBezTo>
                      <a:pt x="382" y="51593"/>
                      <a:pt x="558" y="51797"/>
                      <a:pt x="816" y="51811"/>
                    </a:cubicBezTo>
                    <a:cubicBezTo>
                      <a:pt x="4527" y="51865"/>
                      <a:pt x="8238" y="51852"/>
                      <a:pt x="11949" y="51865"/>
                    </a:cubicBezTo>
                    <a:cubicBezTo>
                      <a:pt x="13181" y="51870"/>
                      <a:pt x="14416" y="51881"/>
                      <a:pt x="15651" y="51881"/>
                    </a:cubicBezTo>
                    <a:cubicBezTo>
                      <a:pt x="17697" y="51881"/>
                      <a:pt x="19741" y="51851"/>
                      <a:pt x="21776" y="51716"/>
                    </a:cubicBezTo>
                    <a:cubicBezTo>
                      <a:pt x="22945" y="51675"/>
                      <a:pt x="24114" y="51648"/>
                      <a:pt x="25283" y="51634"/>
                    </a:cubicBezTo>
                    <a:lnTo>
                      <a:pt x="25772" y="51634"/>
                    </a:lnTo>
                    <a:cubicBezTo>
                      <a:pt x="28180" y="51840"/>
                      <a:pt x="30605" y="51881"/>
                      <a:pt x="33025" y="51881"/>
                    </a:cubicBezTo>
                    <a:cubicBezTo>
                      <a:pt x="34280" y="51881"/>
                      <a:pt x="35533" y="51870"/>
                      <a:pt x="36782" y="51865"/>
                    </a:cubicBezTo>
                    <a:cubicBezTo>
                      <a:pt x="40492" y="51852"/>
                      <a:pt x="44217" y="51865"/>
                      <a:pt x="47914" y="51811"/>
                    </a:cubicBezTo>
                    <a:cubicBezTo>
                      <a:pt x="48185" y="51797"/>
                      <a:pt x="48362" y="51593"/>
                      <a:pt x="48376" y="51349"/>
                    </a:cubicBezTo>
                    <a:cubicBezTo>
                      <a:pt x="48743" y="47135"/>
                      <a:pt x="48580" y="42922"/>
                      <a:pt x="48376" y="38708"/>
                    </a:cubicBezTo>
                    <a:cubicBezTo>
                      <a:pt x="48349" y="38164"/>
                      <a:pt x="48321" y="37621"/>
                      <a:pt x="48308" y="37077"/>
                    </a:cubicBezTo>
                    <a:cubicBezTo>
                      <a:pt x="48294" y="36764"/>
                      <a:pt x="48362" y="36302"/>
                      <a:pt x="48145" y="36058"/>
                    </a:cubicBezTo>
                    <a:cubicBezTo>
                      <a:pt x="47900" y="35772"/>
                      <a:pt x="47384" y="35840"/>
                      <a:pt x="47057" y="35813"/>
                    </a:cubicBezTo>
                    <a:cubicBezTo>
                      <a:pt x="46582" y="35772"/>
                      <a:pt x="46106" y="35745"/>
                      <a:pt x="45630" y="35704"/>
                    </a:cubicBezTo>
                    <a:cubicBezTo>
                      <a:pt x="45160" y="35666"/>
                      <a:pt x="44655" y="35581"/>
                      <a:pt x="44180" y="35581"/>
                    </a:cubicBezTo>
                    <a:cubicBezTo>
                      <a:pt x="44147" y="35581"/>
                      <a:pt x="44114" y="35581"/>
                      <a:pt x="44081" y="35582"/>
                    </a:cubicBezTo>
                    <a:cubicBezTo>
                      <a:pt x="43782" y="35609"/>
                      <a:pt x="43537" y="35731"/>
                      <a:pt x="43428" y="36017"/>
                    </a:cubicBezTo>
                    <a:cubicBezTo>
                      <a:pt x="43265" y="36397"/>
                      <a:pt x="43347" y="36928"/>
                      <a:pt x="43360" y="37335"/>
                    </a:cubicBezTo>
                    <a:cubicBezTo>
                      <a:pt x="43374" y="37634"/>
                      <a:pt x="43401" y="37933"/>
                      <a:pt x="43442" y="38232"/>
                    </a:cubicBezTo>
                    <a:cubicBezTo>
                      <a:pt x="42857" y="38219"/>
                      <a:pt x="42286" y="38205"/>
                      <a:pt x="41702" y="38205"/>
                    </a:cubicBezTo>
                    <a:cubicBezTo>
                      <a:pt x="41675" y="37825"/>
                      <a:pt x="41648" y="37458"/>
                      <a:pt x="41620" y="37091"/>
                    </a:cubicBezTo>
                    <a:cubicBezTo>
                      <a:pt x="41607" y="36764"/>
                      <a:pt x="41661" y="36343"/>
                      <a:pt x="41512" y="36058"/>
                    </a:cubicBezTo>
                    <a:cubicBezTo>
                      <a:pt x="41362" y="35786"/>
                      <a:pt x="41104" y="35718"/>
                      <a:pt x="40818" y="35704"/>
                    </a:cubicBezTo>
                    <a:cubicBezTo>
                      <a:pt x="40652" y="35693"/>
                      <a:pt x="40485" y="35689"/>
                      <a:pt x="40319" y="35689"/>
                    </a:cubicBezTo>
                    <a:cubicBezTo>
                      <a:pt x="40091" y="35689"/>
                      <a:pt x="39864" y="35696"/>
                      <a:pt x="39636" y="35704"/>
                    </a:cubicBezTo>
                    <a:cubicBezTo>
                      <a:pt x="39731" y="33815"/>
                      <a:pt x="39663" y="31898"/>
                      <a:pt x="39677" y="30023"/>
                    </a:cubicBezTo>
                    <a:cubicBezTo>
                      <a:pt x="39677" y="29058"/>
                      <a:pt x="39690" y="28093"/>
                      <a:pt x="39677" y="27128"/>
                    </a:cubicBezTo>
                    <a:cubicBezTo>
                      <a:pt x="39677" y="26366"/>
                      <a:pt x="39785" y="25442"/>
                      <a:pt x="39650" y="24640"/>
                    </a:cubicBezTo>
                    <a:lnTo>
                      <a:pt x="39650" y="24640"/>
                    </a:lnTo>
                    <a:cubicBezTo>
                      <a:pt x="39935" y="24654"/>
                      <a:pt x="40234" y="24654"/>
                      <a:pt x="40533" y="24654"/>
                    </a:cubicBezTo>
                    <a:cubicBezTo>
                      <a:pt x="40539" y="24654"/>
                      <a:pt x="40545" y="24654"/>
                      <a:pt x="40552" y="24654"/>
                    </a:cubicBezTo>
                    <a:cubicBezTo>
                      <a:pt x="40802" y="24654"/>
                      <a:pt x="41020" y="24389"/>
                      <a:pt x="40927" y="24137"/>
                    </a:cubicBezTo>
                    <a:cubicBezTo>
                      <a:pt x="40397" y="22642"/>
                      <a:pt x="39717" y="21174"/>
                      <a:pt x="38929" y="19788"/>
                    </a:cubicBezTo>
                    <a:cubicBezTo>
                      <a:pt x="38712" y="19326"/>
                      <a:pt x="38481" y="18891"/>
                      <a:pt x="38263" y="18456"/>
                    </a:cubicBezTo>
                    <a:cubicBezTo>
                      <a:pt x="37828" y="17572"/>
                      <a:pt x="37461" y="16621"/>
                      <a:pt x="36700" y="15982"/>
                    </a:cubicBezTo>
                    <a:cubicBezTo>
                      <a:pt x="36782" y="15588"/>
                      <a:pt x="36727" y="15167"/>
                      <a:pt x="36727" y="14772"/>
                    </a:cubicBezTo>
                    <a:cubicBezTo>
                      <a:pt x="36741" y="14297"/>
                      <a:pt x="36741" y="13821"/>
                      <a:pt x="36741" y="13332"/>
                    </a:cubicBezTo>
                    <a:cubicBezTo>
                      <a:pt x="36741" y="13155"/>
                      <a:pt x="36727" y="12978"/>
                      <a:pt x="36727" y="12801"/>
                    </a:cubicBezTo>
                    <a:cubicBezTo>
                      <a:pt x="36741" y="12244"/>
                      <a:pt x="36754" y="11687"/>
                      <a:pt x="36754" y="11130"/>
                    </a:cubicBezTo>
                    <a:cubicBezTo>
                      <a:pt x="36754" y="10899"/>
                      <a:pt x="36768" y="10668"/>
                      <a:pt x="36768" y="10450"/>
                    </a:cubicBezTo>
                    <a:cubicBezTo>
                      <a:pt x="36782" y="10056"/>
                      <a:pt x="36822" y="9648"/>
                      <a:pt x="36768" y="9254"/>
                    </a:cubicBezTo>
                    <a:cubicBezTo>
                      <a:pt x="37312" y="8914"/>
                      <a:pt x="37679" y="8194"/>
                      <a:pt x="37203" y="7664"/>
                    </a:cubicBezTo>
                    <a:cubicBezTo>
                      <a:pt x="37036" y="7476"/>
                      <a:pt x="36825" y="7395"/>
                      <a:pt x="36614" y="7395"/>
                    </a:cubicBezTo>
                    <a:cubicBezTo>
                      <a:pt x="36137" y="7395"/>
                      <a:pt x="35665" y="7810"/>
                      <a:pt x="35721" y="8357"/>
                    </a:cubicBezTo>
                    <a:cubicBezTo>
                      <a:pt x="35762" y="8669"/>
                      <a:pt x="35939" y="8901"/>
                      <a:pt x="36102" y="9159"/>
                    </a:cubicBezTo>
                    <a:cubicBezTo>
                      <a:pt x="34620" y="9838"/>
                      <a:pt x="33152" y="10572"/>
                      <a:pt x="31752" y="11388"/>
                    </a:cubicBezTo>
                    <a:cubicBezTo>
                      <a:pt x="31481" y="11537"/>
                      <a:pt x="31576" y="11891"/>
                      <a:pt x="31820" y="12000"/>
                    </a:cubicBezTo>
                    <a:cubicBezTo>
                      <a:pt x="32609" y="12299"/>
                      <a:pt x="33384" y="12598"/>
                      <a:pt x="34158" y="12897"/>
                    </a:cubicBezTo>
                    <a:cubicBezTo>
                      <a:pt x="34797" y="13155"/>
                      <a:pt x="35504" y="13522"/>
                      <a:pt x="36184" y="13658"/>
                    </a:cubicBezTo>
                    <a:cubicBezTo>
                      <a:pt x="36143" y="14405"/>
                      <a:pt x="36102" y="15139"/>
                      <a:pt x="36143" y="15873"/>
                    </a:cubicBezTo>
                    <a:cubicBezTo>
                      <a:pt x="36102" y="15900"/>
                      <a:pt x="36075" y="15941"/>
                      <a:pt x="36048" y="15982"/>
                    </a:cubicBezTo>
                    <a:cubicBezTo>
                      <a:pt x="35300" y="17368"/>
                      <a:pt x="34702" y="18850"/>
                      <a:pt x="34036" y="20277"/>
                    </a:cubicBezTo>
                    <a:cubicBezTo>
                      <a:pt x="33723" y="20957"/>
                      <a:pt x="33397" y="21636"/>
                      <a:pt x="33071" y="22330"/>
                    </a:cubicBezTo>
                    <a:cubicBezTo>
                      <a:pt x="32853" y="22805"/>
                      <a:pt x="32405" y="23417"/>
                      <a:pt x="32473" y="23974"/>
                    </a:cubicBezTo>
                    <a:cubicBezTo>
                      <a:pt x="32541" y="24491"/>
                      <a:pt x="32989" y="24599"/>
                      <a:pt x="33424" y="24613"/>
                    </a:cubicBezTo>
                    <a:cubicBezTo>
                      <a:pt x="33261" y="25524"/>
                      <a:pt x="33343" y="26516"/>
                      <a:pt x="33329" y="27427"/>
                    </a:cubicBezTo>
                    <a:cubicBezTo>
                      <a:pt x="33329" y="28514"/>
                      <a:pt x="33316" y="29588"/>
                      <a:pt x="33302" y="30662"/>
                    </a:cubicBezTo>
                    <a:cubicBezTo>
                      <a:pt x="33302" y="31735"/>
                      <a:pt x="33288" y="32809"/>
                      <a:pt x="33275" y="33896"/>
                    </a:cubicBezTo>
                    <a:cubicBezTo>
                      <a:pt x="33275" y="34454"/>
                      <a:pt x="33261" y="34997"/>
                      <a:pt x="33261" y="35555"/>
                    </a:cubicBezTo>
                    <a:cubicBezTo>
                      <a:pt x="33261" y="35650"/>
                      <a:pt x="33261" y="35745"/>
                      <a:pt x="33261" y="35840"/>
                    </a:cubicBezTo>
                    <a:cubicBezTo>
                      <a:pt x="32826" y="35854"/>
                      <a:pt x="32378" y="35881"/>
                      <a:pt x="31943" y="35949"/>
                    </a:cubicBezTo>
                    <a:cubicBezTo>
                      <a:pt x="31712" y="35990"/>
                      <a:pt x="31508" y="36017"/>
                      <a:pt x="31358" y="36221"/>
                    </a:cubicBezTo>
                    <a:cubicBezTo>
                      <a:pt x="31127" y="36533"/>
                      <a:pt x="31195" y="37091"/>
                      <a:pt x="31182" y="37458"/>
                    </a:cubicBezTo>
                    <a:cubicBezTo>
                      <a:pt x="31154" y="37825"/>
                      <a:pt x="31141" y="38178"/>
                      <a:pt x="31114" y="38545"/>
                    </a:cubicBezTo>
                    <a:cubicBezTo>
                      <a:pt x="30597" y="38491"/>
                      <a:pt x="30081" y="38423"/>
                      <a:pt x="29564" y="38368"/>
                    </a:cubicBezTo>
                    <a:cubicBezTo>
                      <a:pt x="29591" y="37879"/>
                      <a:pt x="29632" y="37390"/>
                      <a:pt x="29646" y="36900"/>
                    </a:cubicBezTo>
                    <a:cubicBezTo>
                      <a:pt x="29646" y="36588"/>
                      <a:pt x="29618" y="36302"/>
                      <a:pt x="29360" y="36098"/>
                    </a:cubicBezTo>
                    <a:cubicBezTo>
                      <a:pt x="29251" y="36003"/>
                      <a:pt x="29102" y="35963"/>
                      <a:pt x="28952" y="35935"/>
                    </a:cubicBezTo>
                    <a:cubicBezTo>
                      <a:pt x="28749" y="35867"/>
                      <a:pt x="28531" y="35827"/>
                      <a:pt x="28314" y="35799"/>
                    </a:cubicBezTo>
                    <a:cubicBezTo>
                      <a:pt x="28341" y="32007"/>
                      <a:pt x="28368" y="28215"/>
                      <a:pt x="28395" y="24423"/>
                    </a:cubicBezTo>
                    <a:cubicBezTo>
                      <a:pt x="28409" y="23485"/>
                      <a:pt x="28409" y="22547"/>
                      <a:pt x="28422" y="21609"/>
                    </a:cubicBezTo>
                    <a:cubicBezTo>
                      <a:pt x="28422" y="21120"/>
                      <a:pt x="28436" y="20631"/>
                      <a:pt x="28436" y="20155"/>
                    </a:cubicBezTo>
                    <a:cubicBezTo>
                      <a:pt x="28436" y="19937"/>
                      <a:pt x="28463" y="19693"/>
                      <a:pt x="28422" y="19462"/>
                    </a:cubicBezTo>
                    <a:lnTo>
                      <a:pt x="28585" y="19462"/>
                    </a:lnTo>
                    <a:cubicBezTo>
                      <a:pt x="28952" y="19434"/>
                      <a:pt x="29292" y="19312"/>
                      <a:pt x="29428" y="18945"/>
                    </a:cubicBezTo>
                    <a:cubicBezTo>
                      <a:pt x="29578" y="18524"/>
                      <a:pt x="29319" y="18062"/>
                      <a:pt x="29156" y="17695"/>
                    </a:cubicBezTo>
                    <a:cubicBezTo>
                      <a:pt x="28694" y="16607"/>
                      <a:pt x="28232" y="15533"/>
                      <a:pt x="27729" y="14473"/>
                    </a:cubicBezTo>
                    <a:cubicBezTo>
                      <a:pt x="27213" y="13413"/>
                      <a:pt x="26669" y="12380"/>
                      <a:pt x="26044" y="11388"/>
                    </a:cubicBezTo>
                    <a:cubicBezTo>
                      <a:pt x="25745" y="10912"/>
                      <a:pt x="25432" y="10450"/>
                      <a:pt x="25106" y="10015"/>
                    </a:cubicBezTo>
                    <a:cubicBezTo>
                      <a:pt x="24943" y="9798"/>
                      <a:pt x="24766" y="9580"/>
                      <a:pt x="24535" y="9539"/>
                    </a:cubicBezTo>
                    <a:cubicBezTo>
                      <a:pt x="24603" y="8302"/>
                      <a:pt x="24576" y="7066"/>
                      <a:pt x="24616" y="5829"/>
                    </a:cubicBezTo>
                    <a:cubicBezTo>
                      <a:pt x="25908" y="5407"/>
                      <a:pt x="27199" y="4972"/>
                      <a:pt x="28463" y="4469"/>
                    </a:cubicBezTo>
                    <a:cubicBezTo>
                      <a:pt x="28653" y="4388"/>
                      <a:pt x="28803" y="4102"/>
                      <a:pt x="28599" y="3939"/>
                    </a:cubicBezTo>
                    <a:cubicBezTo>
                      <a:pt x="27525" y="3110"/>
                      <a:pt x="26397" y="2349"/>
                      <a:pt x="25201" y="1683"/>
                    </a:cubicBezTo>
                    <a:cubicBezTo>
                      <a:pt x="25432" y="1479"/>
                      <a:pt x="25514" y="1153"/>
                      <a:pt x="25446" y="868"/>
                    </a:cubicBezTo>
                    <a:cubicBezTo>
                      <a:pt x="25324" y="398"/>
                      <a:pt x="24865" y="0"/>
                      <a:pt x="244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0" name="Google Shape;3620;p46"/>
            <p:cNvGrpSpPr/>
            <p:nvPr/>
          </p:nvGrpSpPr>
          <p:grpSpPr>
            <a:xfrm flipH="1">
              <a:off x="719996" y="477313"/>
              <a:ext cx="1967723" cy="2094442"/>
              <a:chOff x="6860084" y="2831232"/>
              <a:chExt cx="1563919" cy="1664634"/>
            </a:xfrm>
          </p:grpSpPr>
          <p:sp>
            <p:nvSpPr>
              <p:cNvPr id="3621" name="Google Shape;3621;p46"/>
              <p:cNvSpPr/>
              <p:nvPr/>
            </p:nvSpPr>
            <p:spPr>
              <a:xfrm>
                <a:off x="8352852" y="4344212"/>
                <a:ext cx="38406" cy="50502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574" extrusionOk="0">
                    <a:moveTo>
                      <a:pt x="952" y="0"/>
                    </a:moveTo>
                    <a:cubicBezTo>
                      <a:pt x="870" y="0"/>
                      <a:pt x="789" y="4"/>
                      <a:pt x="707" y="10"/>
                    </a:cubicBezTo>
                    <a:cubicBezTo>
                      <a:pt x="136" y="65"/>
                      <a:pt x="150" y="473"/>
                      <a:pt x="95" y="948"/>
                    </a:cubicBezTo>
                    <a:cubicBezTo>
                      <a:pt x="95" y="1016"/>
                      <a:pt x="0" y="1478"/>
                      <a:pt x="41" y="1546"/>
                    </a:cubicBezTo>
                    <a:cubicBezTo>
                      <a:pt x="41" y="1529"/>
                      <a:pt x="128" y="1524"/>
                      <a:pt x="231" y="1524"/>
                    </a:cubicBezTo>
                    <a:cubicBezTo>
                      <a:pt x="369" y="1524"/>
                      <a:pt x="534" y="1533"/>
                      <a:pt x="557" y="1533"/>
                    </a:cubicBezTo>
                    <a:cubicBezTo>
                      <a:pt x="748" y="1546"/>
                      <a:pt x="938" y="1560"/>
                      <a:pt x="1128" y="1574"/>
                    </a:cubicBezTo>
                    <a:cubicBezTo>
                      <a:pt x="1156" y="1057"/>
                      <a:pt x="1183" y="527"/>
                      <a:pt x="1196" y="10"/>
                    </a:cubicBezTo>
                    <a:cubicBezTo>
                      <a:pt x="1115" y="4"/>
                      <a:pt x="1033" y="0"/>
                      <a:pt x="9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46"/>
              <p:cNvSpPr/>
              <p:nvPr/>
            </p:nvSpPr>
            <p:spPr>
              <a:xfrm>
                <a:off x="8216784" y="4209541"/>
                <a:ext cx="100330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31" extrusionOk="0">
                    <a:moveTo>
                      <a:pt x="860" y="0"/>
                    </a:moveTo>
                    <a:cubicBezTo>
                      <a:pt x="781" y="0"/>
                      <a:pt x="702" y="2"/>
                      <a:pt x="626" y="7"/>
                    </a:cubicBezTo>
                    <a:cubicBezTo>
                      <a:pt x="558" y="21"/>
                      <a:pt x="503" y="35"/>
                      <a:pt x="449" y="48"/>
                    </a:cubicBezTo>
                    <a:cubicBezTo>
                      <a:pt x="444" y="53"/>
                      <a:pt x="438" y="54"/>
                      <a:pt x="432" y="54"/>
                    </a:cubicBezTo>
                    <a:cubicBezTo>
                      <a:pt x="419" y="54"/>
                      <a:pt x="404" y="48"/>
                      <a:pt x="395" y="48"/>
                    </a:cubicBezTo>
                    <a:cubicBezTo>
                      <a:pt x="218" y="89"/>
                      <a:pt x="82" y="157"/>
                      <a:pt x="0" y="266"/>
                    </a:cubicBezTo>
                    <a:cubicBezTo>
                      <a:pt x="0" y="347"/>
                      <a:pt x="0" y="429"/>
                      <a:pt x="0" y="510"/>
                    </a:cubicBezTo>
                    <a:cubicBezTo>
                      <a:pt x="28" y="646"/>
                      <a:pt x="28" y="782"/>
                      <a:pt x="28" y="905"/>
                    </a:cubicBezTo>
                    <a:cubicBezTo>
                      <a:pt x="109" y="1040"/>
                      <a:pt x="245" y="1149"/>
                      <a:pt x="381" y="1190"/>
                    </a:cubicBezTo>
                    <a:cubicBezTo>
                      <a:pt x="435" y="1204"/>
                      <a:pt x="476" y="1204"/>
                      <a:pt x="531" y="1217"/>
                    </a:cubicBezTo>
                    <a:cubicBezTo>
                      <a:pt x="612" y="1217"/>
                      <a:pt x="721" y="1217"/>
                      <a:pt x="816" y="1231"/>
                    </a:cubicBezTo>
                    <a:cubicBezTo>
                      <a:pt x="965" y="1231"/>
                      <a:pt x="1129" y="1217"/>
                      <a:pt x="1278" y="1217"/>
                    </a:cubicBezTo>
                    <a:cubicBezTo>
                      <a:pt x="1672" y="1204"/>
                      <a:pt x="3127" y="1190"/>
                      <a:pt x="2529" y="483"/>
                    </a:cubicBezTo>
                    <a:cubicBezTo>
                      <a:pt x="2352" y="279"/>
                      <a:pt x="2066" y="157"/>
                      <a:pt x="1754" y="75"/>
                    </a:cubicBezTo>
                    <a:cubicBezTo>
                      <a:pt x="1555" y="42"/>
                      <a:pt x="1203" y="0"/>
                      <a:pt x="8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46"/>
              <p:cNvSpPr/>
              <p:nvPr/>
            </p:nvSpPr>
            <p:spPr>
              <a:xfrm>
                <a:off x="8171867" y="4259918"/>
                <a:ext cx="96415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47" extrusionOk="0">
                    <a:moveTo>
                      <a:pt x="1604" y="1"/>
                    </a:moveTo>
                    <a:cubicBezTo>
                      <a:pt x="1455" y="1"/>
                      <a:pt x="1292" y="1"/>
                      <a:pt x="1142" y="14"/>
                    </a:cubicBezTo>
                    <a:cubicBezTo>
                      <a:pt x="1061" y="14"/>
                      <a:pt x="979" y="14"/>
                      <a:pt x="898" y="28"/>
                    </a:cubicBezTo>
                    <a:cubicBezTo>
                      <a:pt x="571" y="55"/>
                      <a:pt x="286" y="150"/>
                      <a:pt x="150" y="490"/>
                    </a:cubicBezTo>
                    <a:cubicBezTo>
                      <a:pt x="0" y="898"/>
                      <a:pt x="272" y="1142"/>
                      <a:pt x="666" y="1169"/>
                    </a:cubicBezTo>
                    <a:cubicBezTo>
                      <a:pt x="1210" y="1210"/>
                      <a:pt x="1754" y="1237"/>
                      <a:pt x="2311" y="1237"/>
                    </a:cubicBezTo>
                    <a:cubicBezTo>
                      <a:pt x="2365" y="1237"/>
                      <a:pt x="2455" y="1246"/>
                      <a:pt x="2538" y="1246"/>
                    </a:cubicBezTo>
                    <a:cubicBezTo>
                      <a:pt x="2599" y="1246"/>
                      <a:pt x="2657" y="1241"/>
                      <a:pt x="2692" y="1224"/>
                    </a:cubicBezTo>
                    <a:cubicBezTo>
                      <a:pt x="2882" y="1142"/>
                      <a:pt x="2964" y="952"/>
                      <a:pt x="2991" y="762"/>
                    </a:cubicBezTo>
                    <a:cubicBezTo>
                      <a:pt x="2991" y="707"/>
                      <a:pt x="3004" y="653"/>
                      <a:pt x="3004" y="599"/>
                    </a:cubicBezTo>
                    <a:cubicBezTo>
                      <a:pt x="3004" y="490"/>
                      <a:pt x="3004" y="368"/>
                      <a:pt x="2991" y="245"/>
                    </a:cubicBezTo>
                    <a:cubicBezTo>
                      <a:pt x="2950" y="123"/>
                      <a:pt x="2678" y="55"/>
                      <a:pt x="2529" y="28"/>
                    </a:cubicBezTo>
                    <a:cubicBezTo>
                      <a:pt x="2389" y="34"/>
                      <a:pt x="2246" y="40"/>
                      <a:pt x="2106" y="40"/>
                    </a:cubicBezTo>
                    <a:cubicBezTo>
                      <a:pt x="1932" y="40"/>
                      <a:pt x="1762" y="31"/>
                      <a:pt x="16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46"/>
              <p:cNvSpPr/>
              <p:nvPr/>
            </p:nvSpPr>
            <p:spPr>
              <a:xfrm>
                <a:off x="8150948" y="4155891"/>
                <a:ext cx="105977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231" extrusionOk="0">
                    <a:moveTo>
                      <a:pt x="1030" y="0"/>
                    </a:moveTo>
                    <a:cubicBezTo>
                      <a:pt x="952" y="0"/>
                      <a:pt x="876" y="3"/>
                      <a:pt x="802" y="8"/>
                    </a:cubicBezTo>
                    <a:cubicBezTo>
                      <a:pt x="734" y="21"/>
                      <a:pt x="680" y="35"/>
                      <a:pt x="625" y="48"/>
                    </a:cubicBezTo>
                    <a:cubicBezTo>
                      <a:pt x="616" y="53"/>
                      <a:pt x="609" y="54"/>
                      <a:pt x="602" y="54"/>
                    </a:cubicBezTo>
                    <a:cubicBezTo>
                      <a:pt x="589" y="54"/>
                      <a:pt x="580" y="48"/>
                      <a:pt x="571" y="48"/>
                    </a:cubicBezTo>
                    <a:cubicBezTo>
                      <a:pt x="353" y="89"/>
                      <a:pt x="190" y="184"/>
                      <a:pt x="136" y="334"/>
                    </a:cubicBezTo>
                    <a:cubicBezTo>
                      <a:pt x="0" y="687"/>
                      <a:pt x="231" y="1109"/>
                      <a:pt x="557" y="1190"/>
                    </a:cubicBezTo>
                    <a:cubicBezTo>
                      <a:pt x="598" y="1204"/>
                      <a:pt x="652" y="1204"/>
                      <a:pt x="693" y="1217"/>
                    </a:cubicBezTo>
                    <a:cubicBezTo>
                      <a:pt x="788" y="1217"/>
                      <a:pt x="883" y="1217"/>
                      <a:pt x="979" y="1231"/>
                    </a:cubicBezTo>
                    <a:cubicBezTo>
                      <a:pt x="1142" y="1231"/>
                      <a:pt x="1305" y="1217"/>
                      <a:pt x="1441" y="1217"/>
                    </a:cubicBezTo>
                    <a:cubicBezTo>
                      <a:pt x="1835" y="1204"/>
                      <a:pt x="3303" y="1190"/>
                      <a:pt x="2691" y="483"/>
                    </a:cubicBezTo>
                    <a:cubicBezTo>
                      <a:pt x="2528" y="279"/>
                      <a:pt x="2243" y="157"/>
                      <a:pt x="1930" y="76"/>
                    </a:cubicBezTo>
                    <a:cubicBezTo>
                      <a:pt x="1720" y="42"/>
                      <a:pt x="1367" y="0"/>
                      <a:pt x="10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46"/>
              <p:cNvSpPr/>
              <p:nvPr/>
            </p:nvSpPr>
            <p:spPr>
              <a:xfrm>
                <a:off x="8111677" y="4206268"/>
                <a:ext cx="93817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47" extrusionOk="0">
                    <a:moveTo>
                      <a:pt x="1591" y="1"/>
                    </a:moveTo>
                    <a:cubicBezTo>
                      <a:pt x="1441" y="1"/>
                      <a:pt x="1292" y="1"/>
                      <a:pt x="1142" y="14"/>
                    </a:cubicBezTo>
                    <a:cubicBezTo>
                      <a:pt x="748" y="28"/>
                      <a:pt x="313" y="55"/>
                      <a:pt x="150" y="490"/>
                    </a:cubicBezTo>
                    <a:cubicBezTo>
                      <a:pt x="1" y="898"/>
                      <a:pt x="259" y="1142"/>
                      <a:pt x="653" y="1170"/>
                    </a:cubicBezTo>
                    <a:cubicBezTo>
                      <a:pt x="1210" y="1210"/>
                      <a:pt x="1754" y="1238"/>
                      <a:pt x="2298" y="1238"/>
                    </a:cubicBezTo>
                    <a:cubicBezTo>
                      <a:pt x="2352" y="1238"/>
                      <a:pt x="2446" y="1246"/>
                      <a:pt x="2533" y="1246"/>
                    </a:cubicBezTo>
                    <a:cubicBezTo>
                      <a:pt x="2597" y="1246"/>
                      <a:pt x="2657" y="1241"/>
                      <a:pt x="2692" y="1224"/>
                    </a:cubicBezTo>
                    <a:cubicBezTo>
                      <a:pt x="2774" y="1183"/>
                      <a:pt x="2828" y="1129"/>
                      <a:pt x="2869" y="1061"/>
                    </a:cubicBezTo>
                    <a:cubicBezTo>
                      <a:pt x="2855" y="911"/>
                      <a:pt x="2869" y="748"/>
                      <a:pt x="2869" y="612"/>
                    </a:cubicBezTo>
                    <a:cubicBezTo>
                      <a:pt x="2869" y="422"/>
                      <a:pt x="2882" y="286"/>
                      <a:pt x="2923" y="164"/>
                    </a:cubicBezTo>
                    <a:cubicBezTo>
                      <a:pt x="2828" y="96"/>
                      <a:pt x="2638" y="42"/>
                      <a:pt x="2529" y="28"/>
                    </a:cubicBezTo>
                    <a:cubicBezTo>
                      <a:pt x="2389" y="34"/>
                      <a:pt x="2244" y="40"/>
                      <a:pt x="2100" y="40"/>
                    </a:cubicBezTo>
                    <a:cubicBezTo>
                      <a:pt x="1923" y="40"/>
                      <a:pt x="1749" y="31"/>
                      <a:pt x="15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46"/>
              <p:cNvSpPr/>
              <p:nvPr/>
            </p:nvSpPr>
            <p:spPr>
              <a:xfrm>
                <a:off x="7966466" y="4310103"/>
                <a:ext cx="106009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23" extrusionOk="0">
                    <a:moveTo>
                      <a:pt x="1073" y="1"/>
                    </a:moveTo>
                    <a:cubicBezTo>
                      <a:pt x="981" y="1"/>
                      <a:pt x="890" y="4"/>
                      <a:pt x="802" y="13"/>
                    </a:cubicBezTo>
                    <a:cubicBezTo>
                      <a:pt x="734" y="27"/>
                      <a:pt x="680" y="40"/>
                      <a:pt x="626" y="54"/>
                    </a:cubicBezTo>
                    <a:cubicBezTo>
                      <a:pt x="599" y="54"/>
                      <a:pt x="585" y="54"/>
                      <a:pt x="571" y="40"/>
                    </a:cubicBezTo>
                    <a:cubicBezTo>
                      <a:pt x="354" y="95"/>
                      <a:pt x="191" y="176"/>
                      <a:pt x="136" y="339"/>
                    </a:cubicBezTo>
                    <a:cubicBezTo>
                      <a:pt x="0" y="679"/>
                      <a:pt x="245" y="1101"/>
                      <a:pt x="558" y="1196"/>
                    </a:cubicBezTo>
                    <a:cubicBezTo>
                      <a:pt x="599" y="1196"/>
                      <a:pt x="653" y="1209"/>
                      <a:pt x="694" y="1209"/>
                    </a:cubicBezTo>
                    <a:cubicBezTo>
                      <a:pt x="789" y="1223"/>
                      <a:pt x="884" y="1223"/>
                      <a:pt x="979" y="1223"/>
                    </a:cubicBezTo>
                    <a:cubicBezTo>
                      <a:pt x="1142" y="1223"/>
                      <a:pt x="1305" y="1209"/>
                      <a:pt x="1441" y="1209"/>
                    </a:cubicBezTo>
                    <a:cubicBezTo>
                      <a:pt x="1849" y="1209"/>
                      <a:pt x="3303" y="1196"/>
                      <a:pt x="2692" y="475"/>
                    </a:cubicBezTo>
                    <a:cubicBezTo>
                      <a:pt x="2529" y="285"/>
                      <a:pt x="2243" y="149"/>
                      <a:pt x="1931" y="68"/>
                    </a:cubicBezTo>
                    <a:cubicBezTo>
                      <a:pt x="1729" y="46"/>
                      <a:pt x="1396" y="1"/>
                      <a:pt x="10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46"/>
              <p:cNvSpPr/>
              <p:nvPr/>
            </p:nvSpPr>
            <p:spPr>
              <a:xfrm>
                <a:off x="7927227" y="4360223"/>
                <a:ext cx="96415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56" extrusionOk="0">
                    <a:moveTo>
                      <a:pt x="1590" y="1"/>
                    </a:moveTo>
                    <a:cubicBezTo>
                      <a:pt x="1441" y="14"/>
                      <a:pt x="1291" y="14"/>
                      <a:pt x="1142" y="14"/>
                    </a:cubicBezTo>
                    <a:cubicBezTo>
                      <a:pt x="748" y="28"/>
                      <a:pt x="313" y="69"/>
                      <a:pt x="150" y="504"/>
                    </a:cubicBezTo>
                    <a:cubicBezTo>
                      <a:pt x="0" y="911"/>
                      <a:pt x="272" y="1143"/>
                      <a:pt x="666" y="1183"/>
                    </a:cubicBezTo>
                    <a:cubicBezTo>
                      <a:pt x="1210" y="1224"/>
                      <a:pt x="1754" y="1238"/>
                      <a:pt x="2311" y="1238"/>
                    </a:cubicBezTo>
                    <a:cubicBezTo>
                      <a:pt x="2374" y="1238"/>
                      <a:pt x="2486" y="1256"/>
                      <a:pt x="2578" y="1256"/>
                    </a:cubicBezTo>
                    <a:cubicBezTo>
                      <a:pt x="2623" y="1256"/>
                      <a:pt x="2664" y="1251"/>
                      <a:pt x="2691" y="1238"/>
                    </a:cubicBezTo>
                    <a:cubicBezTo>
                      <a:pt x="2882" y="1143"/>
                      <a:pt x="2963" y="952"/>
                      <a:pt x="2990" y="776"/>
                    </a:cubicBezTo>
                    <a:cubicBezTo>
                      <a:pt x="2990" y="721"/>
                      <a:pt x="3004" y="667"/>
                      <a:pt x="3004" y="612"/>
                    </a:cubicBezTo>
                    <a:cubicBezTo>
                      <a:pt x="3004" y="490"/>
                      <a:pt x="2990" y="368"/>
                      <a:pt x="2977" y="259"/>
                    </a:cubicBezTo>
                    <a:cubicBezTo>
                      <a:pt x="2936" y="137"/>
                      <a:pt x="2678" y="69"/>
                      <a:pt x="2528" y="28"/>
                    </a:cubicBezTo>
                    <a:cubicBezTo>
                      <a:pt x="2399" y="39"/>
                      <a:pt x="2267" y="46"/>
                      <a:pt x="2136" y="46"/>
                    </a:cubicBezTo>
                    <a:cubicBezTo>
                      <a:pt x="1950" y="46"/>
                      <a:pt x="1766" y="33"/>
                      <a:pt x="15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46"/>
              <p:cNvSpPr/>
              <p:nvPr/>
            </p:nvSpPr>
            <p:spPr>
              <a:xfrm>
                <a:off x="7895817" y="4150533"/>
                <a:ext cx="92052" cy="41903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1306" extrusionOk="0">
                    <a:moveTo>
                      <a:pt x="756" y="0"/>
                    </a:moveTo>
                    <a:cubicBezTo>
                      <a:pt x="676" y="0"/>
                      <a:pt x="597" y="4"/>
                      <a:pt x="517" y="12"/>
                    </a:cubicBezTo>
                    <a:cubicBezTo>
                      <a:pt x="490" y="12"/>
                      <a:pt x="476" y="25"/>
                      <a:pt x="463" y="25"/>
                    </a:cubicBezTo>
                    <a:cubicBezTo>
                      <a:pt x="1" y="256"/>
                      <a:pt x="109" y="854"/>
                      <a:pt x="435" y="1140"/>
                    </a:cubicBezTo>
                    <a:cubicBezTo>
                      <a:pt x="605" y="1275"/>
                      <a:pt x="859" y="1305"/>
                      <a:pt x="1105" y="1305"/>
                    </a:cubicBezTo>
                    <a:cubicBezTo>
                      <a:pt x="1254" y="1305"/>
                      <a:pt x="1400" y="1294"/>
                      <a:pt x="1523" y="1289"/>
                    </a:cubicBezTo>
                    <a:cubicBezTo>
                      <a:pt x="1594" y="1286"/>
                      <a:pt x="1674" y="1286"/>
                      <a:pt x="1758" y="1286"/>
                    </a:cubicBezTo>
                    <a:cubicBezTo>
                      <a:pt x="2010" y="1286"/>
                      <a:pt x="2298" y="1286"/>
                      <a:pt x="2502" y="1194"/>
                    </a:cubicBezTo>
                    <a:cubicBezTo>
                      <a:pt x="2678" y="1112"/>
                      <a:pt x="2868" y="773"/>
                      <a:pt x="2814" y="542"/>
                    </a:cubicBezTo>
                    <a:cubicBezTo>
                      <a:pt x="2801" y="501"/>
                      <a:pt x="2801" y="474"/>
                      <a:pt x="2787" y="460"/>
                    </a:cubicBezTo>
                    <a:cubicBezTo>
                      <a:pt x="2746" y="446"/>
                      <a:pt x="2719" y="406"/>
                      <a:pt x="2705" y="365"/>
                    </a:cubicBezTo>
                    <a:cubicBezTo>
                      <a:pt x="2692" y="338"/>
                      <a:pt x="2678" y="324"/>
                      <a:pt x="2665" y="297"/>
                    </a:cubicBezTo>
                    <a:cubicBezTo>
                      <a:pt x="2610" y="270"/>
                      <a:pt x="2556" y="256"/>
                      <a:pt x="2461" y="215"/>
                    </a:cubicBezTo>
                    <a:cubicBezTo>
                      <a:pt x="2135" y="93"/>
                      <a:pt x="1672" y="79"/>
                      <a:pt x="1333" y="39"/>
                    </a:cubicBezTo>
                    <a:cubicBezTo>
                      <a:pt x="1140" y="19"/>
                      <a:pt x="948" y="0"/>
                      <a:pt x="7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46"/>
              <p:cNvSpPr/>
              <p:nvPr/>
            </p:nvSpPr>
            <p:spPr>
              <a:xfrm>
                <a:off x="7668599" y="4296562"/>
                <a:ext cx="93817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1256" extrusionOk="0">
                    <a:moveTo>
                      <a:pt x="1319" y="0"/>
                    </a:moveTo>
                    <a:cubicBezTo>
                      <a:pt x="1152" y="32"/>
                      <a:pt x="971" y="45"/>
                      <a:pt x="787" y="45"/>
                    </a:cubicBezTo>
                    <a:cubicBezTo>
                      <a:pt x="656" y="45"/>
                      <a:pt x="525" y="39"/>
                      <a:pt x="395" y="27"/>
                    </a:cubicBezTo>
                    <a:cubicBezTo>
                      <a:pt x="273" y="55"/>
                      <a:pt x="96" y="95"/>
                      <a:pt x="1" y="177"/>
                    </a:cubicBezTo>
                    <a:cubicBezTo>
                      <a:pt x="42" y="286"/>
                      <a:pt x="55" y="435"/>
                      <a:pt x="55" y="612"/>
                    </a:cubicBezTo>
                    <a:cubicBezTo>
                      <a:pt x="55" y="748"/>
                      <a:pt x="69" y="911"/>
                      <a:pt x="42" y="1074"/>
                    </a:cubicBezTo>
                    <a:cubicBezTo>
                      <a:pt x="96" y="1142"/>
                      <a:pt x="150" y="1196"/>
                      <a:pt x="232" y="1237"/>
                    </a:cubicBezTo>
                    <a:cubicBezTo>
                      <a:pt x="259" y="1251"/>
                      <a:pt x="300" y="1255"/>
                      <a:pt x="346" y="1255"/>
                    </a:cubicBezTo>
                    <a:cubicBezTo>
                      <a:pt x="437" y="1255"/>
                      <a:pt x="549" y="1237"/>
                      <a:pt x="613" y="1237"/>
                    </a:cubicBezTo>
                    <a:cubicBezTo>
                      <a:pt x="1170" y="1237"/>
                      <a:pt x="1714" y="1224"/>
                      <a:pt x="2257" y="1183"/>
                    </a:cubicBezTo>
                    <a:cubicBezTo>
                      <a:pt x="2651" y="1142"/>
                      <a:pt x="2923" y="911"/>
                      <a:pt x="2774" y="503"/>
                    </a:cubicBezTo>
                    <a:cubicBezTo>
                      <a:pt x="2611" y="68"/>
                      <a:pt x="2176" y="27"/>
                      <a:pt x="1782" y="14"/>
                    </a:cubicBezTo>
                    <a:cubicBezTo>
                      <a:pt x="1632" y="14"/>
                      <a:pt x="1483" y="14"/>
                      <a:pt x="1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46"/>
              <p:cNvSpPr/>
              <p:nvPr/>
            </p:nvSpPr>
            <p:spPr>
              <a:xfrm>
                <a:off x="7617168" y="4246442"/>
                <a:ext cx="105977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223" extrusionOk="0">
                    <a:moveTo>
                      <a:pt x="2231" y="0"/>
                    </a:moveTo>
                    <a:cubicBezTo>
                      <a:pt x="1907" y="0"/>
                      <a:pt x="1574" y="46"/>
                      <a:pt x="1373" y="67"/>
                    </a:cubicBezTo>
                    <a:cubicBezTo>
                      <a:pt x="1060" y="149"/>
                      <a:pt x="775" y="285"/>
                      <a:pt x="612" y="475"/>
                    </a:cubicBezTo>
                    <a:cubicBezTo>
                      <a:pt x="0" y="1195"/>
                      <a:pt x="1454" y="1209"/>
                      <a:pt x="1862" y="1209"/>
                    </a:cubicBezTo>
                    <a:cubicBezTo>
                      <a:pt x="1998" y="1209"/>
                      <a:pt x="2161" y="1223"/>
                      <a:pt x="2324" y="1223"/>
                    </a:cubicBezTo>
                    <a:cubicBezTo>
                      <a:pt x="2420" y="1223"/>
                      <a:pt x="2515" y="1223"/>
                      <a:pt x="2596" y="1209"/>
                    </a:cubicBezTo>
                    <a:cubicBezTo>
                      <a:pt x="2651" y="1209"/>
                      <a:pt x="2691" y="1195"/>
                      <a:pt x="2746" y="1182"/>
                    </a:cubicBezTo>
                    <a:cubicBezTo>
                      <a:pt x="3058" y="1100"/>
                      <a:pt x="3303" y="679"/>
                      <a:pt x="3167" y="339"/>
                    </a:cubicBezTo>
                    <a:cubicBezTo>
                      <a:pt x="3113" y="176"/>
                      <a:pt x="2936" y="94"/>
                      <a:pt x="2732" y="40"/>
                    </a:cubicBezTo>
                    <a:cubicBezTo>
                      <a:pt x="2719" y="54"/>
                      <a:pt x="2691" y="54"/>
                      <a:pt x="2678" y="54"/>
                    </a:cubicBezTo>
                    <a:cubicBezTo>
                      <a:pt x="2623" y="40"/>
                      <a:pt x="2569" y="26"/>
                      <a:pt x="2501" y="13"/>
                    </a:cubicBezTo>
                    <a:cubicBezTo>
                      <a:pt x="2414" y="4"/>
                      <a:pt x="2323" y="0"/>
                      <a:pt x="22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46"/>
              <p:cNvSpPr/>
              <p:nvPr/>
            </p:nvSpPr>
            <p:spPr>
              <a:xfrm>
                <a:off x="7605393" y="4350212"/>
                <a:ext cx="96383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1256" extrusionOk="0">
                    <a:moveTo>
                      <a:pt x="1414" y="0"/>
                    </a:moveTo>
                    <a:cubicBezTo>
                      <a:pt x="1246" y="32"/>
                      <a:pt x="1061" y="45"/>
                      <a:pt x="875" y="45"/>
                    </a:cubicBezTo>
                    <a:cubicBezTo>
                      <a:pt x="744" y="45"/>
                      <a:pt x="613" y="39"/>
                      <a:pt x="489" y="27"/>
                    </a:cubicBezTo>
                    <a:cubicBezTo>
                      <a:pt x="326" y="68"/>
                      <a:pt x="68" y="136"/>
                      <a:pt x="27" y="258"/>
                    </a:cubicBezTo>
                    <a:cubicBezTo>
                      <a:pt x="14" y="367"/>
                      <a:pt x="0" y="489"/>
                      <a:pt x="14" y="612"/>
                    </a:cubicBezTo>
                    <a:cubicBezTo>
                      <a:pt x="14" y="666"/>
                      <a:pt x="14" y="721"/>
                      <a:pt x="27" y="775"/>
                    </a:cubicBezTo>
                    <a:cubicBezTo>
                      <a:pt x="54" y="952"/>
                      <a:pt x="136" y="1142"/>
                      <a:pt x="313" y="1237"/>
                    </a:cubicBezTo>
                    <a:cubicBezTo>
                      <a:pt x="340" y="1251"/>
                      <a:pt x="382" y="1255"/>
                      <a:pt x="430" y="1255"/>
                    </a:cubicBezTo>
                    <a:cubicBezTo>
                      <a:pt x="526" y="1255"/>
                      <a:pt x="643" y="1237"/>
                      <a:pt x="707" y="1237"/>
                    </a:cubicBezTo>
                    <a:cubicBezTo>
                      <a:pt x="1251" y="1237"/>
                      <a:pt x="1808" y="1223"/>
                      <a:pt x="2352" y="1183"/>
                    </a:cubicBezTo>
                    <a:cubicBezTo>
                      <a:pt x="2746" y="1142"/>
                      <a:pt x="3004" y="911"/>
                      <a:pt x="2854" y="503"/>
                    </a:cubicBezTo>
                    <a:cubicBezTo>
                      <a:pt x="2732" y="163"/>
                      <a:pt x="2433" y="68"/>
                      <a:pt x="2120" y="27"/>
                    </a:cubicBezTo>
                    <a:cubicBezTo>
                      <a:pt x="2039" y="27"/>
                      <a:pt x="1957" y="27"/>
                      <a:pt x="1862" y="14"/>
                    </a:cubicBezTo>
                    <a:cubicBezTo>
                      <a:pt x="1713" y="14"/>
                      <a:pt x="1563" y="14"/>
                      <a:pt x="14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46"/>
              <p:cNvSpPr/>
              <p:nvPr/>
            </p:nvSpPr>
            <p:spPr>
              <a:xfrm>
                <a:off x="7556979" y="4300059"/>
                <a:ext cx="100330" cy="39272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24" extrusionOk="0">
                    <a:moveTo>
                      <a:pt x="2224" y="1"/>
                    </a:moveTo>
                    <a:cubicBezTo>
                      <a:pt x="1894" y="1"/>
                      <a:pt x="1564" y="47"/>
                      <a:pt x="1373" y="68"/>
                    </a:cubicBezTo>
                    <a:cubicBezTo>
                      <a:pt x="1047" y="150"/>
                      <a:pt x="762" y="285"/>
                      <a:pt x="598" y="476"/>
                    </a:cubicBezTo>
                    <a:cubicBezTo>
                      <a:pt x="0" y="1196"/>
                      <a:pt x="1455" y="1210"/>
                      <a:pt x="1849" y="1210"/>
                    </a:cubicBezTo>
                    <a:cubicBezTo>
                      <a:pt x="1985" y="1210"/>
                      <a:pt x="2148" y="1223"/>
                      <a:pt x="2311" y="1223"/>
                    </a:cubicBezTo>
                    <a:cubicBezTo>
                      <a:pt x="2406" y="1223"/>
                      <a:pt x="2501" y="1223"/>
                      <a:pt x="2596" y="1210"/>
                    </a:cubicBezTo>
                    <a:cubicBezTo>
                      <a:pt x="2651" y="1210"/>
                      <a:pt x="2692" y="1196"/>
                      <a:pt x="2732" y="1183"/>
                    </a:cubicBezTo>
                    <a:cubicBezTo>
                      <a:pt x="2882" y="1155"/>
                      <a:pt x="3004" y="1047"/>
                      <a:pt x="3099" y="911"/>
                    </a:cubicBezTo>
                    <a:cubicBezTo>
                      <a:pt x="3086" y="788"/>
                      <a:pt x="3099" y="652"/>
                      <a:pt x="3127" y="517"/>
                    </a:cubicBezTo>
                    <a:cubicBezTo>
                      <a:pt x="3113" y="435"/>
                      <a:pt x="3113" y="340"/>
                      <a:pt x="3127" y="258"/>
                    </a:cubicBezTo>
                    <a:cubicBezTo>
                      <a:pt x="3045" y="150"/>
                      <a:pt x="2895" y="82"/>
                      <a:pt x="2719" y="41"/>
                    </a:cubicBezTo>
                    <a:cubicBezTo>
                      <a:pt x="2705" y="54"/>
                      <a:pt x="2692" y="54"/>
                      <a:pt x="2664" y="54"/>
                    </a:cubicBezTo>
                    <a:cubicBezTo>
                      <a:pt x="2610" y="41"/>
                      <a:pt x="2556" y="27"/>
                      <a:pt x="2501" y="14"/>
                    </a:cubicBezTo>
                    <a:cubicBezTo>
                      <a:pt x="2411" y="5"/>
                      <a:pt x="2318" y="1"/>
                      <a:pt x="2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46"/>
              <p:cNvSpPr/>
              <p:nvPr/>
            </p:nvSpPr>
            <p:spPr>
              <a:xfrm>
                <a:off x="7295302" y="4150533"/>
                <a:ext cx="92950" cy="41903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306" extrusionOk="0">
                    <a:moveTo>
                      <a:pt x="2141" y="0"/>
                    </a:moveTo>
                    <a:cubicBezTo>
                      <a:pt x="1949" y="0"/>
                      <a:pt x="1756" y="19"/>
                      <a:pt x="1564" y="39"/>
                    </a:cubicBezTo>
                    <a:cubicBezTo>
                      <a:pt x="1184" y="93"/>
                      <a:pt x="599" y="25"/>
                      <a:pt x="300" y="283"/>
                    </a:cubicBezTo>
                    <a:cubicBezTo>
                      <a:pt x="1" y="555"/>
                      <a:pt x="15" y="1017"/>
                      <a:pt x="395" y="1194"/>
                    </a:cubicBezTo>
                    <a:cubicBezTo>
                      <a:pt x="599" y="1286"/>
                      <a:pt x="887" y="1286"/>
                      <a:pt x="1139" y="1286"/>
                    </a:cubicBezTo>
                    <a:cubicBezTo>
                      <a:pt x="1223" y="1286"/>
                      <a:pt x="1302" y="1286"/>
                      <a:pt x="1374" y="1289"/>
                    </a:cubicBezTo>
                    <a:cubicBezTo>
                      <a:pt x="1497" y="1294"/>
                      <a:pt x="1642" y="1305"/>
                      <a:pt x="1790" y="1305"/>
                    </a:cubicBezTo>
                    <a:cubicBezTo>
                      <a:pt x="2036" y="1305"/>
                      <a:pt x="2287" y="1275"/>
                      <a:pt x="2448" y="1140"/>
                    </a:cubicBezTo>
                    <a:cubicBezTo>
                      <a:pt x="2774" y="854"/>
                      <a:pt x="2896" y="256"/>
                      <a:pt x="2434" y="25"/>
                    </a:cubicBezTo>
                    <a:cubicBezTo>
                      <a:pt x="2420" y="25"/>
                      <a:pt x="2393" y="12"/>
                      <a:pt x="2380" y="12"/>
                    </a:cubicBezTo>
                    <a:cubicBezTo>
                      <a:pt x="2300" y="4"/>
                      <a:pt x="2220" y="0"/>
                      <a:pt x="21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46"/>
              <p:cNvSpPr/>
              <p:nvPr/>
            </p:nvSpPr>
            <p:spPr>
              <a:xfrm>
                <a:off x="7260010" y="4360223"/>
                <a:ext cx="96383" cy="40299"/>
              </a:xfrm>
              <a:custGeom>
                <a:avLst/>
                <a:gdLst/>
                <a:ahLst/>
                <a:cxnLst/>
                <a:rect l="l" t="t" r="r" b="b"/>
                <a:pathLst>
                  <a:path w="3004" h="1256" extrusionOk="0">
                    <a:moveTo>
                      <a:pt x="1414" y="1"/>
                    </a:moveTo>
                    <a:cubicBezTo>
                      <a:pt x="1246" y="33"/>
                      <a:pt x="1061" y="46"/>
                      <a:pt x="875" y="46"/>
                    </a:cubicBezTo>
                    <a:cubicBezTo>
                      <a:pt x="744" y="46"/>
                      <a:pt x="613" y="39"/>
                      <a:pt x="489" y="28"/>
                    </a:cubicBezTo>
                    <a:cubicBezTo>
                      <a:pt x="326" y="69"/>
                      <a:pt x="68" y="137"/>
                      <a:pt x="27" y="259"/>
                    </a:cubicBezTo>
                    <a:cubicBezTo>
                      <a:pt x="14" y="368"/>
                      <a:pt x="0" y="490"/>
                      <a:pt x="14" y="612"/>
                    </a:cubicBezTo>
                    <a:cubicBezTo>
                      <a:pt x="14" y="667"/>
                      <a:pt x="14" y="721"/>
                      <a:pt x="27" y="776"/>
                    </a:cubicBezTo>
                    <a:cubicBezTo>
                      <a:pt x="54" y="952"/>
                      <a:pt x="136" y="1143"/>
                      <a:pt x="313" y="1238"/>
                    </a:cubicBezTo>
                    <a:cubicBezTo>
                      <a:pt x="344" y="1251"/>
                      <a:pt x="388" y="1256"/>
                      <a:pt x="436" y="1256"/>
                    </a:cubicBezTo>
                    <a:cubicBezTo>
                      <a:pt x="532" y="1256"/>
                      <a:pt x="643" y="1238"/>
                      <a:pt x="707" y="1238"/>
                    </a:cubicBezTo>
                    <a:cubicBezTo>
                      <a:pt x="1251" y="1238"/>
                      <a:pt x="1808" y="1224"/>
                      <a:pt x="2351" y="1183"/>
                    </a:cubicBezTo>
                    <a:cubicBezTo>
                      <a:pt x="2746" y="1143"/>
                      <a:pt x="3004" y="911"/>
                      <a:pt x="2854" y="504"/>
                    </a:cubicBezTo>
                    <a:cubicBezTo>
                      <a:pt x="2705" y="69"/>
                      <a:pt x="2270" y="28"/>
                      <a:pt x="1876" y="14"/>
                    </a:cubicBezTo>
                    <a:cubicBezTo>
                      <a:pt x="1713" y="14"/>
                      <a:pt x="1563" y="14"/>
                      <a:pt x="14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46"/>
              <p:cNvSpPr/>
              <p:nvPr/>
            </p:nvSpPr>
            <p:spPr>
              <a:xfrm>
                <a:off x="7211595" y="4310103"/>
                <a:ext cx="106009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23" extrusionOk="0">
                    <a:moveTo>
                      <a:pt x="2224" y="1"/>
                    </a:moveTo>
                    <a:cubicBezTo>
                      <a:pt x="1894" y="1"/>
                      <a:pt x="1564" y="46"/>
                      <a:pt x="1373" y="68"/>
                    </a:cubicBezTo>
                    <a:cubicBezTo>
                      <a:pt x="1047" y="149"/>
                      <a:pt x="761" y="285"/>
                      <a:pt x="598" y="475"/>
                    </a:cubicBezTo>
                    <a:cubicBezTo>
                      <a:pt x="0" y="1196"/>
                      <a:pt x="1455" y="1209"/>
                      <a:pt x="1849" y="1209"/>
                    </a:cubicBezTo>
                    <a:cubicBezTo>
                      <a:pt x="1998" y="1209"/>
                      <a:pt x="2161" y="1223"/>
                      <a:pt x="2311" y="1223"/>
                    </a:cubicBezTo>
                    <a:cubicBezTo>
                      <a:pt x="2406" y="1223"/>
                      <a:pt x="2501" y="1223"/>
                      <a:pt x="2596" y="1209"/>
                    </a:cubicBezTo>
                    <a:cubicBezTo>
                      <a:pt x="2651" y="1209"/>
                      <a:pt x="2692" y="1196"/>
                      <a:pt x="2732" y="1196"/>
                    </a:cubicBezTo>
                    <a:cubicBezTo>
                      <a:pt x="3059" y="1101"/>
                      <a:pt x="3303" y="679"/>
                      <a:pt x="3167" y="339"/>
                    </a:cubicBezTo>
                    <a:cubicBezTo>
                      <a:pt x="3099" y="176"/>
                      <a:pt x="2936" y="95"/>
                      <a:pt x="2732" y="40"/>
                    </a:cubicBezTo>
                    <a:cubicBezTo>
                      <a:pt x="2705" y="54"/>
                      <a:pt x="2692" y="54"/>
                      <a:pt x="2664" y="54"/>
                    </a:cubicBezTo>
                    <a:cubicBezTo>
                      <a:pt x="2624" y="40"/>
                      <a:pt x="2556" y="27"/>
                      <a:pt x="2501" y="13"/>
                    </a:cubicBezTo>
                    <a:cubicBezTo>
                      <a:pt x="2411" y="4"/>
                      <a:pt x="2318" y="1"/>
                      <a:pt x="2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46"/>
              <p:cNvSpPr/>
              <p:nvPr/>
            </p:nvSpPr>
            <p:spPr>
              <a:xfrm>
                <a:off x="7078576" y="4206268"/>
                <a:ext cx="93784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1247" extrusionOk="0">
                    <a:moveTo>
                      <a:pt x="1319" y="1"/>
                    </a:moveTo>
                    <a:cubicBezTo>
                      <a:pt x="1161" y="31"/>
                      <a:pt x="991" y="40"/>
                      <a:pt x="818" y="40"/>
                    </a:cubicBezTo>
                    <a:cubicBezTo>
                      <a:pt x="677" y="40"/>
                      <a:pt x="535" y="34"/>
                      <a:pt x="395" y="28"/>
                    </a:cubicBezTo>
                    <a:cubicBezTo>
                      <a:pt x="272" y="42"/>
                      <a:pt x="96" y="96"/>
                      <a:pt x="1" y="164"/>
                    </a:cubicBezTo>
                    <a:cubicBezTo>
                      <a:pt x="41" y="286"/>
                      <a:pt x="55" y="422"/>
                      <a:pt x="55" y="612"/>
                    </a:cubicBezTo>
                    <a:cubicBezTo>
                      <a:pt x="55" y="748"/>
                      <a:pt x="55" y="911"/>
                      <a:pt x="41" y="1061"/>
                    </a:cubicBezTo>
                    <a:cubicBezTo>
                      <a:pt x="82" y="1129"/>
                      <a:pt x="150" y="1183"/>
                      <a:pt x="232" y="1224"/>
                    </a:cubicBezTo>
                    <a:cubicBezTo>
                      <a:pt x="267" y="1241"/>
                      <a:pt x="324" y="1246"/>
                      <a:pt x="386" y="1246"/>
                    </a:cubicBezTo>
                    <a:cubicBezTo>
                      <a:pt x="468" y="1246"/>
                      <a:pt x="558" y="1238"/>
                      <a:pt x="612" y="1238"/>
                    </a:cubicBezTo>
                    <a:cubicBezTo>
                      <a:pt x="1170" y="1238"/>
                      <a:pt x="1713" y="1210"/>
                      <a:pt x="2257" y="1170"/>
                    </a:cubicBezTo>
                    <a:cubicBezTo>
                      <a:pt x="2651" y="1142"/>
                      <a:pt x="2923" y="898"/>
                      <a:pt x="2773" y="490"/>
                    </a:cubicBezTo>
                    <a:cubicBezTo>
                      <a:pt x="2610" y="55"/>
                      <a:pt x="2175" y="28"/>
                      <a:pt x="1781" y="14"/>
                    </a:cubicBezTo>
                    <a:cubicBezTo>
                      <a:pt x="1632" y="1"/>
                      <a:pt x="1469" y="1"/>
                      <a:pt x="13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46"/>
              <p:cNvSpPr/>
              <p:nvPr/>
            </p:nvSpPr>
            <p:spPr>
              <a:xfrm>
                <a:off x="7027113" y="4155891"/>
                <a:ext cx="106009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231" extrusionOk="0">
                    <a:moveTo>
                      <a:pt x="2268" y="0"/>
                    </a:moveTo>
                    <a:cubicBezTo>
                      <a:pt x="1924" y="0"/>
                      <a:pt x="1572" y="42"/>
                      <a:pt x="1374" y="76"/>
                    </a:cubicBezTo>
                    <a:cubicBezTo>
                      <a:pt x="1061" y="157"/>
                      <a:pt x="776" y="279"/>
                      <a:pt x="599" y="483"/>
                    </a:cubicBezTo>
                    <a:cubicBezTo>
                      <a:pt x="1" y="1190"/>
                      <a:pt x="1455" y="1204"/>
                      <a:pt x="1849" y="1217"/>
                    </a:cubicBezTo>
                    <a:cubicBezTo>
                      <a:pt x="1999" y="1217"/>
                      <a:pt x="2162" y="1231"/>
                      <a:pt x="2311" y="1231"/>
                    </a:cubicBezTo>
                    <a:cubicBezTo>
                      <a:pt x="2407" y="1217"/>
                      <a:pt x="2502" y="1217"/>
                      <a:pt x="2597" y="1217"/>
                    </a:cubicBezTo>
                    <a:cubicBezTo>
                      <a:pt x="2651" y="1204"/>
                      <a:pt x="2692" y="1204"/>
                      <a:pt x="2733" y="1190"/>
                    </a:cubicBezTo>
                    <a:cubicBezTo>
                      <a:pt x="3059" y="1109"/>
                      <a:pt x="3304" y="687"/>
                      <a:pt x="3168" y="334"/>
                    </a:cubicBezTo>
                    <a:cubicBezTo>
                      <a:pt x="3113" y="184"/>
                      <a:pt x="2937" y="89"/>
                      <a:pt x="2733" y="48"/>
                    </a:cubicBezTo>
                    <a:cubicBezTo>
                      <a:pt x="2724" y="48"/>
                      <a:pt x="2709" y="54"/>
                      <a:pt x="2696" y="54"/>
                    </a:cubicBezTo>
                    <a:cubicBezTo>
                      <a:pt x="2689" y="54"/>
                      <a:pt x="2683" y="53"/>
                      <a:pt x="2678" y="48"/>
                    </a:cubicBezTo>
                    <a:cubicBezTo>
                      <a:pt x="2624" y="35"/>
                      <a:pt x="2556" y="21"/>
                      <a:pt x="2502" y="8"/>
                    </a:cubicBezTo>
                    <a:cubicBezTo>
                      <a:pt x="2425" y="3"/>
                      <a:pt x="2347" y="0"/>
                      <a:pt x="22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46"/>
              <p:cNvSpPr/>
              <p:nvPr/>
            </p:nvSpPr>
            <p:spPr>
              <a:xfrm>
                <a:off x="7015338" y="4259918"/>
                <a:ext cx="96415" cy="40010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1247" extrusionOk="0">
                    <a:moveTo>
                      <a:pt x="1414" y="1"/>
                    </a:moveTo>
                    <a:cubicBezTo>
                      <a:pt x="1257" y="31"/>
                      <a:pt x="1082" y="40"/>
                      <a:pt x="907" y="40"/>
                    </a:cubicBezTo>
                    <a:cubicBezTo>
                      <a:pt x="766" y="40"/>
                      <a:pt x="624" y="34"/>
                      <a:pt x="490" y="28"/>
                    </a:cubicBezTo>
                    <a:cubicBezTo>
                      <a:pt x="327" y="55"/>
                      <a:pt x="69" y="123"/>
                      <a:pt x="28" y="245"/>
                    </a:cubicBezTo>
                    <a:cubicBezTo>
                      <a:pt x="14" y="368"/>
                      <a:pt x="1" y="490"/>
                      <a:pt x="1" y="599"/>
                    </a:cubicBezTo>
                    <a:cubicBezTo>
                      <a:pt x="14" y="653"/>
                      <a:pt x="14" y="707"/>
                      <a:pt x="28" y="762"/>
                    </a:cubicBezTo>
                    <a:cubicBezTo>
                      <a:pt x="55" y="952"/>
                      <a:pt x="137" y="1142"/>
                      <a:pt x="313" y="1224"/>
                    </a:cubicBezTo>
                    <a:cubicBezTo>
                      <a:pt x="348" y="1241"/>
                      <a:pt x="408" y="1246"/>
                      <a:pt x="473" y="1246"/>
                    </a:cubicBezTo>
                    <a:cubicBezTo>
                      <a:pt x="559" y="1246"/>
                      <a:pt x="653" y="1237"/>
                      <a:pt x="708" y="1237"/>
                    </a:cubicBezTo>
                    <a:cubicBezTo>
                      <a:pt x="1251" y="1237"/>
                      <a:pt x="1795" y="1210"/>
                      <a:pt x="2352" y="1169"/>
                    </a:cubicBezTo>
                    <a:cubicBezTo>
                      <a:pt x="2746" y="1142"/>
                      <a:pt x="3005" y="898"/>
                      <a:pt x="2855" y="490"/>
                    </a:cubicBezTo>
                    <a:cubicBezTo>
                      <a:pt x="2733" y="150"/>
                      <a:pt x="2434" y="55"/>
                      <a:pt x="2121" y="28"/>
                    </a:cubicBezTo>
                    <a:cubicBezTo>
                      <a:pt x="2040" y="14"/>
                      <a:pt x="1944" y="14"/>
                      <a:pt x="1863" y="14"/>
                    </a:cubicBezTo>
                    <a:cubicBezTo>
                      <a:pt x="1713" y="1"/>
                      <a:pt x="1564" y="1"/>
                      <a:pt x="14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46"/>
              <p:cNvSpPr/>
              <p:nvPr/>
            </p:nvSpPr>
            <p:spPr>
              <a:xfrm>
                <a:off x="6890628" y="3999305"/>
                <a:ext cx="1502861" cy="470334"/>
              </a:xfrm>
              <a:custGeom>
                <a:avLst/>
                <a:gdLst/>
                <a:ahLst/>
                <a:cxnLst/>
                <a:rect l="l" t="t" r="r" b="b"/>
                <a:pathLst>
                  <a:path w="46840" h="14659" extrusionOk="0">
                    <a:moveTo>
                      <a:pt x="15040" y="4322"/>
                    </a:moveTo>
                    <a:cubicBezTo>
                      <a:pt x="15192" y="4322"/>
                      <a:pt x="15344" y="4333"/>
                      <a:pt x="15468" y="4385"/>
                    </a:cubicBezTo>
                    <a:cubicBezTo>
                      <a:pt x="15876" y="4575"/>
                      <a:pt x="15822" y="5282"/>
                      <a:pt x="15699" y="5635"/>
                    </a:cubicBezTo>
                    <a:cubicBezTo>
                      <a:pt x="15564" y="6043"/>
                      <a:pt x="15237" y="6328"/>
                      <a:pt x="14816" y="6396"/>
                    </a:cubicBezTo>
                    <a:cubicBezTo>
                      <a:pt x="14604" y="6427"/>
                      <a:pt x="14348" y="6447"/>
                      <a:pt x="14081" y="6447"/>
                    </a:cubicBezTo>
                    <a:cubicBezTo>
                      <a:pt x="13647" y="6447"/>
                      <a:pt x="13187" y="6395"/>
                      <a:pt x="12859" y="6260"/>
                    </a:cubicBezTo>
                    <a:cubicBezTo>
                      <a:pt x="12397" y="6057"/>
                      <a:pt x="12288" y="5594"/>
                      <a:pt x="12356" y="5132"/>
                    </a:cubicBezTo>
                    <a:cubicBezTo>
                      <a:pt x="12383" y="4901"/>
                      <a:pt x="12478" y="4779"/>
                      <a:pt x="12614" y="4697"/>
                    </a:cubicBezTo>
                    <a:cubicBezTo>
                      <a:pt x="12791" y="4439"/>
                      <a:pt x="13158" y="4371"/>
                      <a:pt x="13511" y="4358"/>
                    </a:cubicBezTo>
                    <a:cubicBezTo>
                      <a:pt x="13892" y="4330"/>
                      <a:pt x="14286" y="4330"/>
                      <a:pt x="14666" y="4330"/>
                    </a:cubicBezTo>
                    <a:cubicBezTo>
                      <a:pt x="14779" y="4330"/>
                      <a:pt x="14910" y="4322"/>
                      <a:pt x="15040" y="4322"/>
                    </a:cubicBezTo>
                    <a:close/>
                    <a:moveTo>
                      <a:pt x="31794" y="4322"/>
                    </a:moveTo>
                    <a:cubicBezTo>
                      <a:pt x="31923" y="4322"/>
                      <a:pt x="32054" y="4330"/>
                      <a:pt x="32173" y="4330"/>
                    </a:cubicBezTo>
                    <a:cubicBezTo>
                      <a:pt x="32554" y="4330"/>
                      <a:pt x="32934" y="4330"/>
                      <a:pt x="33315" y="4358"/>
                    </a:cubicBezTo>
                    <a:cubicBezTo>
                      <a:pt x="33668" y="4371"/>
                      <a:pt x="34035" y="4439"/>
                      <a:pt x="34212" y="4697"/>
                    </a:cubicBezTo>
                    <a:cubicBezTo>
                      <a:pt x="34362" y="4779"/>
                      <a:pt x="34457" y="4901"/>
                      <a:pt x="34484" y="5132"/>
                    </a:cubicBezTo>
                    <a:cubicBezTo>
                      <a:pt x="34538" y="5594"/>
                      <a:pt x="34430" y="6057"/>
                      <a:pt x="33967" y="6260"/>
                    </a:cubicBezTo>
                    <a:cubicBezTo>
                      <a:pt x="33647" y="6395"/>
                      <a:pt x="33191" y="6447"/>
                      <a:pt x="32757" y="6447"/>
                    </a:cubicBezTo>
                    <a:cubicBezTo>
                      <a:pt x="32492" y="6447"/>
                      <a:pt x="32235" y="6427"/>
                      <a:pt x="32024" y="6396"/>
                    </a:cubicBezTo>
                    <a:cubicBezTo>
                      <a:pt x="31602" y="6328"/>
                      <a:pt x="31263" y="6043"/>
                      <a:pt x="31127" y="5635"/>
                    </a:cubicBezTo>
                    <a:cubicBezTo>
                      <a:pt x="31018" y="5282"/>
                      <a:pt x="30964" y="4575"/>
                      <a:pt x="31371" y="4385"/>
                    </a:cubicBezTo>
                    <a:cubicBezTo>
                      <a:pt x="31496" y="4333"/>
                      <a:pt x="31644" y="4322"/>
                      <a:pt x="31794" y="4322"/>
                    </a:cubicBezTo>
                    <a:close/>
                    <a:moveTo>
                      <a:pt x="6683" y="4569"/>
                    </a:moveTo>
                    <a:cubicBezTo>
                      <a:pt x="6885" y="4569"/>
                      <a:pt x="7088" y="4590"/>
                      <a:pt x="7286" y="4629"/>
                    </a:cubicBezTo>
                    <a:cubicBezTo>
                      <a:pt x="7734" y="4725"/>
                      <a:pt x="7789" y="4942"/>
                      <a:pt x="7789" y="5391"/>
                    </a:cubicBezTo>
                    <a:cubicBezTo>
                      <a:pt x="7789" y="5608"/>
                      <a:pt x="7802" y="5880"/>
                      <a:pt x="7721" y="6097"/>
                    </a:cubicBezTo>
                    <a:cubicBezTo>
                      <a:pt x="8101" y="6097"/>
                      <a:pt x="8550" y="6097"/>
                      <a:pt x="8781" y="6437"/>
                    </a:cubicBezTo>
                    <a:cubicBezTo>
                      <a:pt x="8971" y="6695"/>
                      <a:pt x="9066" y="7171"/>
                      <a:pt x="9012" y="7484"/>
                    </a:cubicBezTo>
                    <a:cubicBezTo>
                      <a:pt x="8930" y="7864"/>
                      <a:pt x="8645" y="7932"/>
                      <a:pt x="8305" y="7973"/>
                    </a:cubicBezTo>
                    <a:cubicBezTo>
                      <a:pt x="7843" y="8041"/>
                      <a:pt x="7367" y="8068"/>
                      <a:pt x="6878" y="8082"/>
                    </a:cubicBezTo>
                    <a:cubicBezTo>
                      <a:pt x="6892" y="8082"/>
                      <a:pt x="6905" y="8095"/>
                      <a:pt x="6905" y="8109"/>
                    </a:cubicBezTo>
                    <a:cubicBezTo>
                      <a:pt x="7096" y="8367"/>
                      <a:pt x="7191" y="8843"/>
                      <a:pt x="7123" y="9156"/>
                    </a:cubicBezTo>
                    <a:cubicBezTo>
                      <a:pt x="7055" y="9536"/>
                      <a:pt x="6769" y="9604"/>
                      <a:pt x="6430" y="9645"/>
                    </a:cubicBezTo>
                    <a:cubicBezTo>
                      <a:pt x="5925" y="9717"/>
                      <a:pt x="5405" y="9750"/>
                      <a:pt x="4893" y="9750"/>
                    </a:cubicBezTo>
                    <a:cubicBezTo>
                      <a:pt x="4729" y="9750"/>
                      <a:pt x="4566" y="9747"/>
                      <a:pt x="4404" y="9740"/>
                    </a:cubicBezTo>
                    <a:cubicBezTo>
                      <a:pt x="4037" y="9713"/>
                      <a:pt x="3697" y="9686"/>
                      <a:pt x="3616" y="9291"/>
                    </a:cubicBezTo>
                    <a:cubicBezTo>
                      <a:pt x="3575" y="9128"/>
                      <a:pt x="3589" y="8925"/>
                      <a:pt x="3616" y="8734"/>
                    </a:cubicBezTo>
                    <a:cubicBezTo>
                      <a:pt x="3602" y="8585"/>
                      <a:pt x="3616" y="8422"/>
                      <a:pt x="3643" y="8286"/>
                    </a:cubicBezTo>
                    <a:cubicBezTo>
                      <a:pt x="3630" y="8218"/>
                      <a:pt x="3643" y="8163"/>
                      <a:pt x="3670" y="8109"/>
                    </a:cubicBezTo>
                    <a:cubicBezTo>
                      <a:pt x="3018" y="8041"/>
                      <a:pt x="2148" y="7796"/>
                      <a:pt x="2529" y="6967"/>
                    </a:cubicBezTo>
                    <a:cubicBezTo>
                      <a:pt x="2768" y="6444"/>
                      <a:pt x="3398" y="6254"/>
                      <a:pt x="4019" y="6254"/>
                    </a:cubicBezTo>
                    <a:cubicBezTo>
                      <a:pt x="4140" y="6254"/>
                      <a:pt x="4260" y="6261"/>
                      <a:pt x="4377" y="6274"/>
                    </a:cubicBezTo>
                    <a:cubicBezTo>
                      <a:pt x="4499" y="6260"/>
                      <a:pt x="4635" y="6247"/>
                      <a:pt x="4758" y="6247"/>
                    </a:cubicBezTo>
                    <a:cubicBezTo>
                      <a:pt x="4404" y="6084"/>
                      <a:pt x="4187" y="5798"/>
                      <a:pt x="4404" y="5295"/>
                    </a:cubicBezTo>
                    <a:cubicBezTo>
                      <a:pt x="4655" y="4772"/>
                      <a:pt x="5277" y="4582"/>
                      <a:pt x="5896" y="4582"/>
                    </a:cubicBezTo>
                    <a:cubicBezTo>
                      <a:pt x="6016" y="4582"/>
                      <a:pt x="6136" y="4589"/>
                      <a:pt x="6253" y="4602"/>
                    </a:cubicBezTo>
                    <a:cubicBezTo>
                      <a:pt x="6395" y="4580"/>
                      <a:pt x="6539" y="4569"/>
                      <a:pt x="6683" y="4569"/>
                    </a:cubicBezTo>
                    <a:close/>
                    <a:moveTo>
                      <a:pt x="40150" y="4569"/>
                    </a:moveTo>
                    <a:cubicBezTo>
                      <a:pt x="40294" y="4569"/>
                      <a:pt x="40439" y="4580"/>
                      <a:pt x="40587" y="4602"/>
                    </a:cubicBezTo>
                    <a:cubicBezTo>
                      <a:pt x="40702" y="4589"/>
                      <a:pt x="40820" y="4582"/>
                      <a:pt x="40939" y="4582"/>
                    </a:cubicBezTo>
                    <a:cubicBezTo>
                      <a:pt x="41553" y="4582"/>
                      <a:pt x="42183" y="4772"/>
                      <a:pt x="42422" y="5295"/>
                    </a:cubicBezTo>
                    <a:cubicBezTo>
                      <a:pt x="42653" y="5798"/>
                      <a:pt x="42435" y="6084"/>
                      <a:pt x="42068" y="6247"/>
                    </a:cubicBezTo>
                    <a:cubicBezTo>
                      <a:pt x="42204" y="6247"/>
                      <a:pt x="42340" y="6260"/>
                      <a:pt x="42463" y="6274"/>
                    </a:cubicBezTo>
                    <a:cubicBezTo>
                      <a:pt x="42580" y="6261"/>
                      <a:pt x="42700" y="6254"/>
                      <a:pt x="42820" y="6254"/>
                    </a:cubicBezTo>
                    <a:cubicBezTo>
                      <a:pt x="43438" y="6254"/>
                      <a:pt x="44061" y="6444"/>
                      <a:pt x="44311" y="6967"/>
                    </a:cubicBezTo>
                    <a:cubicBezTo>
                      <a:pt x="44692" y="7796"/>
                      <a:pt x="43808" y="8041"/>
                      <a:pt x="43156" y="8109"/>
                    </a:cubicBezTo>
                    <a:cubicBezTo>
                      <a:pt x="43183" y="8163"/>
                      <a:pt x="43197" y="8218"/>
                      <a:pt x="43183" y="8286"/>
                    </a:cubicBezTo>
                    <a:cubicBezTo>
                      <a:pt x="43224" y="8422"/>
                      <a:pt x="43224" y="8585"/>
                      <a:pt x="43210" y="8734"/>
                    </a:cubicBezTo>
                    <a:cubicBezTo>
                      <a:pt x="43251" y="8925"/>
                      <a:pt x="43251" y="9128"/>
                      <a:pt x="43224" y="9291"/>
                    </a:cubicBezTo>
                    <a:cubicBezTo>
                      <a:pt x="43142" y="9686"/>
                      <a:pt x="42789" y="9713"/>
                      <a:pt x="42435" y="9740"/>
                    </a:cubicBezTo>
                    <a:cubicBezTo>
                      <a:pt x="42274" y="9747"/>
                      <a:pt x="42111" y="9750"/>
                      <a:pt x="41947" y="9750"/>
                    </a:cubicBezTo>
                    <a:cubicBezTo>
                      <a:pt x="41435" y="9750"/>
                      <a:pt x="40915" y="9717"/>
                      <a:pt x="40410" y="9645"/>
                    </a:cubicBezTo>
                    <a:cubicBezTo>
                      <a:pt x="40070" y="9604"/>
                      <a:pt x="39771" y="9536"/>
                      <a:pt x="39703" y="9156"/>
                    </a:cubicBezTo>
                    <a:cubicBezTo>
                      <a:pt x="39635" y="8843"/>
                      <a:pt x="39731" y="8367"/>
                      <a:pt x="39921" y="8109"/>
                    </a:cubicBezTo>
                    <a:cubicBezTo>
                      <a:pt x="39934" y="8095"/>
                      <a:pt x="39948" y="8082"/>
                      <a:pt x="39948" y="8082"/>
                    </a:cubicBezTo>
                    <a:cubicBezTo>
                      <a:pt x="39472" y="8068"/>
                      <a:pt x="38997" y="8041"/>
                      <a:pt x="38521" y="7973"/>
                    </a:cubicBezTo>
                    <a:cubicBezTo>
                      <a:pt x="38181" y="7932"/>
                      <a:pt x="37896" y="7864"/>
                      <a:pt x="37828" y="7484"/>
                    </a:cubicBezTo>
                    <a:cubicBezTo>
                      <a:pt x="37760" y="7171"/>
                      <a:pt x="37855" y="6695"/>
                      <a:pt x="38045" y="6437"/>
                    </a:cubicBezTo>
                    <a:cubicBezTo>
                      <a:pt x="38290" y="6097"/>
                      <a:pt x="38738" y="6097"/>
                      <a:pt x="39119" y="6097"/>
                    </a:cubicBezTo>
                    <a:cubicBezTo>
                      <a:pt x="39024" y="5880"/>
                      <a:pt x="39037" y="5608"/>
                      <a:pt x="39037" y="5391"/>
                    </a:cubicBezTo>
                    <a:cubicBezTo>
                      <a:pt x="39051" y="4942"/>
                      <a:pt x="39092" y="4725"/>
                      <a:pt x="39554" y="4629"/>
                    </a:cubicBezTo>
                    <a:cubicBezTo>
                      <a:pt x="39752" y="4590"/>
                      <a:pt x="39950" y="4569"/>
                      <a:pt x="40150" y="4569"/>
                    </a:cubicBezTo>
                    <a:close/>
                    <a:moveTo>
                      <a:pt x="25030" y="7393"/>
                    </a:moveTo>
                    <a:cubicBezTo>
                      <a:pt x="25246" y="7393"/>
                      <a:pt x="25464" y="7414"/>
                      <a:pt x="25676" y="7457"/>
                    </a:cubicBezTo>
                    <a:cubicBezTo>
                      <a:pt x="26125" y="7552"/>
                      <a:pt x="26179" y="7756"/>
                      <a:pt x="26179" y="8204"/>
                    </a:cubicBezTo>
                    <a:cubicBezTo>
                      <a:pt x="26193" y="8422"/>
                      <a:pt x="26206" y="8707"/>
                      <a:pt x="26111" y="8925"/>
                    </a:cubicBezTo>
                    <a:cubicBezTo>
                      <a:pt x="26139" y="8925"/>
                      <a:pt x="26168" y="8924"/>
                      <a:pt x="26197" y="8924"/>
                    </a:cubicBezTo>
                    <a:cubicBezTo>
                      <a:pt x="26557" y="8924"/>
                      <a:pt x="26958" y="8936"/>
                      <a:pt x="27185" y="9251"/>
                    </a:cubicBezTo>
                    <a:cubicBezTo>
                      <a:pt x="27375" y="9523"/>
                      <a:pt x="27470" y="9998"/>
                      <a:pt x="27402" y="10311"/>
                    </a:cubicBezTo>
                    <a:cubicBezTo>
                      <a:pt x="27334" y="10678"/>
                      <a:pt x="27035" y="10759"/>
                      <a:pt x="26709" y="10800"/>
                    </a:cubicBezTo>
                    <a:cubicBezTo>
                      <a:pt x="26233" y="10855"/>
                      <a:pt x="25758" y="10895"/>
                      <a:pt x="25268" y="10895"/>
                    </a:cubicBezTo>
                    <a:cubicBezTo>
                      <a:pt x="25282" y="10909"/>
                      <a:pt x="25296" y="10923"/>
                      <a:pt x="25296" y="10923"/>
                    </a:cubicBezTo>
                    <a:cubicBezTo>
                      <a:pt x="25486" y="11194"/>
                      <a:pt x="25581" y="11670"/>
                      <a:pt x="25527" y="11983"/>
                    </a:cubicBezTo>
                    <a:cubicBezTo>
                      <a:pt x="25445" y="12350"/>
                      <a:pt x="25160" y="12431"/>
                      <a:pt x="24820" y="12472"/>
                    </a:cubicBezTo>
                    <a:cubicBezTo>
                      <a:pt x="24332" y="12532"/>
                      <a:pt x="23830" y="12570"/>
                      <a:pt x="23335" y="12570"/>
                    </a:cubicBezTo>
                    <a:cubicBezTo>
                      <a:pt x="23153" y="12570"/>
                      <a:pt x="22973" y="12565"/>
                      <a:pt x="22795" y="12554"/>
                    </a:cubicBezTo>
                    <a:cubicBezTo>
                      <a:pt x="22441" y="12540"/>
                      <a:pt x="22088" y="12513"/>
                      <a:pt x="22006" y="12105"/>
                    </a:cubicBezTo>
                    <a:cubicBezTo>
                      <a:pt x="21965" y="11942"/>
                      <a:pt x="21979" y="11752"/>
                      <a:pt x="22006" y="11561"/>
                    </a:cubicBezTo>
                    <a:cubicBezTo>
                      <a:pt x="22006" y="11398"/>
                      <a:pt x="22006" y="11249"/>
                      <a:pt x="22047" y="11113"/>
                    </a:cubicBezTo>
                    <a:cubicBezTo>
                      <a:pt x="22033" y="11045"/>
                      <a:pt x="22033" y="10977"/>
                      <a:pt x="22074" y="10923"/>
                    </a:cubicBezTo>
                    <a:cubicBezTo>
                      <a:pt x="21422" y="10868"/>
                      <a:pt x="20538" y="10624"/>
                      <a:pt x="20919" y="9794"/>
                    </a:cubicBezTo>
                    <a:cubicBezTo>
                      <a:pt x="21158" y="9259"/>
                      <a:pt x="21789" y="9067"/>
                      <a:pt x="22411" y="9067"/>
                    </a:cubicBezTo>
                    <a:cubicBezTo>
                      <a:pt x="22531" y="9067"/>
                      <a:pt x="22651" y="9074"/>
                      <a:pt x="22767" y="9088"/>
                    </a:cubicBezTo>
                    <a:cubicBezTo>
                      <a:pt x="22890" y="9074"/>
                      <a:pt x="23026" y="9060"/>
                      <a:pt x="23148" y="9060"/>
                    </a:cubicBezTo>
                    <a:cubicBezTo>
                      <a:pt x="22795" y="8897"/>
                      <a:pt x="22577" y="8612"/>
                      <a:pt x="22795" y="8123"/>
                    </a:cubicBezTo>
                    <a:cubicBezTo>
                      <a:pt x="23045" y="7587"/>
                      <a:pt x="23668" y="7395"/>
                      <a:pt x="24288" y="7395"/>
                    </a:cubicBezTo>
                    <a:cubicBezTo>
                      <a:pt x="24407" y="7395"/>
                      <a:pt x="24527" y="7403"/>
                      <a:pt x="24643" y="7416"/>
                    </a:cubicBezTo>
                    <a:cubicBezTo>
                      <a:pt x="24771" y="7400"/>
                      <a:pt x="24900" y="7393"/>
                      <a:pt x="25030" y="7393"/>
                    </a:cubicBezTo>
                    <a:close/>
                    <a:moveTo>
                      <a:pt x="12389" y="9377"/>
                    </a:moveTo>
                    <a:cubicBezTo>
                      <a:pt x="12605" y="9377"/>
                      <a:pt x="12823" y="9399"/>
                      <a:pt x="13035" y="9441"/>
                    </a:cubicBezTo>
                    <a:cubicBezTo>
                      <a:pt x="13484" y="9536"/>
                      <a:pt x="13525" y="9740"/>
                      <a:pt x="13538" y="10189"/>
                    </a:cubicBezTo>
                    <a:cubicBezTo>
                      <a:pt x="13538" y="10406"/>
                      <a:pt x="13552" y="10691"/>
                      <a:pt x="13470" y="10909"/>
                    </a:cubicBezTo>
                    <a:cubicBezTo>
                      <a:pt x="13851" y="10909"/>
                      <a:pt x="14286" y="10909"/>
                      <a:pt x="14531" y="11235"/>
                    </a:cubicBezTo>
                    <a:cubicBezTo>
                      <a:pt x="14721" y="11507"/>
                      <a:pt x="14816" y="11983"/>
                      <a:pt x="14762" y="12295"/>
                    </a:cubicBezTo>
                    <a:cubicBezTo>
                      <a:pt x="14680" y="12662"/>
                      <a:pt x="14395" y="12744"/>
                      <a:pt x="14055" y="12785"/>
                    </a:cubicBezTo>
                    <a:cubicBezTo>
                      <a:pt x="13567" y="12844"/>
                      <a:pt x="13065" y="12882"/>
                      <a:pt x="12570" y="12882"/>
                    </a:cubicBezTo>
                    <a:cubicBezTo>
                      <a:pt x="12388" y="12882"/>
                      <a:pt x="12208" y="12877"/>
                      <a:pt x="12030" y="12866"/>
                    </a:cubicBezTo>
                    <a:cubicBezTo>
                      <a:pt x="11676" y="12853"/>
                      <a:pt x="11323" y="12825"/>
                      <a:pt x="11241" y="12418"/>
                    </a:cubicBezTo>
                    <a:cubicBezTo>
                      <a:pt x="11200" y="12255"/>
                      <a:pt x="11214" y="12064"/>
                      <a:pt x="11241" y="11874"/>
                    </a:cubicBezTo>
                    <a:cubicBezTo>
                      <a:pt x="11241" y="11724"/>
                      <a:pt x="11241" y="11561"/>
                      <a:pt x="11282" y="11425"/>
                    </a:cubicBezTo>
                    <a:cubicBezTo>
                      <a:pt x="11268" y="11357"/>
                      <a:pt x="11268" y="11290"/>
                      <a:pt x="11309" y="11235"/>
                    </a:cubicBezTo>
                    <a:cubicBezTo>
                      <a:pt x="10657" y="11181"/>
                      <a:pt x="9773" y="10936"/>
                      <a:pt x="10154" y="10107"/>
                    </a:cubicBezTo>
                    <a:cubicBezTo>
                      <a:pt x="10393" y="9572"/>
                      <a:pt x="11024" y="9380"/>
                      <a:pt x="11646" y="9380"/>
                    </a:cubicBezTo>
                    <a:cubicBezTo>
                      <a:pt x="11766" y="9380"/>
                      <a:pt x="11886" y="9387"/>
                      <a:pt x="12002" y="9400"/>
                    </a:cubicBezTo>
                    <a:cubicBezTo>
                      <a:pt x="12130" y="9385"/>
                      <a:pt x="12259" y="9377"/>
                      <a:pt x="12389" y="9377"/>
                    </a:cubicBezTo>
                    <a:close/>
                    <a:moveTo>
                      <a:pt x="34451" y="9377"/>
                    </a:moveTo>
                    <a:cubicBezTo>
                      <a:pt x="34581" y="9377"/>
                      <a:pt x="34710" y="9385"/>
                      <a:pt x="34837" y="9400"/>
                    </a:cubicBezTo>
                    <a:cubicBezTo>
                      <a:pt x="34952" y="9387"/>
                      <a:pt x="35070" y="9380"/>
                      <a:pt x="35188" y="9380"/>
                    </a:cubicBezTo>
                    <a:cubicBezTo>
                      <a:pt x="35802" y="9380"/>
                      <a:pt x="36433" y="9572"/>
                      <a:pt x="36672" y="10107"/>
                    </a:cubicBezTo>
                    <a:cubicBezTo>
                      <a:pt x="37053" y="10936"/>
                      <a:pt x="36183" y="11181"/>
                      <a:pt x="35531" y="11235"/>
                    </a:cubicBezTo>
                    <a:cubicBezTo>
                      <a:pt x="35558" y="11290"/>
                      <a:pt x="35571" y="11357"/>
                      <a:pt x="35558" y="11425"/>
                    </a:cubicBezTo>
                    <a:cubicBezTo>
                      <a:pt x="35585" y="11561"/>
                      <a:pt x="35599" y="11724"/>
                      <a:pt x="35585" y="11874"/>
                    </a:cubicBezTo>
                    <a:cubicBezTo>
                      <a:pt x="35626" y="12064"/>
                      <a:pt x="35626" y="12255"/>
                      <a:pt x="35599" y="12418"/>
                    </a:cubicBezTo>
                    <a:cubicBezTo>
                      <a:pt x="35517" y="12825"/>
                      <a:pt x="35164" y="12853"/>
                      <a:pt x="34810" y="12866"/>
                    </a:cubicBezTo>
                    <a:cubicBezTo>
                      <a:pt x="34628" y="12877"/>
                      <a:pt x="34445" y="12882"/>
                      <a:pt x="34262" y="12882"/>
                    </a:cubicBezTo>
                    <a:cubicBezTo>
                      <a:pt x="33761" y="12882"/>
                      <a:pt x="33259" y="12844"/>
                      <a:pt x="32771" y="12785"/>
                    </a:cubicBezTo>
                    <a:cubicBezTo>
                      <a:pt x="32445" y="12744"/>
                      <a:pt x="32146" y="12662"/>
                      <a:pt x="32078" y="12295"/>
                    </a:cubicBezTo>
                    <a:cubicBezTo>
                      <a:pt x="32010" y="11983"/>
                      <a:pt x="32105" y="11507"/>
                      <a:pt x="32296" y="11235"/>
                    </a:cubicBezTo>
                    <a:cubicBezTo>
                      <a:pt x="32540" y="10909"/>
                      <a:pt x="32989" y="10909"/>
                      <a:pt x="33369" y="10909"/>
                    </a:cubicBezTo>
                    <a:cubicBezTo>
                      <a:pt x="33274" y="10691"/>
                      <a:pt x="33288" y="10406"/>
                      <a:pt x="33301" y="10189"/>
                    </a:cubicBezTo>
                    <a:cubicBezTo>
                      <a:pt x="33301" y="9740"/>
                      <a:pt x="33342" y="9536"/>
                      <a:pt x="33804" y="9441"/>
                    </a:cubicBezTo>
                    <a:cubicBezTo>
                      <a:pt x="34017" y="9399"/>
                      <a:pt x="34234" y="9377"/>
                      <a:pt x="34451" y="9377"/>
                    </a:cubicBezTo>
                    <a:close/>
                    <a:moveTo>
                      <a:pt x="3575" y="0"/>
                    </a:moveTo>
                    <a:cubicBezTo>
                      <a:pt x="3553" y="0"/>
                      <a:pt x="3500" y="23"/>
                      <a:pt x="3385" y="35"/>
                    </a:cubicBezTo>
                    <a:cubicBezTo>
                      <a:pt x="2542" y="117"/>
                      <a:pt x="1672" y="103"/>
                      <a:pt x="843" y="130"/>
                    </a:cubicBezTo>
                    <a:cubicBezTo>
                      <a:pt x="830" y="132"/>
                      <a:pt x="810" y="133"/>
                      <a:pt x="786" y="133"/>
                    </a:cubicBezTo>
                    <a:cubicBezTo>
                      <a:pt x="690" y="133"/>
                      <a:pt x="519" y="123"/>
                      <a:pt x="374" y="123"/>
                    </a:cubicBezTo>
                    <a:cubicBezTo>
                      <a:pt x="250" y="123"/>
                      <a:pt x="145" y="130"/>
                      <a:pt x="123" y="158"/>
                    </a:cubicBezTo>
                    <a:cubicBezTo>
                      <a:pt x="123" y="158"/>
                      <a:pt x="163" y="633"/>
                      <a:pt x="163" y="674"/>
                    </a:cubicBezTo>
                    <a:cubicBezTo>
                      <a:pt x="150" y="1082"/>
                      <a:pt x="136" y="1490"/>
                      <a:pt x="123" y="1897"/>
                    </a:cubicBezTo>
                    <a:cubicBezTo>
                      <a:pt x="109" y="2754"/>
                      <a:pt x="82" y="3624"/>
                      <a:pt x="68" y="4480"/>
                    </a:cubicBezTo>
                    <a:cubicBezTo>
                      <a:pt x="28" y="6492"/>
                      <a:pt x="0" y="8490"/>
                      <a:pt x="55" y="10488"/>
                    </a:cubicBezTo>
                    <a:cubicBezTo>
                      <a:pt x="251" y="10430"/>
                      <a:pt x="452" y="10394"/>
                      <a:pt x="640" y="10394"/>
                    </a:cubicBezTo>
                    <a:cubicBezTo>
                      <a:pt x="1079" y="10394"/>
                      <a:pt x="1451" y="10591"/>
                      <a:pt x="1536" y="11181"/>
                    </a:cubicBezTo>
                    <a:cubicBezTo>
                      <a:pt x="1591" y="11507"/>
                      <a:pt x="1618" y="11833"/>
                      <a:pt x="1659" y="12146"/>
                    </a:cubicBezTo>
                    <a:cubicBezTo>
                      <a:pt x="1672" y="12323"/>
                      <a:pt x="1699" y="12526"/>
                      <a:pt x="1523" y="12635"/>
                    </a:cubicBezTo>
                    <a:cubicBezTo>
                      <a:pt x="1407" y="12718"/>
                      <a:pt x="1211" y="12730"/>
                      <a:pt x="1026" y="12730"/>
                    </a:cubicBezTo>
                    <a:cubicBezTo>
                      <a:pt x="948" y="12730"/>
                      <a:pt x="871" y="12728"/>
                      <a:pt x="804" y="12728"/>
                    </a:cubicBezTo>
                    <a:cubicBezTo>
                      <a:pt x="769" y="12728"/>
                      <a:pt x="736" y="12728"/>
                      <a:pt x="707" y="12730"/>
                    </a:cubicBezTo>
                    <a:cubicBezTo>
                      <a:pt x="530" y="12744"/>
                      <a:pt x="340" y="12771"/>
                      <a:pt x="150" y="12785"/>
                    </a:cubicBezTo>
                    <a:cubicBezTo>
                      <a:pt x="191" y="13356"/>
                      <a:pt x="231" y="13926"/>
                      <a:pt x="286" y="14497"/>
                    </a:cubicBezTo>
                    <a:cubicBezTo>
                      <a:pt x="3156" y="14595"/>
                      <a:pt x="6017" y="14659"/>
                      <a:pt x="8883" y="14659"/>
                    </a:cubicBezTo>
                    <a:cubicBezTo>
                      <a:pt x="9587" y="14659"/>
                      <a:pt x="10291" y="14655"/>
                      <a:pt x="10997" y="14647"/>
                    </a:cubicBezTo>
                    <a:cubicBezTo>
                      <a:pt x="14064" y="14613"/>
                      <a:pt x="17132" y="14477"/>
                      <a:pt x="20200" y="14477"/>
                    </a:cubicBezTo>
                    <a:cubicBezTo>
                      <a:pt x="20843" y="14477"/>
                      <a:pt x="21486" y="14483"/>
                      <a:pt x="22129" y="14497"/>
                    </a:cubicBezTo>
                    <a:cubicBezTo>
                      <a:pt x="22197" y="14511"/>
                      <a:pt x="22251" y="14524"/>
                      <a:pt x="22305" y="14552"/>
                    </a:cubicBezTo>
                    <a:cubicBezTo>
                      <a:pt x="23012" y="14511"/>
                      <a:pt x="23719" y="14484"/>
                      <a:pt x="24439" y="14457"/>
                    </a:cubicBezTo>
                    <a:cubicBezTo>
                      <a:pt x="25180" y="14441"/>
                      <a:pt x="25920" y="14434"/>
                      <a:pt x="26661" y="14434"/>
                    </a:cubicBezTo>
                    <a:cubicBezTo>
                      <a:pt x="27184" y="14434"/>
                      <a:pt x="27708" y="14437"/>
                      <a:pt x="28231" y="14443"/>
                    </a:cubicBezTo>
                    <a:cubicBezTo>
                      <a:pt x="29020" y="14457"/>
                      <a:pt x="29835" y="14457"/>
                      <a:pt x="30637" y="14538"/>
                    </a:cubicBezTo>
                    <a:cubicBezTo>
                      <a:pt x="32364" y="14579"/>
                      <a:pt x="34103" y="14633"/>
                      <a:pt x="35830" y="14647"/>
                    </a:cubicBezTo>
                    <a:cubicBezTo>
                      <a:pt x="36537" y="14655"/>
                      <a:pt x="37244" y="14659"/>
                      <a:pt x="37950" y="14659"/>
                    </a:cubicBezTo>
                    <a:cubicBezTo>
                      <a:pt x="40823" y="14659"/>
                      <a:pt x="43684" y="14595"/>
                      <a:pt x="46554" y="14497"/>
                    </a:cubicBezTo>
                    <a:cubicBezTo>
                      <a:pt x="46608" y="13926"/>
                      <a:pt x="46649" y="13356"/>
                      <a:pt x="46676" y="12785"/>
                    </a:cubicBezTo>
                    <a:cubicBezTo>
                      <a:pt x="46499" y="12771"/>
                      <a:pt x="46309" y="12744"/>
                      <a:pt x="46132" y="12730"/>
                    </a:cubicBezTo>
                    <a:cubicBezTo>
                      <a:pt x="46103" y="12728"/>
                      <a:pt x="46071" y="12728"/>
                      <a:pt x="46036" y="12728"/>
                    </a:cubicBezTo>
                    <a:cubicBezTo>
                      <a:pt x="45968" y="12728"/>
                      <a:pt x="45892" y="12730"/>
                      <a:pt x="45813" y="12730"/>
                    </a:cubicBezTo>
                    <a:cubicBezTo>
                      <a:pt x="45627" y="12730"/>
                      <a:pt x="45427" y="12718"/>
                      <a:pt x="45303" y="12635"/>
                    </a:cubicBezTo>
                    <a:cubicBezTo>
                      <a:pt x="45140" y="12526"/>
                      <a:pt x="45167" y="12323"/>
                      <a:pt x="45181" y="12146"/>
                    </a:cubicBezTo>
                    <a:cubicBezTo>
                      <a:pt x="45208" y="11833"/>
                      <a:pt x="45249" y="11507"/>
                      <a:pt x="45290" y="11181"/>
                    </a:cubicBezTo>
                    <a:cubicBezTo>
                      <a:pt x="45375" y="10591"/>
                      <a:pt x="45747" y="10394"/>
                      <a:pt x="46191" y="10394"/>
                    </a:cubicBezTo>
                    <a:cubicBezTo>
                      <a:pt x="46381" y="10394"/>
                      <a:pt x="46585" y="10430"/>
                      <a:pt x="46785" y="10488"/>
                    </a:cubicBezTo>
                    <a:cubicBezTo>
                      <a:pt x="46839" y="8490"/>
                      <a:pt x="46812" y="6492"/>
                      <a:pt x="46771" y="4480"/>
                    </a:cubicBezTo>
                    <a:cubicBezTo>
                      <a:pt x="46758" y="3624"/>
                      <a:pt x="46731" y="2754"/>
                      <a:pt x="46703" y="1897"/>
                    </a:cubicBezTo>
                    <a:cubicBezTo>
                      <a:pt x="46690" y="1490"/>
                      <a:pt x="46676" y="1082"/>
                      <a:pt x="46663" y="674"/>
                    </a:cubicBezTo>
                    <a:cubicBezTo>
                      <a:pt x="46663" y="633"/>
                      <a:pt x="46703" y="158"/>
                      <a:pt x="46717" y="158"/>
                    </a:cubicBezTo>
                    <a:cubicBezTo>
                      <a:pt x="46695" y="130"/>
                      <a:pt x="46588" y="123"/>
                      <a:pt x="46462" y="123"/>
                    </a:cubicBezTo>
                    <a:cubicBezTo>
                      <a:pt x="46315" y="123"/>
                      <a:pt x="46142" y="133"/>
                      <a:pt x="46050" y="133"/>
                    </a:cubicBezTo>
                    <a:cubicBezTo>
                      <a:pt x="46026" y="133"/>
                      <a:pt x="46008" y="132"/>
                      <a:pt x="45997" y="130"/>
                    </a:cubicBezTo>
                    <a:cubicBezTo>
                      <a:pt x="45154" y="103"/>
                      <a:pt x="44284" y="117"/>
                      <a:pt x="43455" y="35"/>
                    </a:cubicBezTo>
                    <a:cubicBezTo>
                      <a:pt x="43334" y="23"/>
                      <a:pt x="43280" y="0"/>
                      <a:pt x="43258" y="0"/>
                    </a:cubicBezTo>
                    <a:cubicBezTo>
                      <a:pt x="43230" y="0"/>
                      <a:pt x="43251" y="36"/>
                      <a:pt x="43251" y="171"/>
                    </a:cubicBezTo>
                    <a:cubicBezTo>
                      <a:pt x="43251" y="361"/>
                      <a:pt x="43251" y="552"/>
                      <a:pt x="43265" y="742"/>
                    </a:cubicBezTo>
                    <a:cubicBezTo>
                      <a:pt x="43278" y="1218"/>
                      <a:pt x="43319" y="1693"/>
                      <a:pt x="43387" y="2156"/>
                    </a:cubicBezTo>
                    <a:cubicBezTo>
                      <a:pt x="43427" y="2421"/>
                      <a:pt x="43285" y="2700"/>
                      <a:pt x="42987" y="2700"/>
                    </a:cubicBezTo>
                    <a:cubicBezTo>
                      <a:pt x="42980" y="2700"/>
                      <a:pt x="42973" y="2700"/>
                      <a:pt x="42966" y="2699"/>
                    </a:cubicBezTo>
                    <a:cubicBezTo>
                      <a:pt x="42109" y="2686"/>
                      <a:pt x="41239" y="2659"/>
                      <a:pt x="40369" y="2631"/>
                    </a:cubicBezTo>
                    <a:cubicBezTo>
                      <a:pt x="40152" y="2618"/>
                      <a:pt x="39948" y="2441"/>
                      <a:pt x="39948" y="2210"/>
                    </a:cubicBezTo>
                    <a:cubicBezTo>
                      <a:pt x="39962" y="1571"/>
                      <a:pt x="39989" y="932"/>
                      <a:pt x="39921" y="307"/>
                    </a:cubicBezTo>
                    <a:cubicBezTo>
                      <a:pt x="39896" y="87"/>
                      <a:pt x="39813" y="43"/>
                      <a:pt x="39680" y="43"/>
                    </a:cubicBezTo>
                    <a:cubicBezTo>
                      <a:pt x="39591" y="43"/>
                      <a:pt x="39480" y="62"/>
                      <a:pt x="39350" y="62"/>
                    </a:cubicBezTo>
                    <a:cubicBezTo>
                      <a:pt x="39010" y="76"/>
                      <a:pt x="38657" y="76"/>
                      <a:pt x="38317" y="90"/>
                    </a:cubicBezTo>
                    <a:cubicBezTo>
                      <a:pt x="38004" y="103"/>
                      <a:pt x="37705" y="117"/>
                      <a:pt x="37393" y="130"/>
                    </a:cubicBezTo>
                    <a:cubicBezTo>
                      <a:pt x="37338" y="130"/>
                      <a:pt x="37066" y="144"/>
                      <a:pt x="37012" y="144"/>
                    </a:cubicBezTo>
                    <a:cubicBezTo>
                      <a:pt x="37039" y="185"/>
                      <a:pt x="37039" y="470"/>
                      <a:pt x="37053" y="525"/>
                    </a:cubicBezTo>
                    <a:cubicBezTo>
                      <a:pt x="37080" y="1177"/>
                      <a:pt x="37107" y="1829"/>
                      <a:pt x="37134" y="2482"/>
                    </a:cubicBezTo>
                    <a:cubicBezTo>
                      <a:pt x="37148" y="2713"/>
                      <a:pt x="36931" y="2903"/>
                      <a:pt x="36713" y="2903"/>
                    </a:cubicBezTo>
                    <a:cubicBezTo>
                      <a:pt x="35938" y="2917"/>
                      <a:pt x="35164" y="2930"/>
                      <a:pt x="34389" y="2944"/>
                    </a:cubicBezTo>
                    <a:cubicBezTo>
                      <a:pt x="34171" y="2944"/>
                      <a:pt x="33981" y="2754"/>
                      <a:pt x="33981" y="2536"/>
                    </a:cubicBezTo>
                    <a:cubicBezTo>
                      <a:pt x="33981" y="1884"/>
                      <a:pt x="33995" y="1231"/>
                      <a:pt x="33995" y="579"/>
                    </a:cubicBezTo>
                    <a:cubicBezTo>
                      <a:pt x="33995" y="198"/>
                      <a:pt x="33940" y="158"/>
                      <a:pt x="33560" y="144"/>
                    </a:cubicBezTo>
                    <a:lnTo>
                      <a:pt x="32472" y="144"/>
                    </a:lnTo>
                    <a:cubicBezTo>
                      <a:pt x="32146" y="158"/>
                      <a:pt x="31806" y="171"/>
                      <a:pt x="31480" y="185"/>
                    </a:cubicBezTo>
                    <a:cubicBezTo>
                      <a:pt x="31432" y="186"/>
                      <a:pt x="31387" y="187"/>
                      <a:pt x="31346" y="187"/>
                    </a:cubicBezTo>
                    <a:cubicBezTo>
                      <a:pt x="31325" y="187"/>
                      <a:pt x="31305" y="187"/>
                      <a:pt x="31286" y="187"/>
                    </a:cubicBezTo>
                    <a:cubicBezTo>
                      <a:pt x="31028" y="187"/>
                      <a:pt x="30936" y="200"/>
                      <a:pt x="30936" y="579"/>
                    </a:cubicBezTo>
                    <a:cubicBezTo>
                      <a:pt x="30923" y="1245"/>
                      <a:pt x="30923" y="1911"/>
                      <a:pt x="30923" y="2591"/>
                    </a:cubicBezTo>
                    <a:cubicBezTo>
                      <a:pt x="30923" y="2775"/>
                      <a:pt x="30756" y="2985"/>
                      <a:pt x="30548" y="2985"/>
                    </a:cubicBezTo>
                    <a:cubicBezTo>
                      <a:pt x="30542" y="2985"/>
                      <a:pt x="30535" y="2985"/>
                      <a:pt x="30529" y="2985"/>
                    </a:cubicBezTo>
                    <a:cubicBezTo>
                      <a:pt x="29740" y="2917"/>
                      <a:pt x="28965" y="2835"/>
                      <a:pt x="28177" y="2754"/>
                    </a:cubicBezTo>
                    <a:cubicBezTo>
                      <a:pt x="27878" y="2726"/>
                      <a:pt x="27742" y="2509"/>
                      <a:pt x="27769" y="2224"/>
                    </a:cubicBezTo>
                    <a:cubicBezTo>
                      <a:pt x="27824" y="1857"/>
                      <a:pt x="27865" y="1476"/>
                      <a:pt x="27919" y="1109"/>
                    </a:cubicBezTo>
                    <a:cubicBezTo>
                      <a:pt x="27960" y="769"/>
                      <a:pt x="28150" y="280"/>
                      <a:pt x="27769" y="103"/>
                    </a:cubicBezTo>
                    <a:cubicBezTo>
                      <a:pt x="27742" y="90"/>
                      <a:pt x="27715" y="76"/>
                      <a:pt x="27674" y="62"/>
                    </a:cubicBezTo>
                    <a:cubicBezTo>
                      <a:pt x="27144" y="171"/>
                      <a:pt x="26532" y="144"/>
                      <a:pt x="26002" y="158"/>
                    </a:cubicBezTo>
                    <a:cubicBezTo>
                      <a:pt x="25841" y="158"/>
                      <a:pt x="25617" y="130"/>
                      <a:pt x="25407" y="130"/>
                    </a:cubicBezTo>
                    <a:cubicBezTo>
                      <a:pt x="25226" y="130"/>
                      <a:pt x="25055" y="150"/>
                      <a:pt x="24942" y="226"/>
                    </a:cubicBezTo>
                    <a:cubicBezTo>
                      <a:pt x="24698" y="389"/>
                      <a:pt x="24765" y="824"/>
                      <a:pt x="24752" y="1109"/>
                    </a:cubicBezTo>
                    <a:cubicBezTo>
                      <a:pt x="24711" y="1544"/>
                      <a:pt x="24765" y="2101"/>
                      <a:pt x="24507" y="2495"/>
                    </a:cubicBezTo>
                    <a:cubicBezTo>
                      <a:pt x="24263" y="2876"/>
                      <a:pt x="23841" y="2930"/>
                      <a:pt x="23420" y="2930"/>
                    </a:cubicBezTo>
                    <a:cubicBezTo>
                      <a:pt x="23215" y="2930"/>
                      <a:pt x="22941" y="2954"/>
                      <a:pt x="22669" y="2954"/>
                    </a:cubicBezTo>
                    <a:cubicBezTo>
                      <a:pt x="22363" y="2954"/>
                      <a:pt x="22058" y="2924"/>
                      <a:pt x="21857" y="2794"/>
                    </a:cubicBezTo>
                    <a:cubicBezTo>
                      <a:pt x="21463" y="2523"/>
                      <a:pt x="21503" y="1884"/>
                      <a:pt x="21503" y="1462"/>
                    </a:cubicBezTo>
                    <a:cubicBezTo>
                      <a:pt x="21503" y="1136"/>
                      <a:pt x="21571" y="728"/>
                      <a:pt x="21476" y="416"/>
                    </a:cubicBezTo>
                    <a:cubicBezTo>
                      <a:pt x="21370" y="98"/>
                      <a:pt x="21123" y="77"/>
                      <a:pt x="20839" y="77"/>
                    </a:cubicBezTo>
                    <a:cubicBezTo>
                      <a:pt x="20798" y="77"/>
                      <a:pt x="20756" y="78"/>
                      <a:pt x="20713" y="78"/>
                    </a:cubicBezTo>
                    <a:cubicBezTo>
                      <a:pt x="20673" y="78"/>
                      <a:pt x="20633" y="77"/>
                      <a:pt x="20593" y="76"/>
                    </a:cubicBezTo>
                    <a:cubicBezTo>
                      <a:pt x="20477" y="73"/>
                      <a:pt x="20362" y="72"/>
                      <a:pt x="20246" y="72"/>
                    </a:cubicBezTo>
                    <a:cubicBezTo>
                      <a:pt x="20130" y="72"/>
                      <a:pt x="20014" y="73"/>
                      <a:pt x="19898" y="73"/>
                    </a:cubicBezTo>
                    <a:cubicBezTo>
                      <a:pt x="19665" y="73"/>
                      <a:pt x="19431" y="69"/>
                      <a:pt x="19193" y="49"/>
                    </a:cubicBezTo>
                    <a:cubicBezTo>
                      <a:pt x="19152" y="62"/>
                      <a:pt x="19111" y="76"/>
                      <a:pt x="19070" y="103"/>
                    </a:cubicBezTo>
                    <a:cubicBezTo>
                      <a:pt x="18676" y="280"/>
                      <a:pt x="18880" y="769"/>
                      <a:pt x="18921" y="1109"/>
                    </a:cubicBezTo>
                    <a:cubicBezTo>
                      <a:pt x="18962" y="1476"/>
                      <a:pt x="19002" y="1857"/>
                      <a:pt x="19057" y="2224"/>
                    </a:cubicBezTo>
                    <a:cubicBezTo>
                      <a:pt x="19098" y="2509"/>
                      <a:pt x="18948" y="2726"/>
                      <a:pt x="18649" y="2754"/>
                    </a:cubicBezTo>
                    <a:cubicBezTo>
                      <a:pt x="17874" y="2835"/>
                      <a:pt x="17086" y="2917"/>
                      <a:pt x="16311" y="2985"/>
                    </a:cubicBezTo>
                    <a:cubicBezTo>
                      <a:pt x="16305" y="2985"/>
                      <a:pt x="16298" y="2985"/>
                      <a:pt x="16292" y="2985"/>
                    </a:cubicBezTo>
                    <a:cubicBezTo>
                      <a:pt x="16083" y="2985"/>
                      <a:pt x="15917" y="2775"/>
                      <a:pt x="15917" y="2591"/>
                    </a:cubicBezTo>
                    <a:cubicBezTo>
                      <a:pt x="15917" y="1911"/>
                      <a:pt x="15903" y="1245"/>
                      <a:pt x="15903" y="579"/>
                    </a:cubicBezTo>
                    <a:cubicBezTo>
                      <a:pt x="15892" y="200"/>
                      <a:pt x="15799" y="187"/>
                      <a:pt x="15540" y="187"/>
                    </a:cubicBezTo>
                    <a:cubicBezTo>
                      <a:pt x="15521" y="187"/>
                      <a:pt x="15501" y="187"/>
                      <a:pt x="15480" y="187"/>
                    </a:cubicBezTo>
                    <a:cubicBezTo>
                      <a:pt x="15439" y="187"/>
                      <a:pt x="15395" y="186"/>
                      <a:pt x="15346" y="185"/>
                    </a:cubicBezTo>
                    <a:cubicBezTo>
                      <a:pt x="15020" y="171"/>
                      <a:pt x="14694" y="158"/>
                      <a:pt x="14367" y="144"/>
                    </a:cubicBezTo>
                    <a:lnTo>
                      <a:pt x="13280" y="144"/>
                    </a:lnTo>
                    <a:cubicBezTo>
                      <a:pt x="12886" y="158"/>
                      <a:pt x="12845" y="198"/>
                      <a:pt x="12845" y="579"/>
                    </a:cubicBezTo>
                    <a:cubicBezTo>
                      <a:pt x="12831" y="1231"/>
                      <a:pt x="12859" y="1884"/>
                      <a:pt x="12859" y="2536"/>
                    </a:cubicBezTo>
                    <a:cubicBezTo>
                      <a:pt x="12859" y="2754"/>
                      <a:pt x="12668" y="2944"/>
                      <a:pt x="12451" y="2944"/>
                    </a:cubicBezTo>
                    <a:cubicBezTo>
                      <a:pt x="11663" y="2930"/>
                      <a:pt x="10888" y="2917"/>
                      <a:pt x="10113" y="2903"/>
                    </a:cubicBezTo>
                    <a:cubicBezTo>
                      <a:pt x="9896" y="2903"/>
                      <a:pt x="9692" y="2713"/>
                      <a:pt x="9705" y="2482"/>
                    </a:cubicBezTo>
                    <a:cubicBezTo>
                      <a:pt x="9732" y="1829"/>
                      <a:pt x="9760" y="1177"/>
                      <a:pt x="9787" y="525"/>
                    </a:cubicBezTo>
                    <a:cubicBezTo>
                      <a:pt x="9787" y="470"/>
                      <a:pt x="9800" y="185"/>
                      <a:pt x="9814" y="144"/>
                    </a:cubicBezTo>
                    <a:cubicBezTo>
                      <a:pt x="9760" y="144"/>
                      <a:pt x="9501" y="130"/>
                      <a:pt x="9447" y="130"/>
                    </a:cubicBezTo>
                    <a:cubicBezTo>
                      <a:pt x="9134" y="117"/>
                      <a:pt x="8822" y="103"/>
                      <a:pt x="8509" y="90"/>
                    </a:cubicBezTo>
                    <a:cubicBezTo>
                      <a:pt x="8169" y="76"/>
                      <a:pt x="7830" y="76"/>
                      <a:pt x="7476" y="62"/>
                    </a:cubicBezTo>
                    <a:cubicBezTo>
                      <a:pt x="7351" y="62"/>
                      <a:pt x="7241" y="43"/>
                      <a:pt x="7153" y="43"/>
                    </a:cubicBezTo>
                    <a:cubicBezTo>
                      <a:pt x="7020" y="43"/>
                      <a:pt x="6935" y="87"/>
                      <a:pt x="6919" y="307"/>
                    </a:cubicBezTo>
                    <a:cubicBezTo>
                      <a:pt x="6851" y="932"/>
                      <a:pt x="6864" y="1571"/>
                      <a:pt x="6878" y="2210"/>
                    </a:cubicBezTo>
                    <a:cubicBezTo>
                      <a:pt x="6878" y="2441"/>
                      <a:pt x="6688" y="2618"/>
                      <a:pt x="6457" y="2631"/>
                    </a:cubicBezTo>
                    <a:cubicBezTo>
                      <a:pt x="5600" y="2659"/>
                      <a:pt x="4730" y="2686"/>
                      <a:pt x="3861" y="2699"/>
                    </a:cubicBezTo>
                    <a:cubicBezTo>
                      <a:pt x="3853" y="2700"/>
                      <a:pt x="3846" y="2700"/>
                      <a:pt x="3839" y="2700"/>
                    </a:cubicBezTo>
                    <a:cubicBezTo>
                      <a:pt x="3542" y="2700"/>
                      <a:pt x="3413" y="2421"/>
                      <a:pt x="3453" y="2156"/>
                    </a:cubicBezTo>
                    <a:cubicBezTo>
                      <a:pt x="3507" y="1693"/>
                      <a:pt x="3548" y="1218"/>
                      <a:pt x="3575" y="742"/>
                    </a:cubicBezTo>
                    <a:cubicBezTo>
                      <a:pt x="3575" y="552"/>
                      <a:pt x="3575" y="361"/>
                      <a:pt x="3575" y="171"/>
                    </a:cubicBezTo>
                    <a:cubicBezTo>
                      <a:pt x="3583" y="36"/>
                      <a:pt x="3603" y="0"/>
                      <a:pt x="3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46"/>
              <p:cNvSpPr/>
              <p:nvPr/>
            </p:nvSpPr>
            <p:spPr>
              <a:xfrm>
                <a:off x="6966956" y="4209541"/>
                <a:ext cx="100330" cy="39497"/>
              </a:xfrm>
              <a:custGeom>
                <a:avLst/>
                <a:gdLst/>
                <a:ahLst/>
                <a:cxnLst/>
                <a:rect l="l" t="t" r="r" b="b"/>
                <a:pathLst>
                  <a:path w="3127" h="1231" extrusionOk="0">
                    <a:moveTo>
                      <a:pt x="2267" y="0"/>
                    </a:moveTo>
                    <a:cubicBezTo>
                      <a:pt x="1923" y="0"/>
                      <a:pt x="1572" y="42"/>
                      <a:pt x="1373" y="75"/>
                    </a:cubicBezTo>
                    <a:cubicBezTo>
                      <a:pt x="1047" y="157"/>
                      <a:pt x="761" y="279"/>
                      <a:pt x="598" y="483"/>
                    </a:cubicBezTo>
                    <a:cubicBezTo>
                      <a:pt x="0" y="1190"/>
                      <a:pt x="1454" y="1204"/>
                      <a:pt x="1849" y="1217"/>
                    </a:cubicBezTo>
                    <a:cubicBezTo>
                      <a:pt x="1984" y="1217"/>
                      <a:pt x="2148" y="1231"/>
                      <a:pt x="2311" y="1231"/>
                    </a:cubicBezTo>
                    <a:cubicBezTo>
                      <a:pt x="2406" y="1217"/>
                      <a:pt x="2501" y="1217"/>
                      <a:pt x="2596" y="1217"/>
                    </a:cubicBezTo>
                    <a:cubicBezTo>
                      <a:pt x="2637" y="1204"/>
                      <a:pt x="2691" y="1204"/>
                      <a:pt x="2732" y="1190"/>
                    </a:cubicBezTo>
                    <a:cubicBezTo>
                      <a:pt x="2882" y="1149"/>
                      <a:pt x="3004" y="1040"/>
                      <a:pt x="3099" y="905"/>
                    </a:cubicBezTo>
                    <a:cubicBezTo>
                      <a:pt x="3085" y="782"/>
                      <a:pt x="3099" y="646"/>
                      <a:pt x="3126" y="510"/>
                    </a:cubicBezTo>
                    <a:cubicBezTo>
                      <a:pt x="3113" y="429"/>
                      <a:pt x="3113" y="347"/>
                      <a:pt x="3126" y="266"/>
                    </a:cubicBezTo>
                    <a:cubicBezTo>
                      <a:pt x="3045" y="157"/>
                      <a:pt x="2895" y="89"/>
                      <a:pt x="2718" y="48"/>
                    </a:cubicBezTo>
                    <a:cubicBezTo>
                      <a:pt x="2709" y="48"/>
                      <a:pt x="2700" y="54"/>
                      <a:pt x="2687" y="54"/>
                    </a:cubicBezTo>
                    <a:cubicBezTo>
                      <a:pt x="2681" y="54"/>
                      <a:pt x="2673" y="53"/>
                      <a:pt x="2664" y="48"/>
                    </a:cubicBezTo>
                    <a:cubicBezTo>
                      <a:pt x="2610" y="35"/>
                      <a:pt x="2555" y="21"/>
                      <a:pt x="2501" y="7"/>
                    </a:cubicBezTo>
                    <a:cubicBezTo>
                      <a:pt x="2425" y="2"/>
                      <a:pt x="2346" y="0"/>
                      <a:pt x="22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46"/>
              <p:cNvSpPr/>
              <p:nvPr/>
            </p:nvSpPr>
            <p:spPr>
              <a:xfrm>
                <a:off x="7950777" y="3620355"/>
                <a:ext cx="164885" cy="446784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13925" extrusionOk="0">
                    <a:moveTo>
                      <a:pt x="2017" y="1535"/>
                    </a:moveTo>
                    <a:cubicBezTo>
                      <a:pt x="2569" y="1535"/>
                      <a:pt x="3181" y="1892"/>
                      <a:pt x="3493" y="2304"/>
                    </a:cubicBezTo>
                    <a:cubicBezTo>
                      <a:pt x="3534" y="2372"/>
                      <a:pt x="3589" y="2439"/>
                      <a:pt x="3629" y="2507"/>
                    </a:cubicBezTo>
                    <a:cubicBezTo>
                      <a:pt x="3711" y="2643"/>
                      <a:pt x="3779" y="2779"/>
                      <a:pt x="3833" y="2915"/>
                    </a:cubicBezTo>
                    <a:cubicBezTo>
                      <a:pt x="4227" y="3921"/>
                      <a:pt x="4214" y="5090"/>
                      <a:pt x="4051" y="6137"/>
                    </a:cubicBezTo>
                    <a:cubicBezTo>
                      <a:pt x="4037" y="6245"/>
                      <a:pt x="3928" y="6327"/>
                      <a:pt x="3833" y="6354"/>
                    </a:cubicBezTo>
                    <a:cubicBezTo>
                      <a:pt x="3543" y="6459"/>
                      <a:pt x="3259" y="6491"/>
                      <a:pt x="2975" y="6491"/>
                    </a:cubicBezTo>
                    <a:cubicBezTo>
                      <a:pt x="2631" y="6491"/>
                      <a:pt x="2287" y="6444"/>
                      <a:pt x="1930" y="6422"/>
                    </a:cubicBezTo>
                    <a:cubicBezTo>
                      <a:pt x="1915" y="6421"/>
                      <a:pt x="1899" y="6421"/>
                      <a:pt x="1884" y="6421"/>
                    </a:cubicBezTo>
                    <a:cubicBezTo>
                      <a:pt x="1724" y="6421"/>
                      <a:pt x="1546" y="6444"/>
                      <a:pt x="1379" y="6444"/>
                    </a:cubicBezTo>
                    <a:cubicBezTo>
                      <a:pt x="1109" y="6444"/>
                      <a:pt x="869" y="6384"/>
                      <a:pt x="789" y="6069"/>
                    </a:cubicBezTo>
                    <a:cubicBezTo>
                      <a:pt x="612" y="5416"/>
                      <a:pt x="721" y="4560"/>
                      <a:pt x="775" y="3894"/>
                    </a:cubicBezTo>
                    <a:cubicBezTo>
                      <a:pt x="829" y="3323"/>
                      <a:pt x="829" y="2575"/>
                      <a:pt x="1115" y="2072"/>
                    </a:cubicBezTo>
                    <a:cubicBezTo>
                      <a:pt x="1324" y="1687"/>
                      <a:pt x="1658" y="1535"/>
                      <a:pt x="2017" y="1535"/>
                    </a:cubicBezTo>
                    <a:close/>
                    <a:moveTo>
                      <a:pt x="1369" y="1"/>
                    </a:moveTo>
                    <a:cubicBezTo>
                      <a:pt x="916" y="1"/>
                      <a:pt x="461" y="10"/>
                      <a:pt x="0" y="20"/>
                    </a:cubicBezTo>
                    <a:cubicBezTo>
                      <a:pt x="150" y="863"/>
                      <a:pt x="68" y="1787"/>
                      <a:pt x="68" y="2630"/>
                    </a:cubicBezTo>
                    <a:cubicBezTo>
                      <a:pt x="68" y="3608"/>
                      <a:pt x="55" y="4573"/>
                      <a:pt x="55" y="5552"/>
                    </a:cubicBezTo>
                    <a:cubicBezTo>
                      <a:pt x="55" y="6517"/>
                      <a:pt x="55" y="7496"/>
                      <a:pt x="55" y="8461"/>
                    </a:cubicBezTo>
                    <a:cubicBezTo>
                      <a:pt x="55" y="8950"/>
                      <a:pt x="55" y="9439"/>
                      <a:pt x="55" y="9929"/>
                    </a:cubicBezTo>
                    <a:cubicBezTo>
                      <a:pt x="41" y="10201"/>
                      <a:pt x="55" y="10472"/>
                      <a:pt x="41" y="10758"/>
                    </a:cubicBezTo>
                    <a:cubicBezTo>
                      <a:pt x="41" y="10839"/>
                      <a:pt x="27" y="11043"/>
                      <a:pt x="27" y="11193"/>
                    </a:cubicBezTo>
                    <a:cubicBezTo>
                      <a:pt x="167" y="11183"/>
                      <a:pt x="314" y="11175"/>
                      <a:pt x="460" y="11175"/>
                    </a:cubicBezTo>
                    <a:cubicBezTo>
                      <a:pt x="929" y="11175"/>
                      <a:pt x="1394" y="11258"/>
                      <a:pt x="1590" y="11641"/>
                    </a:cubicBezTo>
                    <a:cubicBezTo>
                      <a:pt x="1767" y="11981"/>
                      <a:pt x="1699" y="12430"/>
                      <a:pt x="1713" y="12783"/>
                    </a:cubicBezTo>
                    <a:cubicBezTo>
                      <a:pt x="1713" y="13164"/>
                      <a:pt x="1726" y="13544"/>
                      <a:pt x="1740" y="13925"/>
                    </a:cubicBezTo>
                    <a:cubicBezTo>
                      <a:pt x="2243" y="13911"/>
                      <a:pt x="2732" y="13898"/>
                      <a:pt x="3235" y="13884"/>
                    </a:cubicBezTo>
                    <a:cubicBezTo>
                      <a:pt x="3222" y="13503"/>
                      <a:pt x="3208" y="13109"/>
                      <a:pt x="3194" y="12729"/>
                    </a:cubicBezTo>
                    <a:cubicBezTo>
                      <a:pt x="3181" y="12375"/>
                      <a:pt x="3086" y="11940"/>
                      <a:pt x="3194" y="11614"/>
                    </a:cubicBezTo>
                    <a:cubicBezTo>
                      <a:pt x="3276" y="11329"/>
                      <a:pt x="3507" y="11193"/>
                      <a:pt x="3779" y="11152"/>
                    </a:cubicBezTo>
                    <a:cubicBezTo>
                      <a:pt x="3980" y="11112"/>
                      <a:pt x="4190" y="11100"/>
                      <a:pt x="4405" y="11100"/>
                    </a:cubicBezTo>
                    <a:cubicBezTo>
                      <a:pt x="4553" y="11100"/>
                      <a:pt x="4703" y="11106"/>
                      <a:pt x="4853" y="11111"/>
                    </a:cubicBezTo>
                    <a:cubicBezTo>
                      <a:pt x="4812" y="10350"/>
                      <a:pt x="4798" y="9589"/>
                      <a:pt x="4812" y="8828"/>
                    </a:cubicBezTo>
                    <a:cubicBezTo>
                      <a:pt x="4513" y="8828"/>
                      <a:pt x="4214" y="8828"/>
                      <a:pt x="3915" y="8787"/>
                    </a:cubicBezTo>
                    <a:lnTo>
                      <a:pt x="3915" y="8787"/>
                    </a:lnTo>
                    <a:cubicBezTo>
                      <a:pt x="4023" y="9276"/>
                      <a:pt x="4051" y="10119"/>
                      <a:pt x="3561" y="10241"/>
                    </a:cubicBezTo>
                    <a:cubicBezTo>
                      <a:pt x="3436" y="10267"/>
                      <a:pt x="3298" y="10277"/>
                      <a:pt x="3155" y="10277"/>
                    </a:cubicBezTo>
                    <a:cubicBezTo>
                      <a:pt x="2771" y="10277"/>
                      <a:pt x="2348" y="10207"/>
                      <a:pt x="2012" y="10187"/>
                    </a:cubicBezTo>
                    <a:cubicBezTo>
                      <a:pt x="1699" y="10173"/>
                      <a:pt x="1291" y="10201"/>
                      <a:pt x="1101" y="9929"/>
                    </a:cubicBezTo>
                    <a:cubicBezTo>
                      <a:pt x="829" y="9562"/>
                      <a:pt x="911" y="8705"/>
                      <a:pt x="1278" y="8434"/>
                    </a:cubicBezTo>
                    <a:cubicBezTo>
                      <a:pt x="1482" y="8273"/>
                      <a:pt x="1753" y="8256"/>
                      <a:pt x="2006" y="8256"/>
                    </a:cubicBezTo>
                    <a:cubicBezTo>
                      <a:pt x="2073" y="8256"/>
                      <a:pt x="2139" y="8257"/>
                      <a:pt x="2202" y="8257"/>
                    </a:cubicBezTo>
                    <a:lnTo>
                      <a:pt x="2229" y="8257"/>
                    </a:lnTo>
                    <a:cubicBezTo>
                      <a:pt x="2175" y="8121"/>
                      <a:pt x="2189" y="7931"/>
                      <a:pt x="2270" y="7700"/>
                    </a:cubicBezTo>
                    <a:cubicBezTo>
                      <a:pt x="2420" y="7224"/>
                      <a:pt x="2705" y="6938"/>
                      <a:pt x="3222" y="6938"/>
                    </a:cubicBezTo>
                    <a:cubicBezTo>
                      <a:pt x="3534" y="6938"/>
                      <a:pt x="3860" y="7006"/>
                      <a:pt x="4159" y="7047"/>
                    </a:cubicBezTo>
                    <a:cubicBezTo>
                      <a:pt x="4390" y="7074"/>
                      <a:pt x="4622" y="7102"/>
                      <a:pt x="4839" y="7156"/>
                    </a:cubicBezTo>
                    <a:cubicBezTo>
                      <a:pt x="4853" y="6571"/>
                      <a:pt x="4880" y="6001"/>
                      <a:pt x="4880" y="5430"/>
                    </a:cubicBezTo>
                    <a:cubicBezTo>
                      <a:pt x="4907" y="4465"/>
                      <a:pt x="4934" y="3500"/>
                      <a:pt x="4975" y="2535"/>
                    </a:cubicBezTo>
                    <a:cubicBezTo>
                      <a:pt x="5016" y="1773"/>
                      <a:pt x="4948" y="836"/>
                      <a:pt x="5138" y="34"/>
                    </a:cubicBezTo>
                    <a:cubicBezTo>
                      <a:pt x="4064" y="20"/>
                      <a:pt x="3004" y="6"/>
                      <a:pt x="1930" y="6"/>
                    </a:cubicBezTo>
                    <a:cubicBezTo>
                      <a:pt x="1743" y="2"/>
                      <a:pt x="1556" y="1"/>
                      <a:pt x="1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46"/>
              <p:cNvSpPr/>
              <p:nvPr/>
            </p:nvSpPr>
            <p:spPr>
              <a:xfrm>
                <a:off x="7546070" y="3452634"/>
                <a:ext cx="205440" cy="617636"/>
              </a:xfrm>
              <a:custGeom>
                <a:avLst/>
                <a:gdLst/>
                <a:ahLst/>
                <a:cxnLst/>
                <a:rect l="l" t="t" r="r" b="b"/>
                <a:pathLst>
                  <a:path w="6403" h="19250" extrusionOk="0">
                    <a:moveTo>
                      <a:pt x="3400" y="1152"/>
                    </a:moveTo>
                    <a:cubicBezTo>
                      <a:pt x="3825" y="1152"/>
                      <a:pt x="4222" y="1413"/>
                      <a:pt x="4459" y="1767"/>
                    </a:cubicBezTo>
                    <a:cubicBezTo>
                      <a:pt x="4867" y="2379"/>
                      <a:pt x="4853" y="3263"/>
                      <a:pt x="4867" y="3969"/>
                    </a:cubicBezTo>
                    <a:cubicBezTo>
                      <a:pt x="4867" y="4418"/>
                      <a:pt x="4853" y="4880"/>
                      <a:pt x="4799" y="5342"/>
                    </a:cubicBezTo>
                    <a:cubicBezTo>
                      <a:pt x="4771" y="5573"/>
                      <a:pt x="4731" y="5818"/>
                      <a:pt x="4500" y="5954"/>
                    </a:cubicBezTo>
                    <a:cubicBezTo>
                      <a:pt x="4318" y="6049"/>
                      <a:pt x="4066" y="6065"/>
                      <a:pt x="3821" y="6065"/>
                    </a:cubicBezTo>
                    <a:cubicBezTo>
                      <a:pt x="3689" y="6065"/>
                      <a:pt x="3559" y="6061"/>
                      <a:pt x="3442" y="6061"/>
                    </a:cubicBezTo>
                    <a:cubicBezTo>
                      <a:pt x="3403" y="6061"/>
                      <a:pt x="3366" y="6061"/>
                      <a:pt x="3331" y="6063"/>
                    </a:cubicBezTo>
                    <a:cubicBezTo>
                      <a:pt x="3102" y="6072"/>
                      <a:pt x="2817" y="6118"/>
                      <a:pt x="2556" y="6118"/>
                    </a:cubicBezTo>
                    <a:cubicBezTo>
                      <a:pt x="2430" y="6118"/>
                      <a:pt x="2309" y="6107"/>
                      <a:pt x="2202" y="6076"/>
                    </a:cubicBezTo>
                    <a:cubicBezTo>
                      <a:pt x="1645" y="5886"/>
                      <a:pt x="1808" y="4921"/>
                      <a:pt x="1822" y="4472"/>
                    </a:cubicBezTo>
                    <a:cubicBezTo>
                      <a:pt x="1835" y="3738"/>
                      <a:pt x="1863" y="2882"/>
                      <a:pt x="2148" y="2189"/>
                    </a:cubicBezTo>
                    <a:cubicBezTo>
                      <a:pt x="2216" y="2026"/>
                      <a:pt x="2311" y="1863"/>
                      <a:pt x="2434" y="1713"/>
                    </a:cubicBezTo>
                    <a:cubicBezTo>
                      <a:pt x="2583" y="1482"/>
                      <a:pt x="2787" y="1305"/>
                      <a:pt x="3059" y="1210"/>
                    </a:cubicBezTo>
                    <a:cubicBezTo>
                      <a:pt x="3173" y="1170"/>
                      <a:pt x="3287" y="1152"/>
                      <a:pt x="3400" y="1152"/>
                    </a:cubicBezTo>
                    <a:close/>
                    <a:moveTo>
                      <a:pt x="571" y="0"/>
                    </a:moveTo>
                    <a:cubicBezTo>
                      <a:pt x="259" y="14"/>
                      <a:pt x="150" y="0"/>
                      <a:pt x="55" y="354"/>
                    </a:cubicBezTo>
                    <a:cubicBezTo>
                      <a:pt x="28" y="463"/>
                      <a:pt x="14" y="571"/>
                      <a:pt x="1" y="680"/>
                    </a:cubicBezTo>
                    <a:cubicBezTo>
                      <a:pt x="150" y="1808"/>
                      <a:pt x="69" y="3004"/>
                      <a:pt x="109" y="4119"/>
                    </a:cubicBezTo>
                    <a:cubicBezTo>
                      <a:pt x="136" y="5505"/>
                      <a:pt x="136" y="6892"/>
                      <a:pt x="136" y="8265"/>
                    </a:cubicBezTo>
                    <a:cubicBezTo>
                      <a:pt x="136" y="9284"/>
                      <a:pt x="136" y="10303"/>
                      <a:pt x="150" y="11323"/>
                    </a:cubicBezTo>
                    <a:cubicBezTo>
                      <a:pt x="621" y="11243"/>
                      <a:pt x="1122" y="11170"/>
                      <a:pt x="1597" y="11170"/>
                    </a:cubicBezTo>
                    <a:cubicBezTo>
                      <a:pt x="1767" y="11170"/>
                      <a:pt x="1933" y="11179"/>
                      <a:pt x="2094" y="11200"/>
                    </a:cubicBezTo>
                    <a:cubicBezTo>
                      <a:pt x="2705" y="11282"/>
                      <a:pt x="2896" y="11703"/>
                      <a:pt x="2896" y="12288"/>
                    </a:cubicBezTo>
                    <a:cubicBezTo>
                      <a:pt x="2882" y="12560"/>
                      <a:pt x="2923" y="12872"/>
                      <a:pt x="2855" y="13131"/>
                    </a:cubicBezTo>
                    <a:cubicBezTo>
                      <a:pt x="2991" y="13131"/>
                      <a:pt x="3113" y="13144"/>
                      <a:pt x="3195" y="13144"/>
                    </a:cubicBezTo>
                    <a:cubicBezTo>
                      <a:pt x="3507" y="13171"/>
                      <a:pt x="3820" y="13198"/>
                      <a:pt x="3956" y="13525"/>
                    </a:cubicBezTo>
                    <a:cubicBezTo>
                      <a:pt x="4078" y="13851"/>
                      <a:pt x="4051" y="14340"/>
                      <a:pt x="3929" y="14653"/>
                    </a:cubicBezTo>
                    <a:cubicBezTo>
                      <a:pt x="3793" y="15006"/>
                      <a:pt x="3602" y="15115"/>
                      <a:pt x="3263" y="15156"/>
                    </a:cubicBezTo>
                    <a:cubicBezTo>
                      <a:pt x="2913" y="15204"/>
                      <a:pt x="2480" y="15281"/>
                      <a:pt x="2083" y="15281"/>
                    </a:cubicBezTo>
                    <a:cubicBezTo>
                      <a:pt x="1925" y="15281"/>
                      <a:pt x="1771" y="15268"/>
                      <a:pt x="1632" y="15237"/>
                    </a:cubicBezTo>
                    <a:cubicBezTo>
                      <a:pt x="802" y="15061"/>
                      <a:pt x="1102" y="14164"/>
                      <a:pt x="1224" y="13552"/>
                    </a:cubicBezTo>
                    <a:cubicBezTo>
                      <a:pt x="1169" y="13552"/>
                      <a:pt x="1115" y="13565"/>
                      <a:pt x="1061" y="13565"/>
                    </a:cubicBezTo>
                    <a:cubicBezTo>
                      <a:pt x="904" y="13572"/>
                      <a:pt x="752" y="13579"/>
                      <a:pt x="600" y="13579"/>
                    </a:cubicBezTo>
                    <a:cubicBezTo>
                      <a:pt x="449" y="13579"/>
                      <a:pt x="300" y="13572"/>
                      <a:pt x="150" y="13552"/>
                    </a:cubicBezTo>
                    <a:lnTo>
                      <a:pt x="150" y="13552"/>
                    </a:lnTo>
                    <a:cubicBezTo>
                      <a:pt x="164" y="14530"/>
                      <a:pt x="177" y="15536"/>
                      <a:pt x="136" y="16515"/>
                    </a:cubicBezTo>
                    <a:lnTo>
                      <a:pt x="272" y="16515"/>
                    </a:lnTo>
                    <a:cubicBezTo>
                      <a:pt x="427" y="16506"/>
                      <a:pt x="595" y="16488"/>
                      <a:pt x="761" y="16488"/>
                    </a:cubicBezTo>
                    <a:cubicBezTo>
                      <a:pt x="1078" y="16488"/>
                      <a:pt x="1385" y="16552"/>
                      <a:pt x="1564" y="16855"/>
                    </a:cubicBezTo>
                    <a:cubicBezTo>
                      <a:pt x="1835" y="17330"/>
                      <a:pt x="1768" y="17983"/>
                      <a:pt x="1768" y="18499"/>
                    </a:cubicBezTo>
                    <a:cubicBezTo>
                      <a:pt x="1781" y="18663"/>
                      <a:pt x="1754" y="18880"/>
                      <a:pt x="1808" y="19030"/>
                    </a:cubicBezTo>
                    <a:cubicBezTo>
                      <a:pt x="1890" y="19247"/>
                      <a:pt x="1795" y="19193"/>
                      <a:pt x="2039" y="19220"/>
                    </a:cubicBezTo>
                    <a:cubicBezTo>
                      <a:pt x="2219" y="19244"/>
                      <a:pt x="2418" y="19249"/>
                      <a:pt x="2613" y="19249"/>
                    </a:cubicBezTo>
                    <a:cubicBezTo>
                      <a:pt x="2743" y="19249"/>
                      <a:pt x="2871" y="19247"/>
                      <a:pt x="2991" y="19247"/>
                    </a:cubicBezTo>
                    <a:cubicBezTo>
                      <a:pt x="3371" y="19233"/>
                      <a:pt x="3453" y="19179"/>
                      <a:pt x="3494" y="18798"/>
                    </a:cubicBezTo>
                    <a:cubicBezTo>
                      <a:pt x="3521" y="18459"/>
                      <a:pt x="3535" y="18119"/>
                      <a:pt x="3562" y="17765"/>
                    </a:cubicBezTo>
                    <a:cubicBezTo>
                      <a:pt x="3589" y="17358"/>
                      <a:pt x="3575" y="16868"/>
                      <a:pt x="3942" y="16597"/>
                    </a:cubicBezTo>
                    <a:cubicBezTo>
                      <a:pt x="4180" y="16419"/>
                      <a:pt x="4522" y="16378"/>
                      <a:pt x="4868" y="16378"/>
                    </a:cubicBezTo>
                    <a:cubicBezTo>
                      <a:pt x="5156" y="16378"/>
                      <a:pt x="5447" y="16406"/>
                      <a:pt x="5682" y="16406"/>
                    </a:cubicBezTo>
                    <a:cubicBezTo>
                      <a:pt x="5741" y="16411"/>
                      <a:pt x="5800" y="16412"/>
                      <a:pt x="5859" y="16412"/>
                    </a:cubicBezTo>
                    <a:cubicBezTo>
                      <a:pt x="5978" y="16412"/>
                      <a:pt x="6099" y="16406"/>
                      <a:pt x="6226" y="16406"/>
                    </a:cubicBezTo>
                    <a:cubicBezTo>
                      <a:pt x="6239" y="14585"/>
                      <a:pt x="6253" y="12764"/>
                      <a:pt x="6267" y="10942"/>
                    </a:cubicBezTo>
                    <a:lnTo>
                      <a:pt x="6267" y="10942"/>
                    </a:lnTo>
                    <a:cubicBezTo>
                      <a:pt x="6216" y="10953"/>
                      <a:pt x="6165" y="10957"/>
                      <a:pt x="6113" y="10957"/>
                    </a:cubicBezTo>
                    <a:cubicBezTo>
                      <a:pt x="5970" y="10957"/>
                      <a:pt x="5822" y="10925"/>
                      <a:pt x="5682" y="10915"/>
                    </a:cubicBezTo>
                    <a:cubicBezTo>
                      <a:pt x="5437" y="10874"/>
                      <a:pt x="5166" y="10847"/>
                      <a:pt x="4948" y="10725"/>
                    </a:cubicBezTo>
                    <a:cubicBezTo>
                      <a:pt x="4568" y="10480"/>
                      <a:pt x="4595" y="9896"/>
                      <a:pt x="4690" y="9474"/>
                    </a:cubicBezTo>
                    <a:cubicBezTo>
                      <a:pt x="4336" y="9461"/>
                      <a:pt x="3983" y="9393"/>
                      <a:pt x="3725" y="9284"/>
                    </a:cubicBezTo>
                    <a:cubicBezTo>
                      <a:pt x="3263" y="9094"/>
                      <a:pt x="3140" y="8632"/>
                      <a:pt x="3208" y="8156"/>
                    </a:cubicBezTo>
                    <a:cubicBezTo>
                      <a:pt x="3235" y="7938"/>
                      <a:pt x="3331" y="7802"/>
                      <a:pt x="3480" y="7734"/>
                    </a:cubicBezTo>
                    <a:cubicBezTo>
                      <a:pt x="3657" y="7476"/>
                      <a:pt x="4024" y="7408"/>
                      <a:pt x="4364" y="7395"/>
                    </a:cubicBezTo>
                    <a:cubicBezTo>
                      <a:pt x="4758" y="7367"/>
                      <a:pt x="5138" y="7367"/>
                      <a:pt x="5519" y="7367"/>
                    </a:cubicBezTo>
                    <a:cubicBezTo>
                      <a:pt x="5641" y="7367"/>
                      <a:pt x="5777" y="7357"/>
                      <a:pt x="5911" y="7357"/>
                    </a:cubicBezTo>
                    <a:cubicBezTo>
                      <a:pt x="6046" y="7357"/>
                      <a:pt x="6178" y="7367"/>
                      <a:pt x="6294" y="7408"/>
                    </a:cubicBezTo>
                    <a:cubicBezTo>
                      <a:pt x="6307" y="6348"/>
                      <a:pt x="6307" y="5288"/>
                      <a:pt x="6321" y="4214"/>
                    </a:cubicBezTo>
                    <a:cubicBezTo>
                      <a:pt x="6321" y="3208"/>
                      <a:pt x="6335" y="2202"/>
                      <a:pt x="6335" y="1197"/>
                    </a:cubicBezTo>
                    <a:cubicBezTo>
                      <a:pt x="6348" y="952"/>
                      <a:pt x="6402" y="612"/>
                      <a:pt x="6348" y="367"/>
                    </a:cubicBezTo>
                    <a:cubicBezTo>
                      <a:pt x="6307" y="191"/>
                      <a:pt x="6226" y="136"/>
                      <a:pt x="6117" y="123"/>
                    </a:cubicBezTo>
                    <a:cubicBezTo>
                      <a:pt x="5993" y="126"/>
                      <a:pt x="5869" y="128"/>
                      <a:pt x="5746" y="128"/>
                    </a:cubicBezTo>
                    <a:cubicBezTo>
                      <a:pt x="5407" y="128"/>
                      <a:pt x="5069" y="116"/>
                      <a:pt x="4731" y="96"/>
                    </a:cubicBezTo>
                    <a:lnTo>
                      <a:pt x="4377" y="96"/>
                    </a:lnTo>
                    <a:cubicBezTo>
                      <a:pt x="3331" y="68"/>
                      <a:pt x="2298" y="41"/>
                      <a:pt x="1251" y="14"/>
                    </a:cubicBezTo>
                    <a:cubicBezTo>
                      <a:pt x="1020" y="14"/>
                      <a:pt x="789" y="0"/>
                      <a:pt x="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46"/>
              <p:cNvSpPr/>
              <p:nvPr/>
            </p:nvSpPr>
            <p:spPr>
              <a:xfrm>
                <a:off x="7168411" y="3620355"/>
                <a:ext cx="164436" cy="446784"/>
              </a:xfrm>
              <a:custGeom>
                <a:avLst/>
                <a:gdLst/>
                <a:ahLst/>
                <a:cxnLst/>
                <a:rect l="l" t="t" r="r" b="b"/>
                <a:pathLst>
                  <a:path w="5125" h="13925" extrusionOk="0">
                    <a:moveTo>
                      <a:pt x="3122" y="1535"/>
                    </a:moveTo>
                    <a:cubicBezTo>
                      <a:pt x="3481" y="1535"/>
                      <a:pt x="3815" y="1687"/>
                      <a:pt x="4024" y="2072"/>
                    </a:cubicBezTo>
                    <a:cubicBezTo>
                      <a:pt x="4296" y="2575"/>
                      <a:pt x="4309" y="3323"/>
                      <a:pt x="4350" y="3894"/>
                    </a:cubicBezTo>
                    <a:cubicBezTo>
                      <a:pt x="4405" y="4560"/>
                      <a:pt x="4527" y="5416"/>
                      <a:pt x="4350" y="6069"/>
                    </a:cubicBezTo>
                    <a:cubicBezTo>
                      <a:pt x="4261" y="6384"/>
                      <a:pt x="4023" y="6444"/>
                      <a:pt x="3756" y="6444"/>
                    </a:cubicBezTo>
                    <a:cubicBezTo>
                      <a:pt x="3590" y="6444"/>
                      <a:pt x="3414" y="6421"/>
                      <a:pt x="3255" y="6421"/>
                    </a:cubicBezTo>
                    <a:cubicBezTo>
                      <a:pt x="3239" y="6421"/>
                      <a:pt x="3224" y="6421"/>
                      <a:pt x="3208" y="6422"/>
                    </a:cubicBezTo>
                    <a:cubicBezTo>
                      <a:pt x="2852" y="6444"/>
                      <a:pt x="2503" y="6491"/>
                      <a:pt x="2159" y="6491"/>
                    </a:cubicBezTo>
                    <a:cubicBezTo>
                      <a:pt x="1873" y="6491"/>
                      <a:pt x="1589" y="6459"/>
                      <a:pt x="1306" y="6354"/>
                    </a:cubicBezTo>
                    <a:cubicBezTo>
                      <a:pt x="1210" y="6327"/>
                      <a:pt x="1102" y="6245"/>
                      <a:pt x="1088" y="6137"/>
                    </a:cubicBezTo>
                    <a:cubicBezTo>
                      <a:pt x="925" y="5090"/>
                      <a:pt x="911" y="3921"/>
                      <a:pt x="1292" y="2915"/>
                    </a:cubicBezTo>
                    <a:cubicBezTo>
                      <a:pt x="1346" y="2779"/>
                      <a:pt x="1428" y="2643"/>
                      <a:pt x="1509" y="2507"/>
                    </a:cubicBezTo>
                    <a:cubicBezTo>
                      <a:pt x="1550" y="2439"/>
                      <a:pt x="1591" y="2372"/>
                      <a:pt x="1645" y="2304"/>
                    </a:cubicBezTo>
                    <a:cubicBezTo>
                      <a:pt x="1958" y="1892"/>
                      <a:pt x="2570" y="1535"/>
                      <a:pt x="3122" y="1535"/>
                    </a:cubicBezTo>
                    <a:close/>
                    <a:moveTo>
                      <a:pt x="3765" y="1"/>
                    </a:moveTo>
                    <a:cubicBezTo>
                      <a:pt x="3576" y="1"/>
                      <a:pt x="3386" y="2"/>
                      <a:pt x="3195" y="6"/>
                    </a:cubicBezTo>
                    <a:cubicBezTo>
                      <a:pt x="2135" y="6"/>
                      <a:pt x="1061" y="20"/>
                      <a:pt x="1" y="34"/>
                    </a:cubicBezTo>
                    <a:cubicBezTo>
                      <a:pt x="177" y="836"/>
                      <a:pt x="123" y="1773"/>
                      <a:pt x="150" y="2535"/>
                    </a:cubicBezTo>
                    <a:cubicBezTo>
                      <a:pt x="205" y="3500"/>
                      <a:pt x="232" y="4465"/>
                      <a:pt x="245" y="5430"/>
                    </a:cubicBezTo>
                    <a:cubicBezTo>
                      <a:pt x="259" y="6001"/>
                      <a:pt x="272" y="6571"/>
                      <a:pt x="286" y="7156"/>
                    </a:cubicBezTo>
                    <a:cubicBezTo>
                      <a:pt x="517" y="7102"/>
                      <a:pt x="748" y="7074"/>
                      <a:pt x="966" y="7047"/>
                    </a:cubicBezTo>
                    <a:cubicBezTo>
                      <a:pt x="1278" y="7006"/>
                      <a:pt x="1605" y="6938"/>
                      <a:pt x="1904" y="6938"/>
                    </a:cubicBezTo>
                    <a:cubicBezTo>
                      <a:pt x="2420" y="6938"/>
                      <a:pt x="2706" y="7224"/>
                      <a:pt x="2869" y="7700"/>
                    </a:cubicBezTo>
                    <a:cubicBezTo>
                      <a:pt x="2937" y="7931"/>
                      <a:pt x="2950" y="8121"/>
                      <a:pt x="2909" y="8257"/>
                    </a:cubicBezTo>
                    <a:lnTo>
                      <a:pt x="2937" y="8257"/>
                    </a:lnTo>
                    <a:cubicBezTo>
                      <a:pt x="3000" y="8257"/>
                      <a:pt x="3065" y="8256"/>
                      <a:pt x="3133" y="8256"/>
                    </a:cubicBezTo>
                    <a:cubicBezTo>
                      <a:pt x="3385" y="8256"/>
                      <a:pt x="3657" y="8273"/>
                      <a:pt x="3861" y="8434"/>
                    </a:cubicBezTo>
                    <a:cubicBezTo>
                      <a:pt x="4214" y="8705"/>
                      <a:pt x="4309" y="9562"/>
                      <a:pt x="4038" y="9929"/>
                    </a:cubicBezTo>
                    <a:cubicBezTo>
                      <a:pt x="3834" y="10201"/>
                      <a:pt x="3426" y="10173"/>
                      <a:pt x="3127" y="10187"/>
                    </a:cubicBezTo>
                    <a:cubicBezTo>
                      <a:pt x="2780" y="10207"/>
                      <a:pt x="2355" y="10277"/>
                      <a:pt x="1976" y="10277"/>
                    </a:cubicBezTo>
                    <a:cubicBezTo>
                      <a:pt x="1834" y="10277"/>
                      <a:pt x="1699" y="10267"/>
                      <a:pt x="1577" y="10241"/>
                    </a:cubicBezTo>
                    <a:cubicBezTo>
                      <a:pt x="1074" y="10119"/>
                      <a:pt x="1115" y="9276"/>
                      <a:pt x="1210" y="8787"/>
                    </a:cubicBezTo>
                    <a:lnTo>
                      <a:pt x="1210" y="8787"/>
                    </a:lnTo>
                    <a:cubicBezTo>
                      <a:pt x="911" y="8828"/>
                      <a:pt x="612" y="8828"/>
                      <a:pt x="327" y="8828"/>
                    </a:cubicBezTo>
                    <a:cubicBezTo>
                      <a:pt x="327" y="9589"/>
                      <a:pt x="327" y="10350"/>
                      <a:pt x="286" y="11111"/>
                    </a:cubicBezTo>
                    <a:cubicBezTo>
                      <a:pt x="430" y="11106"/>
                      <a:pt x="579" y="11100"/>
                      <a:pt x="728" y="11100"/>
                    </a:cubicBezTo>
                    <a:cubicBezTo>
                      <a:pt x="943" y="11100"/>
                      <a:pt x="1159" y="11112"/>
                      <a:pt x="1360" y="11152"/>
                    </a:cubicBezTo>
                    <a:cubicBezTo>
                      <a:pt x="1632" y="11193"/>
                      <a:pt x="1849" y="11329"/>
                      <a:pt x="1944" y="11614"/>
                    </a:cubicBezTo>
                    <a:cubicBezTo>
                      <a:pt x="2053" y="11940"/>
                      <a:pt x="1958" y="12375"/>
                      <a:pt x="1944" y="12729"/>
                    </a:cubicBezTo>
                    <a:cubicBezTo>
                      <a:pt x="1931" y="13109"/>
                      <a:pt x="1917" y="13503"/>
                      <a:pt x="1890" y="13884"/>
                    </a:cubicBezTo>
                    <a:cubicBezTo>
                      <a:pt x="2393" y="13898"/>
                      <a:pt x="2896" y="13911"/>
                      <a:pt x="3385" y="13925"/>
                    </a:cubicBezTo>
                    <a:cubicBezTo>
                      <a:pt x="3399" y="13544"/>
                      <a:pt x="3412" y="13164"/>
                      <a:pt x="3426" y="12783"/>
                    </a:cubicBezTo>
                    <a:cubicBezTo>
                      <a:pt x="3439" y="12430"/>
                      <a:pt x="3372" y="11981"/>
                      <a:pt x="3535" y="11641"/>
                    </a:cubicBezTo>
                    <a:cubicBezTo>
                      <a:pt x="3742" y="11258"/>
                      <a:pt x="4201" y="11175"/>
                      <a:pt x="4672" y="11175"/>
                    </a:cubicBezTo>
                    <a:cubicBezTo>
                      <a:pt x="4820" y="11175"/>
                      <a:pt x="4969" y="11183"/>
                      <a:pt x="5111" y="11193"/>
                    </a:cubicBezTo>
                    <a:cubicBezTo>
                      <a:pt x="5098" y="11043"/>
                      <a:pt x="5084" y="10839"/>
                      <a:pt x="5084" y="10758"/>
                    </a:cubicBezTo>
                    <a:cubicBezTo>
                      <a:pt x="5084" y="10472"/>
                      <a:pt x="5084" y="10201"/>
                      <a:pt x="5084" y="9929"/>
                    </a:cubicBezTo>
                    <a:cubicBezTo>
                      <a:pt x="5084" y="9439"/>
                      <a:pt x="5084" y="8950"/>
                      <a:pt x="5084" y="8461"/>
                    </a:cubicBezTo>
                    <a:cubicBezTo>
                      <a:pt x="5084" y="7496"/>
                      <a:pt x="5084" y="6517"/>
                      <a:pt x="5071" y="5552"/>
                    </a:cubicBezTo>
                    <a:cubicBezTo>
                      <a:pt x="5071" y="4573"/>
                      <a:pt x="5071" y="3608"/>
                      <a:pt x="5071" y="2630"/>
                    </a:cubicBezTo>
                    <a:cubicBezTo>
                      <a:pt x="5071" y="1787"/>
                      <a:pt x="4989" y="863"/>
                      <a:pt x="5125" y="20"/>
                    </a:cubicBezTo>
                    <a:cubicBezTo>
                      <a:pt x="4673" y="10"/>
                      <a:pt x="4221" y="1"/>
                      <a:pt x="37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46"/>
              <p:cNvSpPr/>
              <p:nvPr/>
            </p:nvSpPr>
            <p:spPr>
              <a:xfrm>
                <a:off x="8200197" y="4199723"/>
                <a:ext cx="124329" cy="79860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489" extrusionOk="0">
                    <a:moveTo>
                      <a:pt x="1251" y="1"/>
                    </a:moveTo>
                    <a:cubicBezTo>
                      <a:pt x="1020" y="110"/>
                      <a:pt x="721" y="164"/>
                      <a:pt x="463" y="191"/>
                    </a:cubicBezTo>
                    <a:cubicBezTo>
                      <a:pt x="490" y="246"/>
                      <a:pt x="504" y="300"/>
                      <a:pt x="490" y="368"/>
                    </a:cubicBezTo>
                    <a:cubicBezTo>
                      <a:pt x="504" y="436"/>
                      <a:pt x="517" y="504"/>
                      <a:pt x="517" y="572"/>
                    </a:cubicBezTo>
                    <a:cubicBezTo>
                      <a:pt x="599" y="463"/>
                      <a:pt x="735" y="395"/>
                      <a:pt x="912" y="354"/>
                    </a:cubicBezTo>
                    <a:cubicBezTo>
                      <a:pt x="921" y="354"/>
                      <a:pt x="936" y="360"/>
                      <a:pt x="949" y="360"/>
                    </a:cubicBezTo>
                    <a:cubicBezTo>
                      <a:pt x="955" y="360"/>
                      <a:pt x="961" y="359"/>
                      <a:pt x="966" y="354"/>
                    </a:cubicBezTo>
                    <a:cubicBezTo>
                      <a:pt x="1020" y="341"/>
                      <a:pt x="1075" y="327"/>
                      <a:pt x="1143" y="313"/>
                    </a:cubicBezTo>
                    <a:cubicBezTo>
                      <a:pt x="1219" y="308"/>
                      <a:pt x="1298" y="306"/>
                      <a:pt x="1377" y="306"/>
                    </a:cubicBezTo>
                    <a:cubicBezTo>
                      <a:pt x="1720" y="306"/>
                      <a:pt x="2072" y="348"/>
                      <a:pt x="2271" y="381"/>
                    </a:cubicBezTo>
                    <a:cubicBezTo>
                      <a:pt x="2583" y="463"/>
                      <a:pt x="2869" y="585"/>
                      <a:pt x="3046" y="789"/>
                    </a:cubicBezTo>
                    <a:cubicBezTo>
                      <a:pt x="3644" y="1496"/>
                      <a:pt x="2189" y="1510"/>
                      <a:pt x="1795" y="1523"/>
                    </a:cubicBezTo>
                    <a:cubicBezTo>
                      <a:pt x="1646" y="1523"/>
                      <a:pt x="1482" y="1537"/>
                      <a:pt x="1333" y="1537"/>
                    </a:cubicBezTo>
                    <a:cubicBezTo>
                      <a:pt x="1238" y="1523"/>
                      <a:pt x="1129" y="1523"/>
                      <a:pt x="1048" y="1523"/>
                    </a:cubicBezTo>
                    <a:cubicBezTo>
                      <a:pt x="993" y="1510"/>
                      <a:pt x="952" y="1510"/>
                      <a:pt x="898" y="1496"/>
                    </a:cubicBezTo>
                    <a:cubicBezTo>
                      <a:pt x="762" y="1455"/>
                      <a:pt x="626" y="1346"/>
                      <a:pt x="545" y="1211"/>
                    </a:cubicBezTo>
                    <a:cubicBezTo>
                      <a:pt x="545" y="1265"/>
                      <a:pt x="531" y="1319"/>
                      <a:pt x="531" y="1374"/>
                    </a:cubicBezTo>
                    <a:cubicBezTo>
                      <a:pt x="463" y="1673"/>
                      <a:pt x="246" y="1768"/>
                      <a:pt x="1" y="1795"/>
                    </a:cubicBezTo>
                    <a:lnTo>
                      <a:pt x="15" y="1904"/>
                    </a:lnTo>
                    <a:cubicBezTo>
                      <a:pt x="96" y="1890"/>
                      <a:pt x="178" y="1890"/>
                      <a:pt x="259" y="1890"/>
                    </a:cubicBezTo>
                    <a:cubicBezTo>
                      <a:pt x="409" y="1877"/>
                      <a:pt x="572" y="1877"/>
                      <a:pt x="721" y="1877"/>
                    </a:cubicBezTo>
                    <a:cubicBezTo>
                      <a:pt x="879" y="1907"/>
                      <a:pt x="1049" y="1916"/>
                      <a:pt x="1223" y="1916"/>
                    </a:cubicBezTo>
                    <a:cubicBezTo>
                      <a:pt x="1363" y="1916"/>
                      <a:pt x="1506" y="1910"/>
                      <a:pt x="1646" y="1904"/>
                    </a:cubicBezTo>
                    <a:cubicBezTo>
                      <a:pt x="1795" y="1931"/>
                      <a:pt x="2067" y="1999"/>
                      <a:pt x="2108" y="2121"/>
                    </a:cubicBezTo>
                    <a:cubicBezTo>
                      <a:pt x="2121" y="2244"/>
                      <a:pt x="2121" y="2366"/>
                      <a:pt x="2121" y="2475"/>
                    </a:cubicBezTo>
                    <a:lnTo>
                      <a:pt x="2393" y="2488"/>
                    </a:lnTo>
                    <a:cubicBezTo>
                      <a:pt x="2407" y="2339"/>
                      <a:pt x="2407" y="2176"/>
                      <a:pt x="2366" y="2040"/>
                    </a:cubicBezTo>
                    <a:cubicBezTo>
                      <a:pt x="2380" y="1972"/>
                      <a:pt x="2366" y="1917"/>
                      <a:pt x="2339" y="1863"/>
                    </a:cubicBezTo>
                    <a:cubicBezTo>
                      <a:pt x="2991" y="1795"/>
                      <a:pt x="3875" y="1550"/>
                      <a:pt x="3494" y="721"/>
                    </a:cubicBezTo>
                    <a:cubicBezTo>
                      <a:pt x="3244" y="198"/>
                      <a:pt x="2621" y="8"/>
                      <a:pt x="2003" y="8"/>
                    </a:cubicBezTo>
                    <a:cubicBezTo>
                      <a:pt x="1883" y="8"/>
                      <a:pt x="1763" y="15"/>
                      <a:pt x="1646" y="28"/>
                    </a:cubicBezTo>
                    <a:cubicBezTo>
                      <a:pt x="1523" y="1"/>
                      <a:pt x="1387" y="1"/>
                      <a:pt x="1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46"/>
              <p:cNvSpPr/>
              <p:nvPr/>
            </p:nvSpPr>
            <p:spPr>
              <a:xfrm>
                <a:off x="8162691" y="4257319"/>
                <a:ext cx="115602" cy="54865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710" extrusionOk="0">
                    <a:moveTo>
                      <a:pt x="1170" y="0"/>
                    </a:moveTo>
                    <a:cubicBezTo>
                      <a:pt x="1088" y="14"/>
                      <a:pt x="993" y="14"/>
                      <a:pt x="912" y="27"/>
                    </a:cubicBezTo>
                    <a:cubicBezTo>
                      <a:pt x="776" y="27"/>
                      <a:pt x="640" y="33"/>
                      <a:pt x="504" y="33"/>
                    </a:cubicBezTo>
                    <a:cubicBezTo>
                      <a:pt x="436" y="33"/>
                      <a:pt x="368" y="32"/>
                      <a:pt x="300" y="27"/>
                    </a:cubicBezTo>
                    <a:cubicBezTo>
                      <a:pt x="300" y="41"/>
                      <a:pt x="286" y="54"/>
                      <a:pt x="273" y="68"/>
                    </a:cubicBezTo>
                    <a:cubicBezTo>
                      <a:pt x="83" y="326"/>
                      <a:pt x="1" y="802"/>
                      <a:pt x="55" y="1115"/>
                    </a:cubicBezTo>
                    <a:cubicBezTo>
                      <a:pt x="123" y="1495"/>
                      <a:pt x="422" y="1563"/>
                      <a:pt x="762" y="1604"/>
                    </a:cubicBezTo>
                    <a:cubicBezTo>
                      <a:pt x="1267" y="1676"/>
                      <a:pt x="1787" y="1709"/>
                      <a:pt x="2299" y="1709"/>
                    </a:cubicBezTo>
                    <a:cubicBezTo>
                      <a:pt x="2463" y="1709"/>
                      <a:pt x="2626" y="1706"/>
                      <a:pt x="2787" y="1699"/>
                    </a:cubicBezTo>
                    <a:cubicBezTo>
                      <a:pt x="3141" y="1672"/>
                      <a:pt x="3494" y="1645"/>
                      <a:pt x="3576" y="1250"/>
                    </a:cubicBezTo>
                    <a:cubicBezTo>
                      <a:pt x="3603" y="1087"/>
                      <a:pt x="3603" y="884"/>
                      <a:pt x="3562" y="693"/>
                    </a:cubicBezTo>
                    <a:lnTo>
                      <a:pt x="3290" y="680"/>
                    </a:lnTo>
                    <a:cubicBezTo>
                      <a:pt x="3290" y="734"/>
                      <a:pt x="3277" y="788"/>
                      <a:pt x="3277" y="843"/>
                    </a:cubicBezTo>
                    <a:cubicBezTo>
                      <a:pt x="3250" y="1033"/>
                      <a:pt x="3168" y="1223"/>
                      <a:pt x="2978" y="1305"/>
                    </a:cubicBezTo>
                    <a:cubicBezTo>
                      <a:pt x="2943" y="1322"/>
                      <a:pt x="2885" y="1327"/>
                      <a:pt x="2824" y="1327"/>
                    </a:cubicBezTo>
                    <a:cubicBezTo>
                      <a:pt x="2741" y="1327"/>
                      <a:pt x="2651" y="1318"/>
                      <a:pt x="2597" y="1318"/>
                    </a:cubicBezTo>
                    <a:cubicBezTo>
                      <a:pt x="2040" y="1318"/>
                      <a:pt x="1496" y="1291"/>
                      <a:pt x="952" y="1250"/>
                    </a:cubicBezTo>
                    <a:cubicBezTo>
                      <a:pt x="558" y="1223"/>
                      <a:pt x="286" y="979"/>
                      <a:pt x="436" y="571"/>
                    </a:cubicBezTo>
                    <a:cubicBezTo>
                      <a:pt x="572" y="231"/>
                      <a:pt x="857" y="136"/>
                      <a:pt x="1184" y="109"/>
                    </a:cubicBez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46"/>
              <p:cNvSpPr/>
              <p:nvPr/>
            </p:nvSpPr>
            <p:spPr>
              <a:xfrm>
                <a:off x="8102084" y="4145880"/>
                <a:ext cx="157024" cy="112330"/>
              </a:xfrm>
              <a:custGeom>
                <a:avLst/>
                <a:gdLst/>
                <a:ahLst/>
                <a:cxnLst/>
                <a:rect l="l" t="t" r="r" b="b"/>
                <a:pathLst>
                  <a:path w="4894" h="3501" extrusionOk="0">
                    <a:moveTo>
                      <a:pt x="2553" y="312"/>
                    </a:moveTo>
                    <a:cubicBezTo>
                      <a:pt x="2890" y="312"/>
                      <a:pt x="3243" y="354"/>
                      <a:pt x="3453" y="388"/>
                    </a:cubicBezTo>
                    <a:cubicBezTo>
                      <a:pt x="3766" y="469"/>
                      <a:pt x="4051" y="591"/>
                      <a:pt x="4214" y="795"/>
                    </a:cubicBezTo>
                    <a:cubicBezTo>
                      <a:pt x="4826" y="1502"/>
                      <a:pt x="3358" y="1516"/>
                      <a:pt x="2964" y="1529"/>
                    </a:cubicBezTo>
                    <a:cubicBezTo>
                      <a:pt x="2828" y="1529"/>
                      <a:pt x="2665" y="1543"/>
                      <a:pt x="2502" y="1543"/>
                    </a:cubicBezTo>
                    <a:cubicBezTo>
                      <a:pt x="2406" y="1529"/>
                      <a:pt x="2311" y="1529"/>
                      <a:pt x="2216" y="1529"/>
                    </a:cubicBezTo>
                    <a:cubicBezTo>
                      <a:pt x="2175" y="1516"/>
                      <a:pt x="2121" y="1516"/>
                      <a:pt x="2080" y="1502"/>
                    </a:cubicBezTo>
                    <a:cubicBezTo>
                      <a:pt x="1754" y="1421"/>
                      <a:pt x="1523" y="999"/>
                      <a:pt x="1659" y="646"/>
                    </a:cubicBezTo>
                    <a:cubicBezTo>
                      <a:pt x="1713" y="496"/>
                      <a:pt x="1876" y="401"/>
                      <a:pt x="2094" y="360"/>
                    </a:cubicBezTo>
                    <a:cubicBezTo>
                      <a:pt x="2103" y="360"/>
                      <a:pt x="2112" y="366"/>
                      <a:pt x="2125" y="366"/>
                    </a:cubicBezTo>
                    <a:cubicBezTo>
                      <a:pt x="2132" y="366"/>
                      <a:pt x="2139" y="365"/>
                      <a:pt x="2148" y="360"/>
                    </a:cubicBezTo>
                    <a:cubicBezTo>
                      <a:pt x="2203" y="347"/>
                      <a:pt x="2257" y="333"/>
                      <a:pt x="2325" y="320"/>
                    </a:cubicBezTo>
                    <a:cubicBezTo>
                      <a:pt x="2399" y="315"/>
                      <a:pt x="2475" y="312"/>
                      <a:pt x="2553" y="312"/>
                    </a:cubicBezTo>
                    <a:close/>
                    <a:moveTo>
                      <a:pt x="2391" y="1"/>
                    </a:moveTo>
                    <a:cubicBezTo>
                      <a:pt x="2191" y="1"/>
                      <a:pt x="1993" y="22"/>
                      <a:pt x="1795" y="61"/>
                    </a:cubicBezTo>
                    <a:cubicBezTo>
                      <a:pt x="1333" y="157"/>
                      <a:pt x="1292" y="374"/>
                      <a:pt x="1278" y="823"/>
                    </a:cubicBezTo>
                    <a:cubicBezTo>
                      <a:pt x="1278" y="1040"/>
                      <a:pt x="1265" y="1312"/>
                      <a:pt x="1360" y="1529"/>
                    </a:cubicBezTo>
                    <a:cubicBezTo>
                      <a:pt x="979" y="1529"/>
                      <a:pt x="531" y="1529"/>
                      <a:pt x="286" y="1869"/>
                    </a:cubicBezTo>
                    <a:cubicBezTo>
                      <a:pt x="96" y="2127"/>
                      <a:pt x="1" y="2603"/>
                      <a:pt x="69" y="2916"/>
                    </a:cubicBezTo>
                    <a:cubicBezTo>
                      <a:pt x="137" y="3296"/>
                      <a:pt x="422" y="3364"/>
                      <a:pt x="762" y="3405"/>
                    </a:cubicBezTo>
                    <a:cubicBezTo>
                      <a:pt x="1238" y="3473"/>
                      <a:pt x="1713" y="3500"/>
                      <a:pt x="2189" y="3500"/>
                    </a:cubicBezTo>
                    <a:cubicBezTo>
                      <a:pt x="2434" y="3201"/>
                      <a:pt x="2869" y="3201"/>
                      <a:pt x="3236" y="3201"/>
                    </a:cubicBezTo>
                    <a:cubicBezTo>
                      <a:pt x="3208" y="3120"/>
                      <a:pt x="3181" y="3038"/>
                      <a:pt x="3168" y="2943"/>
                    </a:cubicBezTo>
                    <a:cubicBezTo>
                      <a:pt x="3127" y="3011"/>
                      <a:pt x="3073" y="3065"/>
                      <a:pt x="2991" y="3106"/>
                    </a:cubicBezTo>
                    <a:cubicBezTo>
                      <a:pt x="2956" y="3123"/>
                      <a:pt x="2896" y="3128"/>
                      <a:pt x="2832" y="3128"/>
                    </a:cubicBezTo>
                    <a:cubicBezTo>
                      <a:pt x="2745" y="3128"/>
                      <a:pt x="2651" y="3120"/>
                      <a:pt x="2597" y="3120"/>
                    </a:cubicBezTo>
                    <a:cubicBezTo>
                      <a:pt x="2053" y="3120"/>
                      <a:pt x="1509" y="3092"/>
                      <a:pt x="952" y="3052"/>
                    </a:cubicBezTo>
                    <a:cubicBezTo>
                      <a:pt x="558" y="3024"/>
                      <a:pt x="300" y="2780"/>
                      <a:pt x="449" y="2372"/>
                    </a:cubicBezTo>
                    <a:cubicBezTo>
                      <a:pt x="612" y="1937"/>
                      <a:pt x="1047" y="1910"/>
                      <a:pt x="1441" y="1896"/>
                    </a:cubicBezTo>
                    <a:cubicBezTo>
                      <a:pt x="1591" y="1883"/>
                      <a:pt x="1740" y="1883"/>
                      <a:pt x="1890" y="1883"/>
                    </a:cubicBezTo>
                    <a:cubicBezTo>
                      <a:pt x="2048" y="1913"/>
                      <a:pt x="2222" y="1922"/>
                      <a:pt x="2399" y="1922"/>
                    </a:cubicBezTo>
                    <a:cubicBezTo>
                      <a:pt x="2543" y="1922"/>
                      <a:pt x="2688" y="1916"/>
                      <a:pt x="2828" y="1910"/>
                    </a:cubicBezTo>
                    <a:cubicBezTo>
                      <a:pt x="2937" y="1924"/>
                      <a:pt x="3127" y="1978"/>
                      <a:pt x="3222" y="2046"/>
                    </a:cubicBezTo>
                    <a:cubicBezTo>
                      <a:pt x="3276" y="1883"/>
                      <a:pt x="3399" y="1788"/>
                      <a:pt x="3671" y="1733"/>
                    </a:cubicBezTo>
                    <a:cubicBezTo>
                      <a:pt x="3888" y="1692"/>
                      <a:pt x="4092" y="1679"/>
                      <a:pt x="4309" y="1679"/>
                    </a:cubicBezTo>
                    <a:cubicBezTo>
                      <a:pt x="4676" y="1516"/>
                      <a:pt x="4894" y="1230"/>
                      <a:pt x="4663" y="727"/>
                    </a:cubicBezTo>
                    <a:cubicBezTo>
                      <a:pt x="4424" y="204"/>
                      <a:pt x="3794" y="14"/>
                      <a:pt x="3180" y="14"/>
                    </a:cubicBezTo>
                    <a:cubicBezTo>
                      <a:pt x="3061" y="14"/>
                      <a:pt x="2943" y="21"/>
                      <a:pt x="2828" y="34"/>
                    </a:cubicBezTo>
                    <a:cubicBezTo>
                      <a:pt x="2680" y="12"/>
                      <a:pt x="2535" y="1"/>
                      <a:pt x="2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46"/>
              <p:cNvSpPr/>
              <p:nvPr/>
            </p:nvSpPr>
            <p:spPr>
              <a:xfrm>
                <a:off x="7970380" y="3669609"/>
                <a:ext cx="116051" cy="159013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956" extrusionOk="0">
                    <a:moveTo>
                      <a:pt x="1539" y="588"/>
                    </a:moveTo>
                    <a:cubicBezTo>
                      <a:pt x="1679" y="588"/>
                      <a:pt x="1834" y="633"/>
                      <a:pt x="1999" y="728"/>
                    </a:cubicBezTo>
                    <a:cubicBezTo>
                      <a:pt x="2393" y="959"/>
                      <a:pt x="2611" y="1353"/>
                      <a:pt x="2733" y="1774"/>
                    </a:cubicBezTo>
                    <a:cubicBezTo>
                      <a:pt x="2923" y="2454"/>
                      <a:pt x="2842" y="3161"/>
                      <a:pt x="2910" y="3868"/>
                    </a:cubicBezTo>
                    <a:cubicBezTo>
                      <a:pt x="2896" y="4003"/>
                      <a:pt x="2869" y="4139"/>
                      <a:pt x="2855" y="4275"/>
                    </a:cubicBezTo>
                    <a:cubicBezTo>
                      <a:pt x="2669" y="4320"/>
                      <a:pt x="2485" y="4335"/>
                      <a:pt x="2301" y="4335"/>
                    </a:cubicBezTo>
                    <a:cubicBezTo>
                      <a:pt x="2095" y="4335"/>
                      <a:pt x="1888" y="4317"/>
                      <a:pt x="1673" y="4303"/>
                    </a:cubicBezTo>
                    <a:cubicBezTo>
                      <a:pt x="1469" y="4275"/>
                      <a:pt x="1251" y="4262"/>
                      <a:pt x="1047" y="4262"/>
                    </a:cubicBezTo>
                    <a:cubicBezTo>
                      <a:pt x="939" y="4262"/>
                      <a:pt x="816" y="4275"/>
                      <a:pt x="694" y="4289"/>
                    </a:cubicBezTo>
                    <a:cubicBezTo>
                      <a:pt x="776" y="4275"/>
                      <a:pt x="789" y="4221"/>
                      <a:pt x="748" y="4153"/>
                    </a:cubicBezTo>
                    <a:cubicBezTo>
                      <a:pt x="640" y="3732"/>
                      <a:pt x="708" y="3188"/>
                      <a:pt x="735" y="2753"/>
                    </a:cubicBezTo>
                    <a:cubicBezTo>
                      <a:pt x="748" y="2250"/>
                      <a:pt x="803" y="1747"/>
                      <a:pt x="898" y="1244"/>
                    </a:cubicBezTo>
                    <a:cubicBezTo>
                      <a:pt x="974" y="827"/>
                      <a:pt x="1215" y="588"/>
                      <a:pt x="1539" y="588"/>
                    </a:cubicBezTo>
                    <a:close/>
                    <a:moveTo>
                      <a:pt x="1406" y="0"/>
                    </a:moveTo>
                    <a:cubicBezTo>
                      <a:pt x="1047" y="0"/>
                      <a:pt x="713" y="152"/>
                      <a:pt x="504" y="537"/>
                    </a:cubicBezTo>
                    <a:cubicBezTo>
                      <a:pt x="218" y="1040"/>
                      <a:pt x="218" y="1788"/>
                      <a:pt x="164" y="2359"/>
                    </a:cubicBezTo>
                    <a:cubicBezTo>
                      <a:pt x="110" y="3025"/>
                      <a:pt x="1" y="3881"/>
                      <a:pt x="178" y="4534"/>
                    </a:cubicBezTo>
                    <a:cubicBezTo>
                      <a:pt x="258" y="4849"/>
                      <a:pt x="498" y="4909"/>
                      <a:pt x="768" y="4909"/>
                    </a:cubicBezTo>
                    <a:cubicBezTo>
                      <a:pt x="935" y="4909"/>
                      <a:pt x="1113" y="4886"/>
                      <a:pt x="1273" y="4886"/>
                    </a:cubicBezTo>
                    <a:cubicBezTo>
                      <a:pt x="1288" y="4886"/>
                      <a:pt x="1304" y="4886"/>
                      <a:pt x="1319" y="4887"/>
                    </a:cubicBezTo>
                    <a:cubicBezTo>
                      <a:pt x="1676" y="4909"/>
                      <a:pt x="2020" y="4956"/>
                      <a:pt x="2364" y="4956"/>
                    </a:cubicBezTo>
                    <a:cubicBezTo>
                      <a:pt x="2648" y="4956"/>
                      <a:pt x="2932" y="4924"/>
                      <a:pt x="3222" y="4819"/>
                    </a:cubicBezTo>
                    <a:cubicBezTo>
                      <a:pt x="3317" y="4792"/>
                      <a:pt x="3426" y="4710"/>
                      <a:pt x="3440" y="4602"/>
                    </a:cubicBezTo>
                    <a:cubicBezTo>
                      <a:pt x="3603" y="3555"/>
                      <a:pt x="3616" y="2386"/>
                      <a:pt x="3222" y="1380"/>
                    </a:cubicBezTo>
                    <a:cubicBezTo>
                      <a:pt x="3168" y="1244"/>
                      <a:pt x="3100" y="1108"/>
                      <a:pt x="3018" y="972"/>
                    </a:cubicBezTo>
                    <a:cubicBezTo>
                      <a:pt x="2978" y="904"/>
                      <a:pt x="2923" y="837"/>
                      <a:pt x="2882" y="769"/>
                    </a:cubicBezTo>
                    <a:cubicBezTo>
                      <a:pt x="2570" y="357"/>
                      <a:pt x="1958" y="0"/>
                      <a:pt x="14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46"/>
              <p:cNvSpPr/>
              <p:nvPr/>
            </p:nvSpPr>
            <p:spPr>
              <a:xfrm>
                <a:off x="7917634" y="4300188"/>
                <a:ext cx="161805" cy="112490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3506" extrusionOk="0">
                    <a:moveTo>
                      <a:pt x="2595" y="310"/>
                    </a:moveTo>
                    <a:cubicBezTo>
                      <a:pt x="2918" y="310"/>
                      <a:pt x="3251" y="355"/>
                      <a:pt x="3453" y="377"/>
                    </a:cubicBezTo>
                    <a:cubicBezTo>
                      <a:pt x="3765" y="458"/>
                      <a:pt x="4051" y="594"/>
                      <a:pt x="4214" y="784"/>
                    </a:cubicBezTo>
                    <a:cubicBezTo>
                      <a:pt x="4825" y="1505"/>
                      <a:pt x="3371" y="1518"/>
                      <a:pt x="2963" y="1518"/>
                    </a:cubicBezTo>
                    <a:cubicBezTo>
                      <a:pt x="2827" y="1518"/>
                      <a:pt x="2664" y="1532"/>
                      <a:pt x="2501" y="1532"/>
                    </a:cubicBezTo>
                    <a:cubicBezTo>
                      <a:pt x="2406" y="1532"/>
                      <a:pt x="2311" y="1532"/>
                      <a:pt x="2216" y="1518"/>
                    </a:cubicBezTo>
                    <a:cubicBezTo>
                      <a:pt x="2175" y="1518"/>
                      <a:pt x="2121" y="1505"/>
                      <a:pt x="2080" y="1505"/>
                    </a:cubicBezTo>
                    <a:cubicBezTo>
                      <a:pt x="1767" y="1410"/>
                      <a:pt x="1522" y="988"/>
                      <a:pt x="1658" y="648"/>
                    </a:cubicBezTo>
                    <a:cubicBezTo>
                      <a:pt x="1713" y="485"/>
                      <a:pt x="1876" y="404"/>
                      <a:pt x="2093" y="349"/>
                    </a:cubicBezTo>
                    <a:cubicBezTo>
                      <a:pt x="2107" y="363"/>
                      <a:pt x="2121" y="363"/>
                      <a:pt x="2148" y="363"/>
                    </a:cubicBezTo>
                    <a:cubicBezTo>
                      <a:pt x="2202" y="349"/>
                      <a:pt x="2256" y="336"/>
                      <a:pt x="2324" y="322"/>
                    </a:cubicBezTo>
                    <a:cubicBezTo>
                      <a:pt x="2412" y="313"/>
                      <a:pt x="2503" y="310"/>
                      <a:pt x="2595" y="310"/>
                    </a:cubicBezTo>
                    <a:close/>
                    <a:moveTo>
                      <a:pt x="1889" y="1872"/>
                    </a:moveTo>
                    <a:cubicBezTo>
                      <a:pt x="2065" y="1904"/>
                      <a:pt x="2249" y="1917"/>
                      <a:pt x="2435" y="1917"/>
                    </a:cubicBezTo>
                    <a:cubicBezTo>
                      <a:pt x="2566" y="1917"/>
                      <a:pt x="2698" y="1910"/>
                      <a:pt x="2827" y="1899"/>
                    </a:cubicBezTo>
                    <a:cubicBezTo>
                      <a:pt x="2977" y="1940"/>
                      <a:pt x="3235" y="2008"/>
                      <a:pt x="3276" y="2130"/>
                    </a:cubicBezTo>
                    <a:cubicBezTo>
                      <a:pt x="3289" y="2239"/>
                      <a:pt x="3303" y="2361"/>
                      <a:pt x="3303" y="2483"/>
                    </a:cubicBezTo>
                    <a:cubicBezTo>
                      <a:pt x="3303" y="2538"/>
                      <a:pt x="3289" y="2592"/>
                      <a:pt x="3289" y="2647"/>
                    </a:cubicBezTo>
                    <a:cubicBezTo>
                      <a:pt x="3262" y="2823"/>
                      <a:pt x="3181" y="3014"/>
                      <a:pt x="2990" y="3109"/>
                    </a:cubicBezTo>
                    <a:cubicBezTo>
                      <a:pt x="2963" y="3122"/>
                      <a:pt x="2922" y="3127"/>
                      <a:pt x="2877" y="3127"/>
                    </a:cubicBezTo>
                    <a:cubicBezTo>
                      <a:pt x="2785" y="3127"/>
                      <a:pt x="2673" y="3109"/>
                      <a:pt x="2610" y="3109"/>
                    </a:cubicBezTo>
                    <a:cubicBezTo>
                      <a:pt x="2053" y="3109"/>
                      <a:pt x="1509" y="3095"/>
                      <a:pt x="965" y="3054"/>
                    </a:cubicBezTo>
                    <a:cubicBezTo>
                      <a:pt x="571" y="3014"/>
                      <a:pt x="299" y="2782"/>
                      <a:pt x="449" y="2375"/>
                    </a:cubicBezTo>
                    <a:cubicBezTo>
                      <a:pt x="612" y="1940"/>
                      <a:pt x="1047" y="1899"/>
                      <a:pt x="1441" y="1885"/>
                    </a:cubicBezTo>
                    <a:cubicBezTo>
                      <a:pt x="1590" y="1885"/>
                      <a:pt x="1740" y="1885"/>
                      <a:pt x="1889" y="1872"/>
                    </a:cubicBezTo>
                    <a:close/>
                    <a:moveTo>
                      <a:pt x="2441" y="0"/>
                    </a:moveTo>
                    <a:cubicBezTo>
                      <a:pt x="2224" y="0"/>
                      <a:pt x="2007" y="22"/>
                      <a:pt x="1794" y="64"/>
                    </a:cubicBezTo>
                    <a:cubicBezTo>
                      <a:pt x="1332" y="159"/>
                      <a:pt x="1291" y="363"/>
                      <a:pt x="1291" y="812"/>
                    </a:cubicBezTo>
                    <a:cubicBezTo>
                      <a:pt x="1278" y="1029"/>
                      <a:pt x="1264" y="1314"/>
                      <a:pt x="1359" y="1532"/>
                    </a:cubicBezTo>
                    <a:cubicBezTo>
                      <a:pt x="979" y="1532"/>
                      <a:pt x="530" y="1532"/>
                      <a:pt x="286" y="1858"/>
                    </a:cubicBezTo>
                    <a:cubicBezTo>
                      <a:pt x="95" y="2130"/>
                      <a:pt x="0" y="2606"/>
                      <a:pt x="68" y="2918"/>
                    </a:cubicBezTo>
                    <a:cubicBezTo>
                      <a:pt x="136" y="3285"/>
                      <a:pt x="435" y="3367"/>
                      <a:pt x="761" y="3408"/>
                    </a:cubicBezTo>
                    <a:cubicBezTo>
                      <a:pt x="1249" y="3467"/>
                      <a:pt x="1751" y="3505"/>
                      <a:pt x="2252" y="3505"/>
                    </a:cubicBezTo>
                    <a:cubicBezTo>
                      <a:pt x="2435" y="3505"/>
                      <a:pt x="2618" y="3500"/>
                      <a:pt x="2800" y="3489"/>
                    </a:cubicBezTo>
                    <a:cubicBezTo>
                      <a:pt x="3154" y="3476"/>
                      <a:pt x="3507" y="3448"/>
                      <a:pt x="3589" y="3041"/>
                    </a:cubicBezTo>
                    <a:cubicBezTo>
                      <a:pt x="3616" y="2878"/>
                      <a:pt x="3616" y="2687"/>
                      <a:pt x="3575" y="2497"/>
                    </a:cubicBezTo>
                    <a:cubicBezTo>
                      <a:pt x="3589" y="2347"/>
                      <a:pt x="3575" y="2184"/>
                      <a:pt x="3548" y="2048"/>
                    </a:cubicBezTo>
                    <a:cubicBezTo>
                      <a:pt x="3561" y="1980"/>
                      <a:pt x="3548" y="1913"/>
                      <a:pt x="3521" y="1858"/>
                    </a:cubicBezTo>
                    <a:cubicBezTo>
                      <a:pt x="4173" y="1804"/>
                      <a:pt x="5043" y="1559"/>
                      <a:pt x="4662" y="730"/>
                    </a:cubicBezTo>
                    <a:cubicBezTo>
                      <a:pt x="4423" y="195"/>
                      <a:pt x="3792" y="3"/>
                      <a:pt x="3178" y="3"/>
                    </a:cubicBezTo>
                    <a:cubicBezTo>
                      <a:pt x="3060" y="3"/>
                      <a:pt x="2942" y="10"/>
                      <a:pt x="2827" y="23"/>
                    </a:cubicBezTo>
                    <a:cubicBezTo>
                      <a:pt x="2700" y="8"/>
                      <a:pt x="2571" y="0"/>
                      <a:pt x="2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46"/>
              <p:cNvSpPr/>
              <p:nvPr/>
            </p:nvSpPr>
            <p:spPr>
              <a:xfrm>
                <a:off x="7990881" y="3688476"/>
                <a:ext cx="73314" cy="120222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3747" extrusionOk="0">
                    <a:moveTo>
                      <a:pt x="900" y="0"/>
                    </a:moveTo>
                    <a:cubicBezTo>
                      <a:pt x="576" y="0"/>
                      <a:pt x="335" y="239"/>
                      <a:pt x="259" y="656"/>
                    </a:cubicBezTo>
                    <a:cubicBezTo>
                      <a:pt x="164" y="1159"/>
                      <a:pt x="109" y="1662"/>
                      <a:pt x="96" y="2165"/>
                    </a:cubicBezTo>
                    <a:cubicBezTo>
                      <a:pt x="69" y="2600"/>
                      <a:pt x="1" y="3144"/>
                      <a:pt x="109" y="3565"/>
                    </a:cubicBezTo>
                    <a:cubicBezTo>
                      <a:pt x="150" y="3633"/>
                      <a:pt x="137" y="3687"/>
                      <a:pt x="55" y="3701"/>
                    </a:cubicBezTo>
                    <a:cubicBezTo>
                      <a:pt x="177" y="3687"/>
                      <a:pt x="300" y="3674"/>
                      <a:pt x="408" y="3674"/>
                    </a:cubicBezTo>
                    <a:cubicBezTo>
                      <a:pt x="612" y="3674"/>
                      <a:pt x="830" y="3687"/>
                      <a:pt x="1034" y="3715"/>
                    </a:cubicBezTo>
                    <a:cubicBezTo>
                      <a:pt x="1249" y="3729"/>
                      <a:pt x="1456" y="3747"/>
                      <a:pt x="1662" y="3747"/>
                    </a:cubicBezTo>
                    <a:cubicBezTo>
                      <a:pt x="1846" y="3747"/>
                      <a:pt x="2030" y="3732"/>
                      <a:pt x="2216" y="3687"/>
                    </a:cubicBezTo>
                    <a:cubicBezTo>
                      <a:pt x="2230" y="3551"/>
                      <a:pt x="2257" y="3415"/>
                      <a:pt x="2271" y="3280"/>
                    </a:cubicBezTo>
                    <a:cubicBezTo>
                      <a:pt x="2203" y="2573"/>
                      <a:pt x="2284" y="1866"/>
                      <a:pt x="2094" y="1186"/>
                    </a:cubicBezTo>
                    <a:cubicBezTo>
                      <a:pt x="1972" y="765"/>
                      <a:pt x="1754" y="371"/>
                      <a:pt x="1360" y="140"/>
                    </a:cubicBezTo>
                    <a:cubicBezTo>
                      <a:pt x="1195" y="45"/>
                      <a:pt x="1040" y="0"/>
                      <a:pt x="9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46"/>
              <p:cNvSpPr/>
              <p:nvPr/>
            </p:nvSpPr>
            <p:spPr>
              <a:xfrm>
                <a:off x="7884042" y="4137955"/>
                <a:ext cx="114736" cy="68181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2125" extrusionOk="0">
                    <a:moveTo>
                      <a:pt x="1123" y="392"/>
                    </a:moveTo>
                    <a:cubicBezTo>
                      <a:pt x="1315" y="392"/>
                      <a:pt x="1507" y="411"/>
                      <a:pt x="1700" y="431"/>
                    </a:cubicBezTo>
                    <a:cubicBezTo>
                      <a:pt x="2039" y="471"/>
                      <a:pt x="2502" y="485"/>
                      <a:pt x="2828" y="607"/>
                    </a:cubicBezTo>
                    <a:cubicBezTo>
                      <a:pt x="2923" y="648"/>
                      <a:pt x="2977" y="662"/>
                      <a:pt x="3032" y="689"/>
                    </a:cubicBezTo>
                    <a:cubicBezTo>
                      <a:pt x="3045" y="716"/>
                      <a:pt x="3059" y="730"/>
                      <a:pt x="3072" y="757"/>
                    </a:cubicBezTo>
                    <a:cubicBezTo>
                      <a:pt x="3086" y="798"/>
                      <a:pt x="3113" y="838"/>
                      <a:pt x="3154" y="852"/>
                    </a:cubicBezTo>
                    <a:cubicBezTo>
                      <a:pt x="3168" y="866"/>
                      <a:pt x="3168" y="893"/>
                      <a:pt x="3181" y="934"/>
                    </a:cubicBezTo>
                    <a:cubicBezTo>
                      <a:pt x="3235" y="1165"/>
                      <a:pt x="3045" y="1504"/>
                      <a:pt x="2869" y="1586"/>
                    </a:cubicBezTo>
                    <a:cubicBezTo>
                      <a:pt x="2665" y="1678"/>
                      <a:pt x="2377" y="1678"/>
                      <a:pt x="2125" y="1678"/>
                    </a:cubicBezTo>
                    <a:cubicBezTo>
                      <a:pt x="2041" y="1678"/>
                      <a:pt x="1961" y="1678"/>
                      <a:pt x="1890" y="1681"/>
                    </a:cubicBezTo>
                    <a:cubicBezTo>
                      <a:pt x="1767" y="1686"/>
                      <a:pt x="1621" y="1697"/>
                      <a:pt x="1472" y="1697"/>
                    </a:cubicBezTo>
                    <a:cubicBezTo>
                      <a:pt x="1226" y="1697"/>
                      <a:pt x="972" y="1667"/>
                      <a:pt x="802" y="1532"/>
                    </a:cubicBezTo>
                    <a:cubicBezTo>
                      <a:pt x="476" y="1246"/>
                      <a:pt x="368" y="648"/>
                      <a:pt x="830" y="417"/>
                    </a:cubicBezTo>
                    <a:cubicBezTo>
                      <a:pt x="843" y="417"/>
                      <a:pt x="857" y="404"/>
                      <a:pt x="884" y="404"/>
                    </a:cubicBezTo>
                    <a:cubicBezTo>
                      <a:pt x="964" y="396"/>
                      <a:pt x="1043" y="392"/>
                      <a:pt x="1123" y="392"/>
                    </a:cubicBezTo>
                    <a:close/>
                    <a:moveTo>
                      <a:pt x="831" y="1"/>
                    </a:moveTo>
                    <a:cubicBezTo>
                      <a:pt x="681" y="1"/>
                      <a:pt x="533" y="12"/>
                      <a:pt x="408" y="64"/>
                    </a:cubicBezTo>
                    <a:cubicBezTo>
                      <a:pt x="1" y="254"/>
                      <a:pt x="55" y="961"/>
                      <a:pt x="164" y="1314"/>
                    </a:cubicBezTo>
                    <a:cubicBezTo>
                      <a:pt x="300" y="1722"/>
                      <a:pt x="639" y="2007"/>
                      <a:pt x="1061" y="2075"/>
                    </a:cubicBezTo>
                    <a:cubicBezTo>
                      <a:pt x="1268" y="2106"/>
                      <a:pt x="1520" y="2125"/>
                      <a:pt x="1780" y="2125"/>
                    </a:cubicBezTo>
                    <a:cubicBezTo>
                      <a:pt x="2217" y="2125"/>
                      <a:pt x="2680" y="2071"/>
                      <a:pt x="3004" y="1926"/>
                    </a:cubicBezTo>
                    <a:cubicBezTo>
                      <a:pt x="3467" y="1736"/>
                      <a:pt x="3575" y="1273"/>
                      <a:pt x="3521" y="811"/>
                    </a:cubicBezTo>
                    <a:cubicBezTo>
                      <a:pt x="3494" y="580"/>
                      <a:pt x="3399" y="458"/>
                      <a:pt x="3249" y="376"/>
                    </a:cubicBezTo>
                    <a:cubicBezTo>
                      <a:pt x="3072" y="118"/>
                      <a:pt x="2705" y="50"/>
                      <a:pt x="2352" y="37"/>
                    </a:cubicBezTo>
                    <a:cubicBezTo>
                      <a:pt x="1971" y="9"/>
                      <a:pt x="1591" y="9"/>
                      <a:pt x="1210" y="9"/>
                    </a:cubicBezTo>
                    <a:cubicBezTo>
                      <a:pt x="1091" y="9"/>
                      <a:pt x="960" y="1"/>
                      <a:pt x="8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46"/>
              <p:cNvSpPr/>
              <p:nvPr/>
            </p:nvSpPr>
            <p:spPr>
              <a:xfrm>
                <a:off x="7614986" y="4236495"/>
                <a:ext cx="157024" cy="112426"/>
              </a:xfrm>
              <a:custGeom>
                <a:avLst/>
                <a:gdLst/>
                <a:ahLst/>
                <a:cxnLst/>
                <a:rect l="l" t="t" r="r" b="b"/>
                <a:pathLst>
                  <a:path w="4894" h="3504" extrusionOk="0">
                    <a:moveTo>
                      <a:pt x="2299" y="310"/>
                    </a:moveTo>
                    <a:cubicBezTo>
                      <a:pt x="2391" y="310"/>
                      <a:pt x="2482" y="314"/>
                      <a:pt x="2569" y="323"/>
                    </a:cubicBezTo>
                    <a:cubicBezTo>
                      <a:pt x="2637" y="336"/>
                      <a:pt x="2691" y="350"/>
                      <a:pt x="2746" y="364"/>
                    </a:cubicBezTo>
                    <a:cubicBezTo>
                      <a:pt x="2759" y="364"/>
                      <a:pt x="2787" y="364"/>
                      <a:pt x="2800" y="350"/>
                    </a:cubicBezTo>
                    <a:cubicBezTo>
                      <a:pt x="3004" y="404"/>
                      <a:pt x="3181" y="486"/>
                      <a:pt x="3235" y="649"/>
                    </a:cubicBezTo>
                    <a:cubicBezTo>
                      <a:pt x="3371" y="989"/>
                      <a:pt x="3126" y="1410"/>
                      <a:pt x="2814" y="1492"/>
                    </a:cubicBezTo>
                    <a:cubicBezTo>
                      <a:pt x="2759" y="1505"/>
                      <a:pt x="2719" y="1519"/>
                      <a:pt x="2664" y="1519"/>
                    </a:cubicBezTo>
                    <a:cubicBezTo>
                      <a:pt x="2583" y="1533"/>
                      <a:pt x="2488" y="1533"/>
                      <a:pt x="2392" y="1533"/>
                    </a:cubicBezTo>
                    <a:cubicBezTo>
                      <a:pt x="2229" y="1533"/>
                      <a:pt x="2066" y="1519"/>
                      <a:pt x="1930" y="1519"/>
                    </a:cubicBezTo>
                    <a:cubicBezTo>
                      <a:pt x="1522" y="1519"/>
                      <a:pt x="68" y="1505"/>
                      <a:pt x="680" y="785"/>
                    </a:cubicBezTo>
                    <a:cubicBezTo>
                      <a:pt x="843" y="595"/>
                      <a:pt x="1128" y="459"/>
                      <a:pt x="1441" y="377"/>
                    </a:cubicBezTo>
                    <a:cubicBezTo>
                      <a:pt x="1642" y="356"/>
                      <a:pt x="1975" y="310"/>
                      <a:pt x="2299" y="310"/>
                    </a:cubicBezTo>
                    <a:close/>
                    <a:moveTo>
                      <a:pt x="2453" y="1"/>
                    </a:moveTo>
                    <a:cubicBezTo>
                      <a:pt x="2323" y="1"/>
                      <a:pt x="2194" y="8"/>
                      <a:pt x="2066" y="24"/>
                    </a:cubicBezTo>
                    <a:cubicBezTo>
                      <a:pt x="1950" y="11"/>
                      <a:pt x="1830" y="3"/>
                      <a:pt x="1711" y="3"/>
                    </a:cubicBezTo>
                    <a:cubicBezTo>
                      <a:pt x="1091" y="3"/>
                      <a:pt x="468" y="195"/>
                      <a:pt x="218" y="731"/>
                    </a:cubicBezTo>
                    <a:cubicBezTo>
                      <a:pt x="0" y="1220"/>
                      <a:pt x="218" y="1505"/>
                      <a:pt x="571" y="1668"/>
                    </a:cubicBezTo>
                    <a:cubicBezTo>
                      <a:pt x="788" y="1668"/>
                      <a:pt x="1006" y="1696"/>
                      <a:pt x="1223" y="1736"/>
                    </a:cubicBezTo>
                    <a:cubicBezTo>
                      <a:pt x="1482" y="1791"/>
                      <a:pt x="1618" y="1886"/>
                      <a:pt x="1672" y="2049"/>
                    </a:cubicBezTo>
                    <a:cubicBezTo>
                      <a:pt x="1767" y="1967"/>
                      <a:pt x="1944" y="1927"/>
                      <a:pt x="2066" y="1899"/>
                    </a:cubicBezTo>
                    <a:cubicBezTo>
                      <a:pt x="2196" y="1911"/>
                      <a:pt x="2327" y="1917"/>
                      <a:pt x="2458" y="1917"/>
                    </a:cubicBezTo>
                    <a:cubicBezTo>
                      <a:pt x="2642" y="1917"/>
                      <a:pt x="2823" y="1904"/>
                      <a:pt x="2990" y="1872"/>
                    </a:cubicBezTo>
                    <a:cubicBezTo>
                      <a:pt x="3154" y="1886"/>
                      <a:pt x="3303" y="1886"/>
                      <a:pt x="3453" y="1886"/>
                    </a:cubicBezTo>
                    <a:cubicBezTo>
                      <a:pt x="3847" y="1899"/>
                      <a:pt x="4282" y="1940"/>
                      <a:pt x="4445" y="2375"/>
                    </a:cubicBezTo>
                    <a:cubicBezTo>
                      <a:pt x="4594" y="2783"/>
                      <a:pt x="4322" y="3014"/>
                      <a:pt x="3928" y="3055"/>
                    </a:cubicBezTo>
                    <a:cubicBezTo>
                      <a:pt x="3385" y="3096"/>
                      <a:pt x="2841" y="3109"/>
                      <a:pt x="2284" y="3109"/>
                    </a:cubicBezTo>
                    <a:cubicBezTo>
                      <a:pt x="2220" y="3109"/>
                      <a:pt x="2108" y="3127"/>
                      <a:pt x="2017" y="3127"/>
                    </a:cubicBezTo>
                    <a:cubicBezTo>
                      <a:pt x="1971" y="3127"/>
                      <a:pt x="1930" y="3123"/>
                      <a:pt x="1903" y="3109"/>
                    </a:cubicBezTo>
                    <a:cubicBezTo>
                      <a:pt x="1821" y="3068"/>
                      <a:pt x="1754" y="3014"/>
                      <a:pt x="1713" y="2946"/>
                    </a:cubicBezTo>
                    <a:cubicBezTo>
                      <a:pt x="1699" y="3028"/>
                      <a:pt x="1686" y="3123"/>
                      <a:pt x="1658" y="3204"/>
                    </a:cubicBezTo>
                    <a:cubicBezTo>
                      <a:pt x="1688" y="3204"/>
                      <a:pt x="1717" y="3204"/>
                      <a:pt x="1747" y="3204"/>
                    </a:cubicBezTo>
                    <a:cubicBezTo>
                      <a:pt x="2092" y="3204"/>
                      <a:pt x="2466" y="3216"/>
                      <a:pt x="2691" y="3503"/>
                    </a:cubicBezTo>
                    <a:cubicBezTo>
                      <a:pt x="3181" y="3503"/>
                      <a:pt x="3656" y="3463"/>
                      <a:pt x="4132" y="3408"/>
                    </a:cubicBezTo>
                    <a:cubicBezTo>
                      <a:pt x="4458" y="3367"/>
                      <a:pt x="4757" y="3286"/>
                      <a:pt x="4825" y="2919"/>
                    </a:cubicBezTo>
                    <a:cubicBezTo>
                      <a:pt x="4893" y="2606"/>
                      <a:pt x="4798" y="2131"/>
                      <a:pt x="4608" y="1859"/>
                    </a:cubicBezTo>
                    <a:cubicBezTo>
                      <a:pt x="4381" y="1544"/>
                      <a:pt x="3980" y="1532"/>
                      <a:pt x="3620" y="1532"/>
                    </a:cubicBezTo>
                    <a:cubicBezTo>
                      <a:pt x="3591" y="1532"/>
                      <a:pt x="3562" y="1533"/>
                      <a:pt x="3534" y="1533"/>
                    </a:cubicBezTo>
                    <a:cubicBezTo>
                      <a:pt x="3629" y="1315"/>
                      <a:pt x="3616" y="1030"/>
                      <a:pt x="3602" y="812"/>
                    </a:cubicBezTo>
                    <a:cubicBezTo>
                      <a:pt x="3602" y="364"/>
                      <a:pt x="3548" y="160"/>
                      <a:pt x="3099" y="65"/>
                    </a:cubicBezTo>
                    <a:cubicBezTo>
                      <a:pt x="2887" y="22"/>
                      <a:pt x="2669" y="1"/>
                      <a:pt x="24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46"/>
              <p:cNvSpPr/>
              <p:nvPr/>
            </p:nvSpPr>
            <p:spPr>
              <a:xfrm>
                <a:off x="7595351" y="4348030"/>
                <a:ext cx="116019" cy="54609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1702" extrusionOk="0">
                    <a:moveTo>
                      <a:pt x="2447" y="0"/>
                    </a:moveTo>
                    <a:lnTo>
                      <a:pt x="2433" y="95"/>
                    </a:lnTo>
                    <a:cubicBezTo>
                      <a:pt x="2746" y="136"/>
                      <a:pt x="3045" y="231"/>
                      <a:pt x="3167" y="571"/>
                    </a:cubicBezTo>
                    <a:cubicBezTo>
                      <a:pt x="3317" y="979"/>
                      <a:pt x="3059" y="1210"/>
                      <a:pt x="2665" y="1251"/>
                    </a:cubicBezTo>
                    <a:cubicBezTo>
                      <a:pt x="2121" y="1291"/>
                      <a:pt x="1564" y="1305"/>
                      <a:pt x="1020" y="1305"/>
                    </a:cubicBezTo>
                    <a:cubicBezTo>
                      <a:pt x="956" y="1305"/>
                      <a:pt x="839" y="1323"/>
                      <a:pt x="743" y="1323"/>
                    </a:cubicBezTo>
                    <a:cubicBezTo>
                      <a:pt x="695" y="1323"/>
                      <a:pt x="653" y="1319"/>
                      <a:pt x="626" y="1305"/>
                    </a:cubicBezTo>
                    <a:cubicBezTo>
                      <a:pt x="449" y="1210"/>
                      <a:pt x="367" y="1020"/>
                      <a:pt x="340" y="843"/>
                    </a:cubicBezTo>
                    <a:cubicBezTo>
                      <a:pt x="327" y="789"/>
                      <a:pt x="327" y="734"/>
                      <a:pt x="327" y="680"/>
                    </a:cubicBezTo>
                    <a:lnTo>
                      <a:pt x="41" y="693"/>
                    </a:lnTo>
                    <a:cubicBezTo>
                      <a:pt x="14" y="884"/>
                      <a:pt x="0" y="1074"/>
                      <a:pt x="41" y="1237"/>
                    </a:cubicBezTo>
                    <a:cubicBezTo>
                      <a:pt x="123" y="1645"/>
                      <a:pt x="476" y="1672"/>
                      <a:pt x="830" y="1686"/>
                    </a:cubicBezTo>
                    <a:cubicBezTo>
                      <a:pt x="1008" y="1697"/>
                      <a:pt x="1188" y="1702"/>
                      <a:pt x="1370" y="1702"/>
                    </a:cubicBezTo>
                    <a:cubicBezTo>
                      <a:pt x="1865" y="1702"/>
                      <a:pt x="2367" y="1664"/>
                      <a:pt x="2855" y="1604"/>
                    </a:cubicBezTo>
                    <a:cubicBezTo>
                      <a:pt x="3195" y="1563"/>
                      <a:pt x="3480" y="1482"/>
                      <a:pt x="3562" y="1115"/>
                    </a:cubicBezTo>
                    <a:cubicBezTo>
                      <a:pt x="3616" y="802"/>
                      <a:pt x="3521" y="326"/>
                      <a:pt x="3331" y="55"/>
                    </a:cubicBezTo>
                    <a:cubicBezTo>
                      <a:pt x="3331" y="55"/>
                      <a:pt x="3317" y="41"/>
                      <a:pt x="3303" y="27"/>
                    </a:cubicBezTo>
                    <a:cubicBezTo>
                      <a:pt x="3113" y="27"/>
                      <a:pt x="2909" y="27"/>
                      <a:pt x="2705" y="14"/>
                    </a:cubicBezTo>
                    <a:cubicBezTo>
                      <a:pt x="2610" y="14"/>
                      <a:pt x="2529" y="14"/>
                      <a:pt x="24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46"/>
              <p:cNvSpPr/>
              <p:nvPr/>
            </p:nvSpPr>
            <p:spPr>
              <a:xfrm>
                <a:off x="7598848" y="3489567"/>
                <a:ext cx="103378" cy="159366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4967" extrusionOk="0">
                    <a:moveTo>
                      <a:pt x="1775" y="571"/>
                    </a:moveTo>
                    <a:cubicBezTo>
                      <a:pt x="1837" y="571"/>
                      <a:pt x="1903" y="581"/>
                      <a:pt x="1971" y="603"/>
                    </a:cubicBezTo>
                    <a:cubicBezTo>
                      <a:pt x="2148" y="657"/>
                      <a:pt x="2284" y="793"/>
                      <a:pt x="2379" y="956"/>
                    </a:cubicBezTo>
                    <a:cubicBezTo>
                      <a:pt x="2379" y="983"/>
                      <a:pt x="2392" y="1011"/>
                      <a:pt x="2392" y="1038"/>
                    </a:cubicBezTo>
                    <a:cubicBezTo>
                      <a:pt x="2406" y="1079"/>
                      <a:pt x="2433" y="1106"/>
                      <a:pt x="2460" y="1133"/>
                    </a:cubicBezTo>
                    <a:cubicBezTo>
                      <a:pt x="2501" y="1228"/>
                      <a:pt x="2528" y="1337"/>
                      <a:pt x="2556" y="1432"/>
                    </a:cubicBezTo>
                    <a:cubicBezTo>
                      <a:pt x="2678" y="2030"/>
                      <a:pt x="2664" y="2696"/>
                      <a:pt x="2637" y="3308"/>
                    </a:cubicBezTo>
                    <a:cubicBezTo>
                      <a:pt x="2624" y="3580"/>
                      <a:pt x="2678" y="3987"/>
                      <a:pt x="2474" y="4191"/>
                    </a:cubicBezTo>
                    <a:cubicBezTo>
                      <a:pt x="2358" y="4299"/>
                      <a:pt x="2177" y="4320"/>
                      <a:pt x="1990" y="4320"/>
                    </a:cubicBezTo>
                    <a:cubicBezTo>
                      <a:pt x="1875" y="4320"/>
                      <a:pt x="1758" y="4312"/>
                      <a:pt x="1653" y="4312"/>
                    </a:cubicBezTo>
                    <a:cubicBezTo>
                      <a:pt x="1627" y="4312"/>
                      <a:pt x="1601" y="4312"/>
                      <a:pt x="1577" y="4314"/>
                    </a:cubicBezTo>
                    <a:cubicBezTo>
                      <a:pt x="1414" y="4327"/>
                      <a:pt x="1251" y="4327"/>
                      <a:pt x="1088" y="4341"/>
                    </a:cubicBezTo>
                    <a:cubicBezTo>
                      <a:pt x="1023" y="4347"/>
                      <a:pt x="971" y="4355"/>
                      <a:pt x="928" y="4355"/>
                    </a:cubicBezTo>
                    <a:cubicBezTo>
                      <a:pt x="870" y="4355"/>
                      <a:pt x="827" y="4340"/>
                      <a:pt x="789" y="4286"/>
                    </a:cubicBezTo>
                    <a:cubicBezTo>
                      <a:pt x="680" y="4123"/>
                      <a:pt x="761" y="3620"/>
                      <a:pt x="761" y="3416"/>
                    </a:cubicBezTo>
                    <a:cubicBezTo>
                      <a:pt x="748" y="2805"/>
                      <a:pt x="775" y="2166"/>
                      <a:pt x="911" y="1568"/>
                    </a:cubicBezTo>
                    <a:cubicBezTo>
                      <a:pt x="924" y="1459"/>
                      <a:pt x="965" y="1350"/>
                      <a:pt x="1006" y="1242"/>
                    </a:cubicBezTo>
                    <a:cubicBezTo>
                      <a:pt x="1033" y="1174"/>
                      <a:pt x="1060" y="1119"/>
                      <a:pt x="1101" y="1051"/>
                    </a:cubicBezTo>
                    <a:cubicBezTo>
                      <a:pt x="1257" y="784"/>
                      <a:pt x="1487" y="571"/>
                      <a:pt x="1775" y="571"/>
                    </a:cubicBezTo>
                    <a:close/>
                    <a:moveTo>
                      <a:pt x="1755" y="1"/>
                    </a:moveTo>
                    <a:cubicBezTo>
                      <a:pt x="1642" y="1"/>
                      <a:pt x="1528" y="19"/>
                      <a:pt x="1414" y="59"/>
                    </a:cubicBezTo>
                    <a:cubicBezTo>
                      <a:pt x="1142" y="154"/>
                      <a:pt x="938" y="331"/>
                      <a:pt x="789" y="562"/>
                    </a:cubicBezTo>
                    <a:cubicBezTo>
                      <a:pt x="666" y="698"/>
                      <a:pt x="571" y="875"/>
                      <a:pt x="503" y="1038"/>
                    </a:cubicBezTo>
                    <a:cubicBezTo>
                      <a:pt x="218" y="1731"/>
                      <a:pt x="190" y="2587"/>
                      <a:pt x="177" y="3321"/>
                    </a:cubicBezTo>
                    <a:cubicBezTo>
                      <a:pt x="163" y="3770"/>
                      <a:pt x="0" y="4735"/>
                      <a:pt x="557" y="4925"/>
                    </a:cubicBezTo>
                    <a:cubicBezTo>
                      <a:pt x="664" y="4956"/>
                      <a:pt x="785" y="4967"/>
                      <a:pt x="911" y="4967"/>
                    </a:cubicBezTo>
                    <a:cubicBezTo>
                      <a:pt x="1172" y="4967"/>
                      <a:pt x="1457" y="4921"/>
                      <a:pt x="1686" y="4912"/>
                    </a:cubicBezTo>
                    <a:cubicBezTo>
                      <a:pt x="1721" y="4910"/>
                      <a:pt x="1758" y="4910"/>
                      <a:pt x="1797" y="4910"/>
                    </a:cubicBezTo>
                    <a:cubicBezTo>
                      <a:pt x="1914" y="4910"/>
                      <a:pt x="2044" y="4914"/>
                      <a:pt x="2176" y="4914"/>
                    </a:cubicBezTo>
                    <a:cubicBezTo>
                      <a:pt x="2421" y="4914"/>
                      <a:pt x="2673" y="4898"/>
                      <a:pt x="2855" y="4803"/>
                    </a:cubicBezTo>
                    <a:cubicBezTo>
                      <a:pt x="3086" y="4667"/>
                      <a:pt x="3126" y="4422"/>
                      <a:pt x="3154" y="4191"/>
                    </a:cubicBezTo>
                    <a:cubicBezTo>
                      <a:pt x="3208" y="3729"/>
                      <a:pt x="3222" y="3267"/>
                      <a:pt x="3222" y="2818"/>
                    </a:cubicBezTo>
                    <a:cubicBezTo>
                      <a:pt x="3208" y="2112"/>
                      <a:pt x="3222" y="1228"/>
                      <a:pt x="2814" y="616"/>
                    </a:cubicBezTo>
                    <a:cubicBezTo>
                      <a:pt x="2577" y="262"/>
                      <a:pt x="2180" y="1"/>
                      <a:pt x="17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46"/>
              <p:cNvSpPr/>
              <p:nvPr/>
            </p:nvSpPr>
            <p:spPr>
              <a:xfrm>
                <a:off x="7620633" y="3507857"/>
                <a:ext cx="64138" cy="121442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3785" extrusionOk="0">
                    <a:moveTo>
                      <a:pt x="1096" y="1"/>
                    </a:moveTo>
                    <a:cubicBezTo>
                      <a:pt x="808" y="1"/>
                      <a:pt x="578" y="214"/>
                      <a:pt x="422" y="481"/>
                    </a:cubicBezTo>
                    <a:cubicBezTo>
                      <a:pt x="381" y="549"/>
                      <a:pt x="354" y="604"/>
                      <a:pt x="327" y="672"/>
                    </a:cubicBezTo>
                    <a:cubicBezTo>
                      <a:pt x="286" y="780"/>
                      <a:pt x="245" y="889"/>
                      <a:pt x="232" y="998"/>
                    </a:cubicBezTo>
                    <a:cubicBezTo>
                      <a:pt x="96" y="1596"/>
                      <a:pt x="69" y="2235"/>
                      <a:pt x="82" y="2846"/>
                    </a:cubicBezTo>
                    <a:cubicBezTo>
                      <a:pt x="82" y="3050"/>
                      <a:pt x="1" y="3553"/>
                      <a:pt x="110" y="3716"/>
                    </a:cubicBezTo>
                    <a:cubicBezTo>
                      <a:pt x="148" y="3770"/>
                      <a:pt x="191" y="3785"/>
                      <a:pt x="249" y="3785"/>
                    </a:cubicBezTo>
                    <a:cubicBezTo>
                      <a:pt x="292" y="3785"/>
                      <a:pt x="344" y="3777"/>
                      <a:pt x="409" y="3771"/>
                    </a:cubicBezTo>
                    <a:cubicBezTo>
                      <a:pt x="572" y="3757"/>
                      <a:pt x="735" y="3757"/>
                      <a:pt x="898" y="3744"/>
                    </a:cubicBezTo>
                    <a:cubicBezTo>
                      <a:pt x="922" y="3742"/>
                      <a:pt x="948" y="3742"/>
                      <a:pt x="974" y="3742"/>
                    </a:cubicBezTo>
                    <a:cubicBezTo>
                      <a:pt x="1079" y="3742"/>
                      <a:pt x="1196" y="3750"/>
                      <a:pt x="1311" y="3750"/>
                    </a:cubicBezTo>
                    <a:cubicBezTo>
                      <a:pt x="1498" y="3750"/>
                      <a:pt x="1679" y="3729"/>
                      <a:pt x="1795" y="3621"/>
                    </a:cubicBezTo>
                    <a:cubicBezTo>
                      <a:pt x="1999" y="3417"/>
                      <a:pt x="1945" y="3010"/>
                      <a:pt x="1958" y="2738"/>
                    </a:cubicBezTo>
                    <a:cubicBezTo>
                      <a:pt x="1985" y="2126"/>
                      <a:pt x="1999" y="1460"/>
                      <a:pt x="1877" y="862"/>
                    </a:cubicBezTo>
                    <a:cubicBezTo>
                      <a:pt x="1849" y="767"/>
                      <a:pt x="1822" y="658"/>
                      <a:pt x="1781" y="563"/>
                    </a:cubicBezTo>
                    <a:cubicBezTo>
                      <a:pt x="1754" y="536"/>
                      <a:pt x="1727" y="509"/>
                      <a:pt x="1713" y="468"/>
                    </a:cubicBezTo>
                    <a:cubicBezTo>
                      <a:pt x="1713" y="441"/>
                      <a:pt x="1700" y="413"/>
                      <a:pt x="1700" y="386"/>
                    </a:cubicBezTo>
                    <a:cubicBezTo>
                      <a:pt x="1605" y="223"/>
                      <a:pt x="1469" y="87"/>
                      <a:pt x="1292" y="33"/>
                    </a:cubicBezTo>
                    <a:cubicBezTo>
                      <a:pt x="1224" y="11"/>
                      <a:pt x="1158" y="1"/>
                      <a:pt x="10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46"/>
              <p:cNvSpPr/>
              <p:nvPr/>
            </p:nvSpPr>
            <p:spPr>
              <a:xfrm>
                <a:off x="7549567" y="4290016"/>
                <a:ext cx="124329" cy="80277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502" extrusionOk="0">
                    <a:moveTo>
                      <a:pt x="2610" y="0"/>
                    </a:moveTo>
                    <a:cubicBezTo>
                      <a:pt x="2488" y="0"/>
                      <a:pt x="2352" y="14"/>
                      <a:pt x="2229" y="28"/>
                    </a:cubicBezTo>
                    <a:cubicBezTo>
                      <a:pt x="2113" y="14"/>
                      <a:pt x="1993" y="7"/>
                      <a:pt x="1873" y="7"/>
                    </a:cubicBezTo>
                    <a:cubicBezTo>
                      <a:pt x="1251" y="7"/>
                      <a:pt x="620" y="199"/>
                      <a:pt x="381" y="734"/>
                    </a:cubicBezTo>
                    <a:cubicBezTo>
                      <a:pt x="0" y="1564"/>
                      <a:pt x="884" y="1808"/>
                      <a:pt x="1536" y="1863"/>
                    </a:cubicBezTo>
                    <a:cubicBezTo>
                      <a:pt x="1495" y="1917"/>
                      <a:pt x="1495" y="1985"/>
                      <a:pt x="1509" y="2053"/>
                    </a:cubicBezTo>
                    <a:cubicBezTo>
                      <a:pt x="1468" y="2189"/>
                      <a:pt x="1468" y="2338"/>
                      <a:pt x="1468" y="2501"/>
                    </a:cubicBezTo>
                    <a:lnTo>
                      <a:pt x="1754" y="2488"/>
                    </a:lnTo>
                    <a:cubicBezTo>
                      <a:pt x="1740" y="2365"/>
                      <a:pt x="1754" y="2243"/>
                      <a:pt x="1767" y="2134"/>
                    </a:cubicBezTo>
                    <a:cubicBezTo>
                      <a:pt x="1808" y="2012"/>
                      <a:pt x="2066" y="1944"/>
                      <a:pt x="2229" y="1903"/>
                    </a:cubicBezTo>
                    <a:cubicBezTo>
                      <a:pt x="2353" y="1915"/>
                      <a:pt x="2484" y="1921"/>
                      <a:pt x="2615" y="1921"/>
                    </a:cubicBezTo>
                    <a:cubicBezTo>
                      <a:pt x="2801" y="1921"/>
                      <a:pt x="2986" y="1908"/>
                      <a:pt x="3154" y="1876"/>
                    </a:cubicBezTo>
                    <a:cubicBezTo>
                      <a:pt x="3303" y="1890"/>
                      <a:pt x="3453" y="1890"/>
                      <a:pt x="3602" y="1890"/>
                    </a:cubicBezTo>
                    <a:cubicBezTo>
                      <a:pt x="3697" y="1903"/>
                      <a:pt x="3779" y="1903"/>
                      <a:pt x="3860" y="1903"/>
                    </a:cubicBezTo>
                    <a:lnTo>
                      <a:pt x="3874" y="1808"/>
                    </a:lnTo>
                    <a:cubicBezTo>
                      <a:pt x="3616" y="1767"/>
                      <a:pt x="3412" y="1672"/>
                      <a:pt x="3344" y="1373"/>
                    </a:cubicBezTo>
                    <a:cubicBezTo>
                      <a:pt x="3330" y="1332"/>
                      <a:pt x="3330" y="1278"/>
                      <a:pt x="3330" y="1224"/>
                    </a:cubicBezTo>
                    <a:cubicBezTo>
                      <a:pt x="3235" y="1360"/>
                      <a:pt x="3113" y="1468"/>
                      <a:pt x="2963" y="1496"/>
                    </a:cubicBezTo>
                    <a:cubicBezTo>
                      <a:pt x="2923" y="1509"/>
                      <a:pt x="2882" y="1523"/>
                      <a:pt x="2827" y="1523"/>
                    </a:cubicBezTo>
                    <a:cubicBezTo>
                      <a:pt x="2732" y="1536"/>
                      <a:pt x="2637" y="1536"/>
                      <a:pt x="2542" y="1536"/>
                    </a:cubicBezTo>
                    <a:cubicBezTo>
                      <a:pt x="2379" y="1536"/>
                      <a:pt x="2216" y="1523"/>
                      <a:pt x="2080" y="1523"/>
                    </a:cubicBezTo>
                    <a:cubicBezTo>
                      <a:pt x="1686" y="1523"/>
                      <a:pt x="231" y="1509"/>
                      <a:pt x="829" y="789"/>
                    </a:cubicBezTo>
                    <a:cubicBezTo>
                      <a:pt x="993" y="598"/>
                      <a:pt x="1278" y="463"/>
                      <a:pt x="1604" y="381"/>
                    </a:cubicBezTo>
                    <a:cubicBezTo>
                      <a:pt x="1795" y="360"/>
                      <a:pt x="2125" y="314"/>
                      <a:pt x="2455" y="314"/>
                    </a:cubicBezTo>
                    <a:cubicBezTo>
                      <a:pt x="2549" y="314"/>
                      <a:pt x="2642" y="318"/>
                      <a:pt x="2732" y="327"/>
                    </a:cubicBezTo>
                    <a:cubicBezTo>
                      <a:pt x="2787" y="340"/>
                      <a:pt x="2841" y="354"/>
                      <a:pt x="2895" y="367"/>
                    </a:cubicBezTo>
                    <a:cubicBezTo>
                      <a:pt x="2923" y="367"/>
                      <a:pt x="2936" y="367"/>
                      <a:pt x="2950" y="354"/>
                    </a:cubicBezTo>
                    <a:cubicBezTo>
                      <a:pt x="3126" y="395"/>
                      <a:pt x="3276" y="463"/>
                      <a:pt x="3358" y="571"/>
                    </a:cubicBezTo>
                    <a:cubicBezTo>
                      <a:pt x="3358" y="503"/>
                      <a:pt x="3371" y="435"/>
                      <a:pt x="3385" y="381"/>
                    </a:cubicBezTo>
                    <a:cubicBezTo>
                      <a:pt x="3371" y="313"/>
                      <a:pt x="3385" y="245"/>
                      <a:pt x="3412" y="191"/>
                    </a:cubicBezTo>
                    <a:cubicBezTo>
                      <a:pt x="3154" y="164"/>
                      <a:pt x="2855" y="109"/>
                      <a:pt x="26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46"/>
              <p:cNvSpPr/>
              <p:nvPr/>
            </p:nvSpPr>
            <p:spPr>
              <a:xfrm>
                <a:off x="7284843" y="4137955"/>
                <a:ext cx="115185" cy="68181"/>
              </a:xfrm>
              <a:custGeom>
                <a:avLst/>
                <a:gdLst/>
                <a:ahLst/>
                <a:cxnLst/>
                <a:rect l="l" t="t" r="r" b="b"/>
                <a:pathLst>
                  <a:path w="3590" h="2125" extrusionOk="0">
                    <a:moveTo>
                      <a:pt x="2467" y="392"/>
                    </a:moveTo>
                    <a:cubicBezTo>
                      <a:pt x="2546" y="392"/>
                      <a:pt x="2626" y="396"/>
                      <a:pt x="2706" y="404"/>
                    </a:cubicBezTo>
                    <a:cubicBezTo>
                      <a:pt x="2719" y="404"/>
                      <a:pt x="2746" y="417"/>
                      <a:pt x="2760" y="417"/>
                    </a:cubicBezTo>
                    <a:cubicBezTo>
                      <a:pt x="3222" y="648"/>
                      <a:pt x="3100" y="1246"/>
                      <a:pt x="2774" y="1532"/>
                    </a:cubicBezTo>
                    <a:cubicBezTo>
                      <a:pt x="2613" y="1667"/>
                      <a:pt x="2362" y="1697"/>
                      <a:pt x="2116" y="1697"/>
                    </a:cubicBezTo>
                    <a:cubicBezTo>
                      <a:pt x="1968" y="1697"/>
                      <a:pt x="1823" y="1686"/>
                      <a:pt x="1700" y="1681"/>
                    </a:cubicBezTo>
                    <a:cubicBezTo>
                      <a:pt x="1628" y="1678"/>
                      <a:pt x="1549" y="1678"/>
                      <a:pt x="1465" y="1678"/>
                    </a:cubicBezTo>
                    <a:cubicBezTo>
                      <a:pt x="1213" y="1678"/>
                      <a:pt x="925" y="1678"/>
                      <a:pt x="721" y="1586"/>
                    </a:cubicBezTo>
                    <a:cubicBezTo>
                      <a:pt x="341" y="1409"/>
                      <a:pt x="327" y="947"/>
                      <a:pt x="626" y="675"/>
                    </a:cubicBezTo>
                    <a:cubicBezTo>
                      <a:pt x="925" y="417"/>
                      <a:pt x="1510" y="485"/>
                      <a:pt x="1890" y="431"/>
                    </a:cubicBezTo>
                    <a:cubicBezTo>
                      <a:pt x="2082" y="411"/>
                      <a:pt x="2275" y="392"/>
                      <a:pt x="2467" y="392"/>
                    </a:cubicBezTo>
                    <a:close/>
                    <a:moveTo>
                      <a:pt x="2753" y="1"/>
                    </a:moveTo>
                    <a:cubicBezTo>
                      <a:pt x="2623" y="1"/>
                      <a:pt x="2492" y="9"/>
                      <a:pt x="2379" y="9"/>
                    </a:cubicBezTo>
                    <a:cubicBezTo>
                      <a:pt x="1999" y="9"/>
                      <a:pt x="1605" y="9"/>
                      <a:pt x="1224" y="37"/>
                    </a:cubicBezTo>
                    <a:cubicBezTo>
                      <a:pt x="871" y="50"/>
                      <a:pt x="504" y="118"/>
                      <a:pt x="327" y="376"/>
                    </a:cubicBezTo>
                    <a:cubicBezTo>
                      <a:pt x="191" y="458"/>
                      <a:pt x="96" y="580"/>
                      <a:pt x="69" y="811"/>
                    </a:cubicBezTo>
                    <a:cubicBezTo>
                      <a:pt x="1" y="1273"/>
                      <a:pt x="110" y="1736"/>
                      <a:pt x="572" y="1926"/>
                    </a:cubicBezTo>
                    <a:cubicBezTo>
                      <a:pt x="904" y="2071"/>
                      <a:pt x="1370" y="2125"/>
                      <a:pt x="1809" y="2125"/>
                    </a:cubicBezTo>
                    <a:cubicBezTo>
                      <a:pt x="2070" y="2125"/>
                      <a:pt x="2321" y="2106"/>
                      <a:pt x="2529" y="2075"/>
                    </a:cubicBezTo>
                    <a:cubicBezTo>
                      <a:pt x="2950" y="2007"/>
                      <a:pt x="3277" y="1722"/>
                      <a:pt x="3412" y="1314"/>
                    </a:cubicBezTo>
                    <a:cubicBezTo>
                      <a:pt x="3535" y="961"/>
                      <a:pt x="3589" y="254"/>
                      <a:pt x="3181" y="64"/>
                    </a:cubicBezTo>
                    <a:cubicBezTo>
                      <a:pt x="3057" y="12"/>
                      <a:pt x="2905" y="1"/>
                      <a:pt x="27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46"/>
              <p:cNvSpPr/>
              <p:nvPr/>
            </p:nvSpPr>
            <p:spPr>
              <a:xfrm>
                <a:off x="7204184" y="4300188"/>
                <a:ext cx="161805" cy="112490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3506" extrusionOk="0">
                    <a:moveTo>
                      <a:pt x="2455" y="310"/>
                    </a:moveTo>
                    <a:cubicBezTo>
                      <a:pt x="2549" y="310"/>
                      <a:pt x="2642" y="313"/>
                      <a:pt x="2732" y="322"/>
                    </a:cubicBezTo>
                    <a:cubicBezTo>
                      <a:pt x="2787" y="336"/>
                      <a:pt x="2855" y="349"/>
                      <a:pt x="2895" y="363"/>
                    </a:cubicBezTo>
                    <a:cubicBezTo>
                      <a:pt x="2923" y="363"/>
                      <a:pt x="2936" y="363"/>
                      <a:pt x="2963" y="349"/>
                    </a:cubicBezTo>
                    <a:cubicBezTo>
                      <a:pt x="3167" y="404"/>
                      <a:pt x="3330" y="485"/>
                      <a:pt x="3398" y="648"/>
                    </a:cubicBezTo>
                    <a:cubicBezTo>
                      <a:pt x="3534" y="988"/>
                      <a:pt x="3290" y="1410"/>
                      <a:pt x="2963" y="1505"/>
                    </a:cubicBezTo>
                    <a:cubicBezTo>
                      <a:pt x="2923" y="1505"/>
                      <a:pt x="2882" y="1518"/>
                      <a:pt x="2827" y="1518"/>
                    </a:cubicBezTo>
                    <a:cubicBezTo>
                      <a:pt x="2732" y="1532"/>
                      <a:pt x="2637" y="1532"/>
                      <a:pt x="2542" y="1532"/>
                    </a:cubicBezTo>
                    <a:cubicBezTo>
                      <a:pt x="2392" y="1532"/>
                      <a:pt x="2229" y="1518"/>
                      <a:pt x="2080" y="1518"/>
                    </a:cubicBezTo>
                    <a:cubicBezTo>
                      <a:pt x="1686" y="1518"/>
                      <a:pt x="231" y="1505"/>
                      <a:pt x="829" y="784"/>
                    </a:cubicBezTo>
                    <a:cubicBezTo>
                      <a:pt x="992" y="594"/>
                      <a:pt x="1278" y="458"/>
                      <a:pt x="1604" y="377"/>
                    </a:cubicBezTo>
                    <a:cubicBezTo>
                      <a:pt x="1795" y="355"/>
                      <a:pt x="2125" y="310"/>
                      <a:pt x="2455" y="310"/>
                    </a:cubicBezTo>
                    <a:close/>
                    <a:moveTo>
                      <a:pt x="3154" y="1872"/>
                    </a:moveTo>
                    <a:cubicBezTo>
                      <a:pt x="3303" y="1885"/>
                      <a:pt x="3453" y="1885"/>
                      <a:pt x="3616" y="1885"/>
                    </a:cubicBezTo>
                    <a:cubicBezTo>
                      <a:pt x="4010" y="1899"/>
                      <a:pt x="4445" y="1940"/>
                      <a:pt x="4594" y="2375"/>
                    </a:cubicBezTo>
                    <a:cubicBezTo>
                      <a:pt x="4744" y="2782"/>
                      <a:pt x="4486" y="3014"/>
                      <a:pt x="4091" y="3054"/>
                    </a:cubicBezTo>
                    <a:cubicBezTo>
                      <a:pt x="3548" y="3095"/>
                      <a:pt x="2991" y="3109"/>
                      <a:pt x="2447" y="3109"/>
                    </a:cubicBezTo>
                    <a:cubicBezTo>
                      <a:pt x="2383" y="3109"/>
                      <a:pt x="2272" y="3127"/>
                      <a:pt x="2176" y="3127"/>
                    </a:cubicBezTo>
                    <a:cubicBezTo>
                      <a:pt x="2128" y="3127"/>
                      <a:pt x="2084" y="3122"/>
                      <a:pt x="2053" y="3109"/>
                    </a:cubicBezTo>
                    <a:cubicBezTo>
                      <a:pt x="1876" y="3014"/>
                      <a:pt x="1794" y="2823"/>
                      <a:pt x="1767" y="2647"/>
                    </a:cubicBezTo>
                    <a:cubicBezTo>
                      <a:pt x="1754" y="2592"/>
                      <a:pt x="1754" y="2538"/>
                      <a:pt x="1754" y="2483"/>
                    </a:cubicBezTo>
                    <a:cubicBezTo>
                      <a:pt x="1740" y="2361"/>
                      <a:pt x="1754" y="2239"/>
                      <a:pt x="1767" y="2130"/>
                    </a:cubicBezTo>
                    <a:cubicBezTo>
                      <a:pt x="1808" y="2008"/>
                      <a:pt x="2066" y="1940"/>
                      <a:pt x="2229" y="1899"/>
                    </a:cubicBezTo>
                    <a:cubicBezTo>
                      <a:pt x="2353" y="1910"/>
                      <a:pt x="2484" y="1917"/>
                      <a:pt x="2615" y="1917"/>
                    </a:cubicBezTo>
                    <a:cubicBezTo>
                      <a:pt x="2801" y="1917"/>
                      <a:pt x="2986" y="1904"/>
                      <a:pt x="3154" y="1872"/>
                    </a:cubicBezTo>
                    <a:close/>
                    <a:moveTo>
                      <a:pt x="2616" y="0"/>
                    </a:moveTo>
                    <a:cubicBezTo>
                      <a:pt x="2486" y="0"/>
                      <a:pt x="2357" y="8"/>
                      <a:pt x="2229" y="23"/>
                    </a:cubicBezTo>
                    <a:cubicBezTo>
                      <a:pt x="2113" y="10"/>
                      <a:pt x="1993" y="3"/>
                      <a:pt x="1873" y="3"/>
                    </a:cubicBezTo>
                    <a:cubicBezTo>
                      <a:pt x="1251" y="3"/>
                      <a:pt x="620" y="195"/>
                      <a:pt x="381" y="730"/>
                    </a:cubicBezTo>
                    <a:cubicBezTo>
                      <a:pt x="0" y="1559"/>
                      <a:pt x="884" y="1804"/>
                      <a:pt x="1536" y="1858"/>
                    </a:cubicBezTo>
                    <a:cubicBezTo>
                      <a:pt x="1495" y="1913"/>
                      <a:pt x="1495" y="1980"/>
                      <a:pt x="1509" y="2048"/>
                    </a:cubicBezTo>
                    <a:cubicBezTo>
                      <a:pt x="1468" y="2184"/>
                      <a:pt x="1468" y="2347"/>
                      <a:pt x="1468" y="2497"/>
                    </a:cubicBezTo>
                    <a:cubicBezTo>
                      <a:pt x="1441" y="2687"/>
                      <a:pt x="1427" y="2878"/>
                      <a:pt x="1468" y="3041"/>
                    </a:cubicBezTo>
                    <a:cubicBezTo>
                      <a:pt x="1550" y="3448"/>
                      <a:pt x="1903" y="3476"/>
                      <a:pt x="2257" y="3489"/>
                    </a:cubicBezTo>
                    <a:cubicBezTo>
                      <a:pt x="2435" y="3500"/>
                      <a:pt x="2615" y="3505"/>
                      <a:pt x="2797" y="3505"/>
                    </a:cubicBezTo>
                    <a:cubicBezTo>
                      <a:pt x="3292" y="3505"/>
                      <a:pt x="3794" y="3467"/>
                      <a:pt x="4282" y="3408"/>
                    </a:cubicBezTo>
                    <a:cubicBezTo>
                      <a:pt x="4622" y="3367"/>
                      <a:pt x="4907" y="3285"/>
                      <a:pt x="4989" y="2918"/>
                    </a:cubicBezTo>
                    <a:cubicBezTo>
                      <a:pt x="5043" y="2606"/>
                      <a:pt x="4948" y="2130"/>
                      <a:pt x="4758" y="1858"/>
                    </a:cubicBezTo>
                    <a:cubicBezTo>
                      <a:pt x="4513" y="1532"/>
                      <a:pt x="4078" y="1532"/>
                      <a:pt x="3697" y="1532"/>
                    </a:cubicBezTo>
                    <a:cubicBezTo>
                      <a:pt x="3779" y="1314"/>
                      <a:pt x="3765" y="1029"/>
                      <a:pt x="3765" y="812"/>
                    </a:cubicBezTo>
                    <a:cubicBezTo>
                      <a:pt x="3752" y="363"/>
                      <a:pt x="3711" y="159"/>
                      <a:pt x="3262" y="64"/>
                    </a:cubicBezTo>
                    <a:cubicBezTo>
                      <a:pt x="3050" y="22"/>
                      <a:pt x="2832" y="0"/>
                      <a:pt x="2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6"/>
              <p:cNvSpPr/>
              <p:nvPr/>
            </p:nvSpPr>
            <p:spPr>
              <a:xfrm>
                <a:off x="7197639" y="3669609"/>
                <a:ext cx="116019" cy="159013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4956" extrusionOk="0">
                    <a:moveTo>
                      <a:pt x="2067" y="588"/>
                    </a:moveTo>
                    <a:cubicBezTo>
                      <a:pt x="2395" y="588"/>
                      <a:pt x="2643" y="827"/>
                      <a:pt x="2719" y="1244"/>
                    </a:cubicBezTo>
                    <a:cubicBezTo>
                      <a:pt x="2800" y="1747"/>
                      <a:pt x="2855" y="2250"/>
                      <a:pt x="2882" y="2753"/>
                    </a:cubicBezTo>
                    <a:cubicBezTo>
                      <a:pt x="2895" y="3188"/>
                      <a:pt x="2963" y="3732"/>
                      <a:pt x="2855" y="4153"/>
                    </a:cubicBezTo>
                    <a:cubicBezTo>
                      <a:pt x="2828" y="4221"/>
                      <a:pt x="2841" y="4275"/>
                      <a:pt x="2909" y="4289"/>
                    </a:cubicBezTo>
                    <a:cubicBezTo>
                      <a:pt x="2800" y="4275"/>
                      <a:pt x="2678" y="4262"/>
                      <a:pt x="2556" y="4262"/>
                    </a:cubicBezTo>
                    <a:cubicBezTo>
                      <a:pt x="2352" y="4262"/>
                      <a:pt x="2148" y="4275"/>
                      <a:pt x="1944" y="4303"/>
                    </a:cubicBezTo>
                    <a:cubicBezTo>
                      <a:pt x="1729" y="4317"/>
                      <a:pt x="1518" y="4335"/>
                      <a:pt x="1311" y="4335"/>
                    </a:cubicBezTo>
                    <a:cubicBezTo>
                      <a:pt x="1125" y="4335"/>
                      <a:pt x="942" y="4320"/>
                      <a:pt x="761" y="4275"/>
                    </a:cubicBezTo>
                    <a:cubicBezTo>
                      <a:pt x="734" y="4139"/>
                      <a:pt x="721" y="4003"/>
                      <a:pt x="707" y="3868"/>
                    </a:cubicBezTo>
                    <a:cubicBezTo>
                      <a:pt x="775" y="3161"/>
                      <a:pt x="694" y="2454"/>
                      <a:pt x="884" y="1774"/>
                    </a:cubicBezTo>
                    <a:cubicBezTo>
                      <a:pt x="1006" y="1353"/>
                      <a:pt x="1224" y="959"/>
                      <a:pt x="1604" y="728"/>
                    </a:cubicBezTo>
                    <a:cubicBezTo>
                      <a:pt x="1769" y="633"/>
                      <a:pt x="1926" y="588"/>
                      <a:pt x="2067" y="588"/>
                    </a:cubicBezTo>
                    <a:close/>
                    <a:moveTo>
                      <a:pt x="2211" y="0"/>
                    </a:moveTo>
                    <a:cubicBezTo>
                      <a:pt x="1659" y="0"/>
                      <a:pt x="1047" y="357"/>
                      <a:pt x="734" y="769"/>
                    </a:cubicBezTo>
                    <a:cubicBezTo>
                      <a:pt x="680" y="837"/>
                      <a:pt x="639" y="904"/>
                      <a:pt x="598" y="972"/>
                    </a:cubicBezTo>
                    <a:cubicBezTo>
                      <a:pt x="517" y="1108"/>
                      <a:pt x="435" y="1244"/>
                      <a:pt x="381" y="1380"/>
                    </a:cubicBezTo>
                    <a:cubicBezTo>
                      <a:pt x="0" y="2386"/>
                      <a:pt x="14" y="3555"/>
                      <a:pt x="177" y="4602"/>
                    </a:cubicBezTo>
                    <a:cubicBezTo>
                      <a:pt x="191" y="4710"/>
                      <a:pt x="299" y="4792"/>
                      <a:pt x="395" y="4819"/>
                    </a:cubicBezTo>
                    <a:cubicBezTo>
                      <a:pt x="678" y="4924"/>
                      <a:pt x="962" y="4956"/>
                      <a:pt x="1248" y="4956"/>
                    </a:cubicBezTo>
                    <a:cubicBezTo>
                      <a:pt x="1592" y="4956"/>
                      <a:pt x="1941" y="4909"/>
                      <a:pt x="2297" y="4887"/>
                    </a:cubicBezTo>
                    <a:cubicBezTo>
                      <a:pt x="2313" y="4886"/>
                      <a:pt x="2328" y="4886"/>
                      <a:pt x="2344" y="4886"/>
                    </a:cubicBezTo>
                    <a:cubicBezTo>
                      <a:pt x="2503" y="4886"/>
                      <a:pt x="2679" y="4909"/>
                      <a:pt x="2845" y="4909"/>
                    </a:cubicBezTo>
                    <a:cubicBezTo>
                      <a:pt x="3112" y="4909"/>
                      <a:pt x="3350" y="4849"/>
                      <a:pt x="3439" y="4534"/>
                    </a:cubicBezTo>
                    <a:cubicBezTo>
                      <a:pt x="3616" y="3881"/>
                      <a:pt x="3494" y="3025"/>
                      <a:pt x="3439" y="2359"/>
                    </a:cubicBezTo>
                    <a:cubicBezTo>
                      <a:pt x="3398" y="1788"/>
                      <a:pt x="3385" y="1040"/>
                      <a:pt x="3113" y="537"/>
                    </a:cubicBezTo>
                    <a:cubicBezTo>
                      <a:pt x="2904" y="152"/>
                      <a:pt x="2570" y="0"/>
                      <a:pt x="2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6"/>
              <p:cNvSpPr/>
              <p:nvPr/>
            </p:nvSpPr>
            <p:spPr>
              <a:xfrm>
                <a:off x="7219873" y="3688476"/>
                <a:ext cx="72865" cy="120222"/>
              </a:xfrm>
              <a:custGeom>
                <a:avLst/>
                <a:gdLst/>
                <a:ahLst/>
                <a:cxnLst/>
                <a:rect l="l" t="t" r="r" b="b"/>
                <a:pathLst>
                  <a:path w="2271" h="3747" extrusionOk="0">
                    <a:moveTo>
                      <a:pt x="1374" y="0"/>
                    </a:moveTo>
                    <a:cubicBezTo>
                      <a:pt x="1233" y="0"/>
                      <a:pt x="1076" y="45"/>
                      <a:pt x="911" y="140"/>
                    </a:cubicBezTo>
                    <a:cubicBezTo>
                      <a:pt x="531" y="371"/>
                      <a:pt x="300" y="765"/>
                      <a:pt x="191" y="1186"/>
                    </a:cubicBezTo>
                    <a:cubicBezTo>
                      <a:pt x="1" y="1866"/>
                      <a:pt x="82" y="2573"/>
                      <a:pt x="14" y="3280"/>
                    </a:cubicBezTo>
                    <a:cubicBezTo>
                      <a:pt x="28" y="3415"/>
                      <a:pt x="41" y="3551"/>
                      <a:pt x="68" y="3687"/>
                    </a:cubicBezTo>
                    <a:cubicBezTo>
                      <a:pt x="249" y="3732"/>
                      <a:pt x="432" y="3747"/>
                      <a:pt x="618" y="3747"/>
                    </a:cubicBezTo>
                    <a:cubicBezTo>
                      <a:pt x="825" y="3747"/>
                      <a:pt x="1036" y="3729"/>
                      <a:pt x="1251" y="3715"/>
                    </a:cubicBezTo>
                    <a:cubicBezTo>
                      <a:pt x="1455" y="3687"/>
                      <a:pt x="1659" y="3674"/>
                      <a:pt x="1863" y="3674"/>
                    </a:cubicBezTo>
                    <a:cubicBezTo>
                      <a:pt x="1985" y="3674"/>
                      <a:pt x="2107" y="3687"/>
                      <a:pt x="2216" y="3701"/>
                    </a:cubicBezTo>
                    <a:cubicBezTo>
                      <a:pt x="2148" y="3687"/>
                      <a:pt x="2135" y="3633"/>
                      <a:pt x="2162" y="3565"/>
                    </a:cubicBezTo>
                    <a:cubicBezTo>
                      <a:pt x="2270" y="3144"/>
                      <a:pt x="2202" y="2600"/>
                      <a:pt x="2189" y="2165"/>
                    </a:cubicBezTo>
                    <a:cubicBezTo>
                      <a:pt x="2162" y="1662"/>
                      <a:pt x="2107" y="1159"/>
                      <a:pt x="2026" y="656"/>
                    </a:cubicBezTo>
                    <a:cubicBezTo>
                      <a:pt x="1950" y="239"/>
                      <a:pt x="1702" y="0"/>
                      <a:pt x="1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6"/>
              <p:cNvSpPr/>
              <p:nvPr/>
            </p:nvSpPr>
            <p:spPr>
              <a:xfrm>
                <a:off x="7024931" y="4145880"/>
                <a:ext cx="156607" cy="112747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514" extrusionOk="0">
                    <a:moveTo>
                      <a:pt x="2336" y="312"/>
                    </a:moveTo>
                    <a:cubicBezTo>
                      <a:pt x="2415" y="312"/>
                      <a:pt x="2493" y="315"/>
                      <a:pt x="2570" y="320"/>
                    </a:cubicBezTo>
                    <a:cubicBezTo>
                      <a:pt x="2624" y="333"/>
                      <a:pt x="2692" y="347"/>
                      <a:pt x="2746" y="360"/>
                    </a:cubicBezTo>
                    <a:cubicBezTo>
                      <a:pt x="2751" y="365"/>
                      <a:pt x="2757" y="366"/>
                      <a:pt x="2764" y="366"/>
                    </a:cubicBezTo>
                    <a:cubicBezTo>
                      <a:pt x="2777" y="366"/>
                      <a:pt x="2792" y="360"/>
                      <a:pt x="2801" y="360"/>
                    </a:cubicBezTo>
                    <a:cubicBezTo>
                      <a:pt x="3005" y="401"/>
                      <a:pt x="3181" y="496"/>
                      <a:pt x="3236" y="646"/>
                    </a:cubicBezTo>
                    <a:cubicBezTo>
                      <a:pt x="3372" y="999"/>
                      <a:pt x="3127" y="1421"/>
                      <a:pt x="2801" y="1502"/>
                    </a:cubicBezTo>
                    <a:cubicBezTo>
                      <a:pt x="2760" y="1516"/>
                      <a:pt x="2719" y="1516"/>
                      <a:pt x="2665" y="1529"/>
                    </a:cubicBezTo>
                    <a:cubicBezTo>
                      <a:pt x="2583" y="1529"/>
                      <a:pt x="2475" y="1529"/>
                      <a:pt x="2379" y="1543"/>
                    </a:cubicBezTo>
                    <a:cubicBezTo>
                      <a:pt x="2230" y="1543"/>
                      <a:pt x="2067" y="1529"/>
                      <a:pt x="1917" y="1529"/>
                    </a:cubicBezTo>
                    <a:cubicBezTo>
                      <a:pt x="1523" y="1516"/>
                      <a:pt x="69" y="1502"/>
                      <a:pt x="667" y="795"/>
                    </a:cubicBezTo>
                    <a:cubicBezTo>
                      <a:pt x="844" y="591"/>
                      <a:pt x="1129" y="469"/>
                      <a:pt x="1442" y="388"/>
                    </a:cubicBezTo>
                    <a:cubicBezTo>
                      <a:pt x="1640" y="354"/>
                      <a:pt x="1992" y="312"/>
                      <a:pt x="2336" y="312"/>
                    </a:cubicBezTo>
                    <a:close/>
                    <a:moveTo>
                      <a:pt x="2497" y="1"/>
                    </a:moveTo>
                    <a:cubicBezTo>
                      <a:pt x="2353" y="1"/>
                      <a:pt x="2209" y="12"/>
                      <a:pt x="2067" y="34"/>
                    </a:cubicBezTo>
                    <a:cubicBezTo>
                      <a:pt x="1950" y="21"/>
                      <a:pt x="1830" y="14"/>
                      <a:pt x="1710" y="14"/>
                    </a:cubicBezTo>
                    <a:cubicBezTo>
                      <a:pt x="1091" y="14"/>
                      <a:pt x="469" y="204"/>
                      <a:pt x="218" y="727"/>
                    </a:cubicBezTo>
                    <a:cubicBezTo>
                      <a:pt x="1" y="1230"/>
                      <a:pt x="218" y="1516"/>
                      <a:pt x="572" y="1679"/>
                    </a:cubicBezTo>
                    <a:cubicBezTo>
                      <a:pt x="789" y="1679"/>
                      <a:pt x="1007" y="1692"/>
                      <a:pt x="1224" y="1733"/>
                    </a:cubicBezTo>
                    <a:cubicBezTo>
                      <a:pt x="1482" y="1788"/>
                      <a:pt x="1618" y="1883"/>
                      <a:pt x="1673" y="2046"/>
                    </a:cubicBezTo>
                    <a:cubicBezTo>
                      <a:pt x="1768" y="1978"/>
                      <a:pt x="1944" y="1924"/>
                      <a:pt x="2067" y="1910"/>
                    </a:cubicBezTo>
                    <a:cubicBezTo>
                      <a:pt x="2207" y="1916"/>
                      <a:pt x="2349" y="1922"/>
                      <a:pt x="2490" y="1922"/>
                    </a:cubicBezTo>
                    <a:cubicBezTo>
                      <a:pt x="2663" y="1922"/>
                      <a:pt x="2833" y="1913"/>
                      <a:pt x="2991" y="1883"/>
                    </a:cubicBezTo>
                    <a:cubicBezTo>
                      <a:pt x="3141" y="1883"/>
                      <a:pt x="3304" y="1883"/>
                      <a:pt x="3453" y="1896"/>
                    </a:cubicBezTo>
                    <a:cubicBezTo>
                      <a:pt x="3847" y="1910"/>
                      <a:pt x="4282" y="1937"/>
                      <a:pt x="4445" y="2372"/>
                    </a:cubicBezTo>
                    <a:cubicBezTo>
                      <a:pt x="4595" y="2780"/>
                      <a:pt x="4323" y="3024"/>
                      <a:pt x="3929" y="3052"/>
                    </a:cubicBezTo>
                    <a:cubicBezTo>
                      <a:pt x="3385" y="3092"/>
                      <a:pt x="2842" y="3120"/>
                      <a:pt x="2284" y="3120"/>
                    </a:cubicBezTo>
                    <a:cubicBezTo>
                      <a:pt x="2230" y="3120"/>
                      <a:pt x="2140" y="3128"/>
                      <a:pt x="2058" y="3128"/>
                    </a:cubicBezTo>
                    <a:cubicBezTo>
                      <a:pt x="1996" y="3128"/>
                      <a:pt x="1939" y="3123"/>
                      <a:pt x="1904" y="3106"/>
                    </a:cubicBezTo>
                    <a:cubicBezTo>
                      <a:pt x="1822" y="3065"/>
                      <a:pt x="1754" y="3011"/>
                      <a:pt x="1713" y="2943"/>
                    </a:cubicBezTo>
                    <a:cubicBezTo>
                      <a:pt x="1700" y="3038"/>
                      <a:pt x="1686" y="3120"/>
                      <a:pt x="1645" y="3201"/>
                    </a:cubicBezTo>
                    <a:cubicBezTo>
                      <a:pt x="2026" y="3201"/>
                      <a:pt x="2447" y="3201"/>
                      <a:pt x="2692" y="3514"/>
                    </a:cubicBezTo>
                    <a:cubicBezTo>
                      <a:pt x="3181" y="3500"/>
                      <a:pt x="3657" y="3473"/>
                      <a:pt x="4119" y="3405"/>
                    </a:cubicBezTo>
                    <a:cubicBezTo>
                      <a:pt x="4459" y="3364"/>
                      <a:pt x="4758" y="3296"/>
                      <a:pt x="4826" y="2916"/>
                    </a:cubicBezTo>
                    <a:cubicBezTo>
                      <a:pt x="4880" y="2603"/>
                      <a:pt x="4785" y="2127"/>
                      <a:pt x="4609" y="1869"/>
                    </a:cubicBezTo>
                    <a:cubicBezTo>
                      <a:pt x="4364" y="1529"/>
                      <a:pt x="3915" y="1529"/>
                      <a:pt x="3535" y="1529"/>
                    </a:cubicBezTo>
                    <a:cubicBezTo>
                      <a:pt x="3616" y="1312"/>
                      <a:pt x="3603" y="1040"/>
                      <a:pt x="3603" y="823"/>
                    </a:cubicBezTo>
                    <a:cubicBezTo>
                      <a:pt x="3603" y="374"/>
                      <a:pt x="3548" y="157"/>
                      <a:pt x="3100" y="61"/>
                    </a:cubicBezTo>
                    <a:cubicBezTo>
                      <a:pt x="2902" y="22"/>
                      <a:pt x="2699" y="1"/>
                      <a:pt x="24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6"/>
              <p:cNvSpPr/>
              <p:nvPr/>
            </p:nvSpPr>
            <p:spPr>
              <a:xfrm>
                <a:off x="7005328" y="4257319"/>
                <a:ext cx="116019" cy="54865"/>
              </a:xfrm>
              <a:custGeom>
                <a:avLst/>
                <a:gdLst/>
                <a:ahLst/>
                <a:cxnLst/>
                <a:rect l="l" t="t" r="r" b="b"/>
                <a:pathLst>
                  <a:path w="3616" h="1710" extrusionOk="0">
                    <a:moveTo>
                      <a:pt x="2447" y="0"/>
                    </a:moveTo>
                    <a:lnTo>
                      <a:pt x="2433" y="109"/>
                    </a:lnTo>
                    <a:cubicBezTo>
                      <a:pt x="2746" y="136"/>
                      <a:pt x="3045" y="231"/>
                      <a:pt x="3167" y="571"/>
                    </a:cubicBezTo>
                    <a:cubicBezTo>
                      <a:pt x="3317" y="979"/>
                      <a:pt x="3058" y="1223"/>
                      <a:pt x="2664" y="1250"/>
                    </a:cubicBezTo>
                    <a:cubicBezTo>
                      <a:pt x="2107" y="1291"/>
                      <a:pt x="1563" y="1318"/>
                      <a:pt x="1020" y="1318"/>
                    </a:cubicBezTo>
                    <a:cubicBezTo>
                      <a:pt x="965" y="1318"/>
                      <a:pt x="871" y="1327"/>
                      <a:pt x="785" y="1327"/>
                    </a:cubicBezTo>
                    <a:cubicBezTo>
                      <a:pt x="720" y="1327"/>
                      <a:pt x="660" y="1322"/>
                      <a:pt x="625" y="1305"/>
                    </a:cubicBezTo>
                    <a:cubicBezTo>
                      <a:pt x="449" y="1223"/>
                      <a:pt x="367" y="1033"/>
                      <a:pt x="340" y="843"/>
                    </a:cubicBezTo>
                    <a:cubicBezTo>
                      <a:pt x="326" y="788"/>
                      <a:pt x="326" y="734"/>
                      <a:pt x="313" y="680"/>
                    </a:cubicBezTo>
                    <a:lnTo>
                      <a:pt x="41" y="693"/>
                    </a:lnTo>
                    <a:cubicBezTo>
                      <a:pt x="14" y="884"/>
                      <a:pt x="0" y="1087"/>
                      <a:pt x="41" y="1250"/>
                    </a:cubicBezTo>
                    <a:cubicBezTo>
                      <a:pt x="122" y="1645"/>
                      <a:pt x="462" y="1672"/>
                      <a:pt x="829" y="1699"/>
                    </a:cubicBezTo>
                    <a:cubicBezTo>
                      <a:pt x="991" y="1706"/>
                      <a:pt x="1154" y="1709"/>
                      <a:pt x="1318" y="1709"/>
                    </a:cubicBezTo>
                    <a:cubicBezTo>
                      <a:pt x="1830" y="1709"/>
                      <a:pt x="2350" y="1676"/>
                      <a:pt x="2855" y="1604"/>
                    </a:cubicBezTo>
                    <a:cubicBezTo>
                      <a:pt x="3194" y="1563"/>
                      <a:pt x="3480" y="1495"/>
                      <a:pt x="3548" y="1115"/>
                    </a:cubicBezTo>
                    <a:cubicBezTo>
                      <a:pt x="3616" y="802"/>
                      <a:pt x="3521" y="326"/>
                      <a:pt x="3330" y="68"/>
                    </a:cubicBezTo>
                    <a:cubicBezTo>
                      <a:pt x="3330" y="54"/>
                      <a:pt x="3317" y="41"/>
                      <a:pt x="3303" y="27"/>
                    </a:cubicBezTo>
                    <a:cubicBezTo>
                      <a:pt x="3240" y="32"/>
                      <a:pt x="3175" y="33"/>
                      <a:pt x="3109" y="33"/>
                    </a:cubicBezTo>
                    <a:cubicBezTo>
                      <a:pt x="2977" y="33"/>
                      <a:pt x="2841" y="27"/>
                      <a:pt x="2705" y="27"/>
                    </a:cubicBezTo>
                    <a:cubicBezTo>
                      <a:pt x="2610" y="14"/>
                      <a:pt x="2528" y="14"/>
                      <a:pt x="24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6"/>
              <p:cNvSpPr/>
              <p:nvPr/>
            </p:nvSpPr>
            <p:spPr>
              <a:xfrm>
                <a:off x="6959512" y="4199723"/>
                <a:ext cx="124329" cy="79860"/>
              </a:xfrm>
              <a:custGeom>
                <a:avLst/>
                <a:gdLst/>
                <a:ahLst/>
                <a:cxnLst/>
                <a:rect l="l" t="t" r="r" b="b"/>
                <a:pathLst>
                  <a:path w="3875" h="2489" extrusionOk="0">
                    <a:moveTo>
                      <a:pt x="2611" y="1"/>
                    </a:moveTo>
                    <a:cubicBezTo>
                      <a:pt x="2488" y="1"/>
                      <a:pt x="2352" y="14"/>
                      <a:pt x="2230" y="28"/>
                    </a:cubicBezTo>
                    <a:cubicBezTo>
                      <a:pt x="2113" y="15"/>
                      <a:pt x="1993" y="8"/>
                      <a:pt x="1872" y="8"/>
                    </a:cubicBezTo>
                    <a:cubicBezTo>
                      <a:pt x="1251" y="8"/>
                      <a:pt x="621" y="198"/>
                      <a:pt x="382" y="721"/>
                    </a:cubicBezTo>
                    <a:cubicBezTo>
                      <a:pt x="1" y="1550"/>
                      <a:pt x="884" y="1795"/>
                      <a:pt x="1523" y="1863"/>
                    </a:cubicBezTo>
                    <a:cubicBezTo>
                      <a:pt x="1496" y="1917"/>
                      <a:pt x="1483" y="1972"/>
                      <a:pt x="1496" y="2040"/>
                    </a:cubicBezTo>
                    <a:cubicBezTo>
                      <a:pt x="1469" y="2176"/>
                      <a:pt x="1455" y="2339"/>
                      <a:pt x="1469" y="2488"/>
                    </a:cubicBezTo>
                    <a:lnTo>
                      <a:pt x="1741" y="2475"/>
                    </a:lnTo>
                    <a:cubicBezTo>
                      <a:pt x="1741" y="2366"/>
                      <a:pt x="1754" y="2244"/>
                      <a:pt x="1768" y="2121"/>
                    </a:cubicBezTo>
                    <a:cubicBezTo>
                      <a:pt x="1809" y="1999"/>
                      <a:pt x="2067" y="1931"/>
                      <a:pt x="2230" y="1904"/>
                    </a:cubicBezTo>
                    <a:cubicBezTo>
                      <a:pt x="2364" y="1910"/>
                      <a:pt x="2506" y="1916"/>
                      <a:pt x="2647" y="1916"/>
                    </a:cubicBezTo>
                    <a:cubicBezTo>
                      <a:pt x="2822" y="1916"/>
                      <a:pt x="2997" y="1907"/>
                      <a:pt x="3154" y="1877"/>
                    </a:cubicBezTo>
                    <a:cubicBezTo>
                      <a:pt x="3304" y="1877"/>
                      <a:pt x="3453" y="1877"/>
                      <a:pt x="3603" y="1890"/>
                    </a:cubicBezTo>
                    <a:cubicBezTo>
                      <a:pt x="3684" y="1890"/>
                      <a:pt x="3780" y="1890"/>
                      <a:pt x="3861" y="1904"/>
                    </a:cubicBezTo>
                    <a:lnTo>
                      <a:pt x="3875" y="1795"/>
                    </a:lnTo>
                    <a:cubicBezTo>
                      <a:pt x="3616" y="1768"/>
                      <a:pt x="3413" y="1673"/>
                      <a:pt x="3345" y="1374"/>
                    </a:cubicBezTo>
                    <a:cubicBezTo>
                      <a:pt x="3331" y="1319"/>
                      <a:pt x="3331" y="1265"/>
                      <a:pt x="3331" y="1211"/>
                    </a:cubicBezTo>
                    <a:cubicBezTo>
                      <a:pt x="3236" y="1346"/>
                      <a:pt x="3114" y="1455"/>
                      <a:pt x="2964" y="1496"/>
                    </a:cubicBezTo>
                    <a:cubicBezTo>
                      <a:pt x="2923" y="1510"/>
                      <a:pt x="2869" y="1510"/>
                      <a:pt x="2828" y="1523"/>
                    </a:cubicBezTo>
                    <a:cubicBezTo>
                      <a:pt x="2733" y="1523"/>
                      <a:pt x="2638" y="1523"/>
                      <a:pt x="2543" y="1537"/>
                    </a:cubicBezTo>
                    <a:cubicBezTo>
                      <a:pt x="2380" y="1537"/>
                      <a:pt x="2216" y="1523"/>
                      <a:pt x="2081" y="1523"/>
                    </a:cubicBezTo>
                    <a:cubicBezTo>
                      <a:pt x="1686" y="1510"/>
                      <a:pt x="232" y="1496"/>
                      <a:pt x="830" y="789"/>
                    </a:cubicBezTo>
                    <a:cubicBezTo>
                      <a:pt x="993" y="585"/>
                      <a:pt x="1279" y="463"/>
                      <a:pt x="1605" y="381"/>
                    </a:cubicBezTo>
                    <a:cubicBezTo>
                      <a:pt x="1804" y="348"/>
                      <a:pt x="2155" y="306"/>
                      <a:pt x="2499" y="306"/>
                    </a:cubicBezTo>
                    <a:cubicBezTo>
                      <a:pt x="2578" y="306"/>
                      <a:pt x="2657" y="308"/>
                      <a:pt x="2733" y="313"/>
                    </a:cubicBezTo>
                    <a:cubicBezTo>
                      <a:pt x="2787" y="327"/>
                      <a:pt x="2842" y="341"/>
                      <a:pt x="2896" y="354"/>
                    </a:cubicBezTo>
                    <a:cubicBezTo>
                      <a:pt x="2905" y="359"/>
                      <a:pt x="2913" y="360"/>
                      <a:pt x="2919" y="360"/>
                    </a:cubicBezTo>
                    <a:cubicBezTo>
                      <a:pt x="2932" y="360"/>
                      <a:pt x="2941" y="354"/>
                      <a:pt x="2950" y="354"/>
                    </a:cubicBezTo>
                    <a:cubicBezTo>
                      <a:pt x="3127" y="395"/>
                      <a:pt x="3277" y="463"/>
                      <a:pt x="3358" y="572"/>
                    </a:cubicBezTo>
                    <a:cubicBezTo>
                      <a:pt x="3358" y="504"/>
                      <a:pt x="3372" y="436"/>
                      <a:pt x="3385" y="368"/>
                    </a:cubicBezTo>
                    <a:cubicBezTo>
                      <a:pt x="3372" y="300"/>
                      <a:pt x="3385" y="246"/>
                      <a:pt x="3413" y="191"/>
                    </a:cubicBezTo>
                    <a:cubicBezTo>
                      <a:pt x="3154" y="164"/>
                      <a:pt x="2855" y="110"/>
                      <a:pt x="26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46"/>
              <p:cNvSpPr/>
              <p:nvPr/>
            </p:nvSpPr>
            <p:spPr>
              <a:xfrm>
                <a:off x="7928510" y="3551207"/>
                <a:ext cx="213301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6648" h="1420" extrusionOk="0">
                    <a:moveTo>
                      <a:pt x="6090" y="0"/>
                    </a:moveTo>
                    <a:cubicBezTo>
                      <a:pt x="5180" y="14"/>
                      <a:pt x="4269" y="27"/>
                      <a:pt x="3358" y="27"/>
                    </a:cubicBezTo>
                    <a:cubicBezTo>
                      <a:pt x="2883" y="41"/>
                      <a:pt x="2407" y="41"/>
                      <a:pt x="1931" y="68"/>
                    </a:cubicBezTo>
                    <a:cubicBezTo>
                      <a:pt x="1626" y="78"/>
                      <a:pt x="1309" y="106"/>
                      <a:pt x="992" y="106"/>
                    </a:cubicBezTo>
                    <a:cubicBezTo>
                      <a:pt x="842" y="106"/>
                      <a:pt x="693" y="99"/>
                      <a:pt x="545" y="82"/>
                    </a:cubicBezTo>
                    <a:cubicBezTo>
                      <a:pt x="436" y="340"/>
                      <a:pt x="314" y="585"/>
                      <a:pt x="205" y="843"/>
                    </a:cubicBezTo>
                    <a:cubicBezTo>
                      <a:pt x="164" y="925"/>
                      <a:pt x="1" y="1183"/>
                      <a:pt x="15" y="1251"/>
                    </a:cubicBezTo>
                    <a:cubicBezTo>
                      <a:pt x="39" y="1358"/>
                      <a:pt x="119" y="1375"/>
                      <a:pt x="208" y="1375"/>
                    </a:cubicBezTo>
                    <a:cubicBezTo>
                      <a:pt x="250" y="1375"/>
                      <a:pt x="295" y="1371"/>
                      <a:pt x="337" y="1371"/>
                    </a:cubicBezTo>
                    <a:cubicBezTo>
                      <a:pt x="352" y="1371"/>
                      <a:pt x="367" y="1372"/>
                      <a:pt x="382" y="1373"/>
                    </a:cubicBezTo>
                    <a:lnTo>
                      <a:pt x="1292" y="1387"/>
                    </a:lnTo>
                    <a:cubicBezTo>
                      <a:pt x="1945" y="1400"/>
                      <a:pt x="2597" y="1414"/>
                      <a:pt x="3250" y="1414"/>
                    </a:cubicBezTo>
                    <a:cubicBezTo>
                      <a:pt x="3580" y="1418"/>
                      <a:pt x="3912" y="1420"/>
                      <a:pt x="4244" y="1420"/>
                    </a:cubicBezTo>
                    <a:cubicBezTo>
                      <a:pt x="5045" y="1420"/>
                      <a:pt x="5850" y="1410"/>
                      <a:pt x="6648" y="1400"/>
                    </a:cubicBezTo>
                    <a:cubicBezTo>
                      <a:pt x="6471" y="938"/>
                      <a:pt x="6281" y="462"/>
                      <a:pt x="60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46"/>
              <p:cNvSpPr/>
              <p:nvPr/>
            </p:nvSpPr>
            <p:spPr>
              <a:xfrm>
                <a:off x="8034066" y="3854624"/>
                <a:ext cx="71967" cy="36352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1133" extrusionOk="0">
                    <a:moveTo>
                      <a:pt x="906" y="1"/>
                    </a:moveTo>
                    <a:cubicBezTo>
                      <a:pt x="490" y="1"/>
                      <a:pt x="148" y="92"/>
                      <a:pt x="55" y="426"/>
                    </a:cubicBezTo>
                    <a:cubicBezTo>
                      <a:pt x="0" y="575"/>
                      <a:pt x="14" y="725"/>
                      <a:pt x="109" y="874"/>
                    </a:cubicBezTo>
                    <a:cubicBezTo>
                      <a:pt x="163" y="888"/>
                      <a:pt x="231" y="902"/>
                      <a:pt x="286" y="915"/>
                    </a:cubicBezTo>
                    <a:cubicBezTo>
                      <a:pt x="517" y="1024"/>
                      <a:pt x="952" y="1037"/>
                      <a:pt x="1196" y="1065"/>
                    </a:cubicBezTo>
                    <a:cubicBezTo>
                      <a:pt x="1536" y="1105"/>
                      <a:pt x="1876" y="1119"/>
                      <a:pt x="2216" y="1133"/>
                    </a:cubicBezTo>
                    <a:cubicBezTo>
                      <a:pt x="2229" y="793"/>
                      <a:pt x="2229" y="467"/>
                      <a:pt x="2243" y="127"/>
                    </a:cubicBezTo>
                    <a:cubicBezTo>
                      <a:pt x="1849" y="99"/>
                      <a:pt x="1338" y="1"/>
                      <a:pt x="9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46"/>
              <p:cNvSpPr/>
              <p:nvPr/>
            </p:nvSpPr>
            <p:spPr>
              <a:xfrm>
                <a:off x="7991331" y="3896947"/>
                <a:ext cx="79410" cy="40716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1269" extrusionOk="0">
                    <a:moveTo>
                      <a:pt x="944" y="0"/>
                    </a:moveTo>
                    <a:cubicBezTo>
                      <a:pt x="878" y="0"/>
                      <a:pt x="813" y="2"/>
                      <a:pt x="748" y="4"/>
                    </a:cubicBezTo>
                    <a:cubicBezTo>
                      <a:pt x="340" y="4"/>
                      <a:pt x="27" y="113"/>
                      <a:pt x="0" y="588"/>
                    </a:cubicBezTo>
                    <a:cubicBezTo>
                      <a:pt x="0" y="683"/>
                      <a:pt x="0" y="765"/>
                      <a:pt x="14" y="847"/>
                    </a:cubicBezTo>
                    <a:cubicBezTo>
                      <a:pt x="106" y="1067"/>
                      <a:pt x="249" y="1168"/>
                      <a:pt x="440" y="1168"/>
                    </a:cubicBezTo>
                    <a:cubicBezTo>
                      <a:pt x="473" y="1168"/>
                      <a:pt x="508" y="1165"/>
                      <a:pt x="544" y="1159"/>
                    </a:cubicBezTo>
                    <a:cubicBezTo>
                      <a:pt x="707" y="1195"/>
                      <a:pt x="894" y="1195"/>
                      <a:pt x="1078" y="1195"/>
                    </a:cubicBezTo>
                    <a:cubicBezTo>
                      <a:pt x="1169" y="1195"/>
                      <a:pt x="1260" y="1195"/>
                      <a:pt x="1346" y="1200"/>
                    </a:cubicBezTo>
                    <a:cubicBezTo>
                      <a:pt x="1478" y="1200"/>
                      <a:pt x="1794" y="1269"/>
                      <a:pt x="2001" y="1269"/>
                    </a:cubicBezTo>
                    <a:cubicBezTo>
                      <a:pt x="2071" y="1269"/>
                      <a:pt x="2127" y="1261"/>
                      <a:pt x="2161" y="1241"/>
                    </a:cubicBezTo>
                    <a:cubicBezTo>
                      <a:pt x="2433" y="1078"/>
                      <a:pt x="2420" y="534"/>
                      <a:pt x="2474" y="153"/>
                    </a:cubicBezTo>
                    <a:cubicBezTo>
                      <a:pt x="2270" y="126"/>
                      <a:pt x="2066" y="99"/>
                      <a:pt x="1876" y="72"/>
                    </a:cubicBezTo>
                    <a:cubicBezTo>
                      <a:pt x="1572" y="27"/>
                      <a:pt x="1259" y="0"/>
                      <a:pt x="9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46"/>
              <p:cNvSpPr/>
              <p:nvPr/>
            </p:nvSpPr>
            <p:spPr>
              <a:xfrm>
                <a:off x="7954242" y="3368020"/>
                <a:ext cx="164885" cy="170981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5329" extrusionOk="0">
                    <a:moveTo>
                      <a:pt x="2420" y="1"/>
                    </a:moveTo>
                    <a:cubicBezTo>
                      <a:pt x="1999" y="1006"/>
                      <a:pt x="1482" y="1999"/>
                      <a:pt x="1034" y="2991"/>
                    </a:cubicBezTo>
                    <a:cubicBezTo>
                      <a:pt x="681" y="3738"/>
                      <a:pt x="341" y="4486"/>
                      <a:pt x="1" y="5234"/>
                    </a:cubicBezTo>
                    <a:cubicBezTo>
                      <a:pt x="354" y="5168"/>
                      <a:pt x="736" y="5149"/>
                      <a:pt x="1121" y="5149"/>
                    </a:cubicBezTo>
                    <a:cubicBezTo>
                      <a:pt x="1611" y="5149"/>
                      <a:pt x="2107" y="5179"/>
                      <a:pt x="2556" y="5179"/>
                    </a:cubicBezTo>
                    <a:cubicBezTo>
                      <a:pt x="3426" y="5179"/>
                      <a:pt x="4282" y="5234"/>
                      <a:pt x="5139" y="5329"/>
                    </a:cubicBezTo>
                    <a:cubicBezTo>
                      <a:pt x="4473" y="3711"/>
                      <a:pt x="3725" y="2121"/>
                      <a:pt x="2896" y="544"/>
                    </a:cubicBezTo>
                    <a:cubicBezTo>
                      <a:pt x="2760" y="340"/>
                      <a:pt x="2597" y="150"/>
                      <a:pt x="24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6"/>
              <p:cNvSpPr/>
              <p:nvPr/>
            </p:nvSpPr>
            <p:spPr>
              <a:xfrm>
                <a:off x="7908458" y="3142992"/>
                <a:ext cx="115185" cy="105560"/>
              </a:xfrm>
              <a:custGeom>
                <a:avLst/>
                <a:gdLst/>
                <a:ahLst/>
                <a:cxnLst/>
                <a:rect l="l" t="t" r="r" b="b"/>
                <a:pathLst>
                  <a:path w="3590" h="3290" extrusionOk="0">
                    <a:moveTo>
                      <a:pt x="3548" y="0"/>
                    </a:moveTo>
                    <a:cubicBezTo>
                      <a:pt x="2339" y="585"/>
                      <a:pt x="1156" y="1223"/>
                      <a:pt x="1" y="1903"/>
                    </a:cubicBezTo>
                    <a:lnTo>
                      <a:pt x="1659" y="2569"/>
                    </a:lnTo>
                    <a:cubicBezTo>
                      <a:pt x="2243" y="2800"/>
                      <a:pt x="2964" y="2977"/>
                      <a:pt x="3535" y="3289"/>
                    </a:cubicBezTo>
                    <a:cubicBezTo>
                      <a:pt x="3535" y="3235"/>
                      <a:pt x="3535" y="3167"/>
                      <a:pt x="3548" y="3113"/>
                    </a:cubicBezTo>
                    <a:cubicBezTo>
                      <a:pt x="3562" y="2080"/>
                      <a:pt x="3589" y="1033"/>
                      <a:pt x="354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6"/>
              <p:cNvSpPr/>
              <p:nvPr/>
            </p:nvSpPr>
            <p:spPr>
              <a:xfrm>
                <a:off x="7491110" y="3366287"/>
                <a:ext cx="291043" cy="68501"/>
              </a:xfrm>
              <a:custGeom>
                <a:avLst/>
                <a:gdLst/>
                <a:ahLst/>
                <a:cxnLst/>
                <a:rect l="l" t="t" r="r" b="b"/>
                <a:pathLst>
                  <a:path w="9071" h="2135" extrusionOk="0">
                    <a:moveTo>
                      <a:pt x="1129" y="0"/>
                    </a:moveTo>
                    <a:cubicBezTo>
                      <a:pt x="789" y="653"/>
                      <a:pt x="449" y="1291"/>
                      <a:pt x="110" y="1944"/>
                    </a:cubicBezTo>
                    <a:cubicBezTo>
                      <a:pt x="96" y="1958"/>
                      <a:pt x="42" y="2039"/>
                      <a:pt x="1" y="2107"/>
                    </a:cubicBezTo>
                    <a:cubicBezTo>
                      <a:pt x="69" y="2093"/>
                      <a:pt x="150" y="2093"/>
                      <a:pt x="191" y="2080"/>
                    </a:cubicBezTo>
                    <a:cubicBezTo>
                      <a:pt x="251" y="2070"/>
                      <a:pt x="313" y="2067"/>
                      <a:pt x="376" y="2067"/>
                    </a:cubicBezTo>
                    <a:cubicBezTo>
                      <a:pt x="585" y="2067"/>
                      <a:pt x="808" y="2107"/>
                      <a:pt x="1007" y="2107"/>
                    </a:cubicBezTo>
                    <a:cubicBezTo>
                      <a:pt x="1279" y="2107"/>
                      <a:pt x="1550" y="2107"/>
                      <a:pt x="1809" y="2134"/>
                    </a:cubicBezTo>
                    <a:cubicBezTo>
                      <a:pt x="1958" y="2093"/>
                      <a:pt x="2121" y="2080"/>
                      <a:pt x="2284" y="2080"/>
                    </a:cubicBezTo>
                    <a:cubicBezTo>
                      <a:pt x="2449" y="2071"/>
                      <a:pt x="2614" y="2068"/>
                      <a:pt x="2781" y="2068"/>
                    </a:cubicBezTo>
                    <a:cubicBezTo>
                      <a:pt x="3152" y="2068"/>
                      <a:pt x="3527" y="2084"/>
                      <a:pt x="3902" y="2093"/>
                    </a:cubicBezTo>
                    <a:cubicBezTo>
                      <a:pt x="4840" y="2093"/>
                      <a:pt x="5778" y="2107"/>
                      <a:pt x="6715" y="2121"/>
                    </a:cubicBezTo>
                    <a:cubicBezTo>
                      <a:pt x="6946" y="2121"/>
                      <a:pt x="7272" y="2080"/>
                      <a:pt x="7596" y="2080"/>
                    </a:cubicBezTo>
                    <a:cubicBezTo>
                      <a:pt x="7693" y="2080"/>
                      <a:pt x="7790" y="2084"/>
                      <a:pt x="7884" y="2093"/>
                    </a:cubicBezTo>
                    <a:cubicBezTo>
                      <a:pt x="7993" y="2093"/>
                      <a:pt x="8115" y="2080"/>
                      <a:pt x="8238" y="2080"/>
                    </a:cubicBezTo>
                    <a:cubicBezTo>
                      <a:pt x="8253" y="2079"/>
                      <a:pt x="8270" y="2079"/>
                      <a:pt x="8288" y="2079"/>
                    </a:cubicBezTo>
                    <a:cubicBezTo>
                      <a:pt x="8385" y="2079"/>
                      <a:pt x="8507" y="2089"/>
                      <a:pt x="8625" y="2089"/>
                    </a:cubicBezTo>
                    <a:cubicBezTo>
                      <a:pt x="8855" y="2089"/>
                      <a:pt x="9070" y="2050"/>
                      <a:pt x="9053" y="1822"/>
                    </a:cubicBezTo>
                    <a:cubicBezTo>
                      <a:pt x="9026" y="1536"/>
                      <a:pt x="8768" y="1142"/>
                      <a:pt x="8659" y="870"/>
                    </a:cubicBezTo>
                    <a:cubicBezTo>
                      <a:pt x="8550" y="612"/>
                      <a:pt x="8442" y="354"/>
                      <a:pt x="8333" y="95"/>
                    </a:cubicBezTo>
                    <a:cubicBezTo>
                      <a:pt x="7989" y="132"/>
                      <a:pt x="7638" y="132"/>
                      <a:pt x="7290" y="132"/>
                    </a:cubicBezTo>
                    <a:cubicBezTo>
                      <a:pt x="7116" y="132"/>
                      <a:pt x="6942" y="132"/>
                      <a:pt x="6770" y="136"/>
                    </a:cubicBezTo>
                    <a:cubicBezTo>
                      <a:pt x="6090" y="150"/>
                      <a:pt x="5397" y="150"/>
                      <a:pt x="4704" y="150"/>
                    </a:cubicBezTo>
                    <a:cubicBezTo>
                      <a:pt x="3983" y="136"/>
                      <a:pt x="3249" y="136"/>
                      <a:pt x="2529" y="95"/>
                    </a:cubicBezTo>
                    <a:cubicBezTo>
                      <a:pt x="2067" y="82"/>
                      <a:pt x="1591" y="82"/>
                      <a:pt x="11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6"/>
              <p:cNvSpPr/>
              <p:nvPr/>
            </p:nvSpPr>
            <p:spPr>
              <a:xfrm>
                <a:off x="7702640" y="3744853"/>
                <a:ext cx="44951" cy="45368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414" extrusionOk="0">
                    <a:moveTo>
                      <a:pt x="1400" y="0"/>
                    </a:moveTo>
                    <a:lnTo>
                      <a:pt x="1400" y="0"/>
                    </a:lnTo>
                    <a:cubicBezTo>
                      <a:pt x="1237" y="163"/>
                      <a:pt x="1033" y="286"/>
                      <a:pt x="789" y="326"/>
                    </a:cubicBezTo>
                    <a:cubicBezTo>
                      <a:pt x="598" y="354"/>
                      <a:pt x="367" y="367"/>
                      <a:pt x="122" y="367"/>
                    </a:cubicBezTo>
                    <a:cubicBezTo>
                      <a:pt x="122" y="734"/>
                      <a:pt x="0" y="1237"/>
                      <a:pt x="394" y="1346"/>
                    </a:cubicBezTo>
                    <a:cubicBezTo>
                      <a:pt x="612" y="1414"/>
                      <a:pt x="856" y="1414"/>
                      <a:pt x="1074" y="1414"/>
                    </a:cubicBezTo>
                    <a:cubicBezTo>
                      <a:pt x="1183" y="1414"/>
                      <a:pt x="1291" y="1400"/>
                      <a:pt x="1387" y="1400"/>
                    </a:cubicBezTo>
                    <a:cubicBezTo>
                      <a:pt x="1400" y="938"/>
                      <a:pt x="1400" y="476"/>
                      <a:pt x="14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6"/>
              <p:cNvSpPr/>
              <p:nvPr/>
            </p:nvSpPr>
            <p:spPr>
              <a:xfrm>
                <a:off x="7657273" y="3701118"/>
                <a:ext cx="92918" cy="41871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305" extrusionOk="0">
                    <a:moveTo>
                      <a:pt x="2230" y="0"/>
                    </a:moveTo>
                    <a:cubicBezTo>
                      <a:pt x="2008" y="0"/>
                      <a:pt x="1786" y="23"/>
                      <a:pt x="1564" y="45"/>
                    </a:cubicBezTo>
                    <a:cubicBezTo>
                      <a:pt x="1197" y="86"/>
                      <a:pt x="599" y="31"/>
                      <a:pt x="300" y="289"/>
                    </a:cubicBezTo>
                    <a:cubicBezTo>
                      <a:pt x="1" y="548"/>
                      <a:pt x="28" y="1023"/>
                      <a:pt x="395" y="1200"/>
                    </a:cubicBezTo>
                    <a:cubicBezTo>
                      <a:pt x="599" y="1292"/>
                      <a:pt x="887" y="1292"/>
                      <a:pt x="1138" y="1292"/>
                    </a:cubicBezTo>
                    <a:cubicBezTo>
                      <a:pt x="1222" y="1292"/>
                      <a:pt x="1302" y="1292"/>
                      <a:pt x="1373" y="1295"/>
                    </a:cubicBezTo>
                    <a:cubicBezTo>
                      <a:pt x="1494" y="1295"/>
                      <a:pt x="1637" y="1305"/>
                      <a:pt x="1784" y="1305"/>
                    </a:cubicBezTo>
                    <a:cubicBezTo>
                      <a:pt x="2032" y="1305"/>
                      <a:pt x="2290" y="1278"/>
                      <a:pt x="2461" y="1132"/>
                    </a:cubicBezTo>
                    <a:cubicBezTo>
                      <a:pt x="2787" y="860"/>
                      <a:pt x="2896" y="262"/>
                      <a:pt x="2434" y="31"/>
                    </a:cubicBezTo>
                    <a:cubicBezTo>
                      <a:pt x="2420" y="18"/>
                      <a:pt x="2406" y="18"/>
                      <a:pt x="2379" y="4"/>
                    </a:cubicBezTo>
                    <a:cubicBezTo>
                      <a:pt x="2329" y="2"/>
                      <a:pt x="2279" y="0"/>
                      <a:pt x="22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6"/>
              <p:cNvSpPr/>
              <p:nvPr/>
            </p:nvSpPr>
            <p:spPr>
              <a:xfrm>
                <a:off x="7533846" y="3161282"/>
                <a:ext cx="217665" cy="195590"/>
              </a:xfrm>
              <a:custGeom>
                <a:avLst/>
                <a:gdLst/>
                <a:ahLst/>
                <a:cxnLst/>
                <a:rect l="l" t="t" r="r" b="b"/>
                <a:pathLst>
                  <a:path w="6784" h="6096" extrusionOk="0">
                    <a:moveTo>
                      <a:pt x="3453" y="1"/>
                    </a:moveTo>
                    <a:cubicBezTo>
                      <a:pt x="3277" y="137"/>
                      <a:pt x="3114" y="463"/>
                      <a:pt x="3005" y="613"/>
                    </a:cubicBezTo>
                    <a:cubicBezTo>
                      <a:pt x="2869" y="803"/>
                      <a:pt x="2747" y="1020"/>
                      <a:pt x="2611" y="1224"/>
                    </a:cubicBezTo>
                    <a:cubicBezTo>
                      <a:pt x="2352" y="1646"/>
                      <a:pt x="2121" y="2067"/>
                      <a:pt x="1890" y="2502"/>
                    </a:cubicBezTo>
                    <a:cubicBezTo>
                      <a:pt x="1374" y="3453"/>
                      <a:pt x="857" y="4405"/>
                      <a:pt x="354" y="5356"/>
                    </a:cubicBezTo>
                    <a:cubicBezTo>
                      <a:pt x="232" y="5574"/>
                      <a:pt x="110" y="5805"/>
                      <a:pt x="1" y="6022"/>
                    </a:cubicBezTo>
                    <a:cubicBezTo>
                      <a:pt x="62" y="6020"/>
                      <a:pt x="122" y="6020"/>
                      <a:pt x="183" y="6020"/>
                    </a:cubicBezTo>
                    <a:cubicBezTo>
                      <a:pt x="557" y="6020"/>
                      <a:pt x="930" y="6051"/>
                      <a:pt x="1292" y="6063"/>
                    </a:cubicBezTo>
                    <a:cubicBezTo>
                      <a:pt x="1958" y="6077"/>
                      <a:pt x="2611" y="6090"/>
                      <a:pt x="3263" y="6090"/>
                    </a:cubicBezTo>
                    <a:cubicBezTo>
                      <a:pt x="3466" y="6094"/>
                      <a:pt x="3669" y="6096"/>
                      <a:pt x="3872" y="6096"/>
                    </a:cubicBezTo>
                    <a:cubicBezTo>
                      <a:pt x="4362" y="6096"/>
                      <a:pt x="4853" y="6086"/>
                      <a:pt x="5343" y="6077"/>
                    </a:cubicBezTo>
                    <a:cubicBezTo>
                      <a:pt x="5818" y="6063"/>
                      <a:pt x="6308" y="6022"/>
                      <a:pt x="6783" y="6009"/>
                    </a:cubicBezTo>
                    <a:cubicBezTo>
                      <a:pt x="6403" y="5152"/>
                      <a:pt x="6009" y="4296"/>
                      <a:pt x="5574" y="3453"/>
                    </a:cubicBezTo>
                    <a:cubicBezTo>
                      <a:pt x="5275" y="2855"/>
                      <a:pt x="4935" y="2257"/>
                      <a:pt x="4582" y="1686"/>
                    </a:cubicBezTo>
                    <a:cubicBezTo>
                      <a:pt x="4405" y="1401"/>
                      <a:pt x="4228" y="1115"/>
                      <a:pt x="4038" y="830"/>
                    </a:cubicBezTo>
                    <a:cubicBezTo>
                      <a:pt x="3888" y="599"/>
                      <a:pt x="3698" y="205"/>
                      <a:pt x="34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6"/>
              <p:cNvSpPr/>
              <p:nvPr/>
            </p:nvSpPr>
            <p:spPr>
              <a:xfrm>
                <a:off x="7650728" y="2900476"/>
                <a:ext cx="99463" cy="95549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978" extrusionOk="0">
                    <a:moveTo>
                      <a:pt x="218" y="1"/>
                    </a:moveTo>
                    <a:cubicBezTo>
                      <a:pt x="123" y="993"/>
                      <a:pt x="41" y="1985"/>
                      <a:pt x="1" y="2977"/>
                    </a:cubicBezTo>
                    <a:cubicBezTo>
                      <a:pt x="1047" y="2638"/>
                      <a:pt x="2080" y="2284"/>
                      <a:pt x="3100" y="1904"/>
                    </a:cubicBezTo>
                    <a:cubicBezTo>
                      <a:pt x="2189" y="1197"/>
                      <a:pt x="1224" y="558"/>
                      <a:pt x="2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6"/>
              <p:cNvSpPr/>
              <p:nvPr/>
            </p:nvSpPr>
            <p:spPr>
              <a:xfrm>
                <a:off x="7588806" y="3884946"/>
                <a:ext cx="74598" cy="46299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1443" extrusionOk="0">
                    <a:moveTo>
                      <a:pt x="1541" y="0"/>
                    </a:moveTo>
                    <a:cubicBezTo>
                      <a:pt x="1448" y="0"/>
                      <a:pt x="1349" y="4"/>
                      <a:pt x="1251" y="11"/>
                    </a:cubicBezTo>
                    <a:cubicBezTo>
                      <a:pt x="1197" y="38"/>
                      <a:pt x="1129" y="52"/>
                      <a:pt x="1034" y="52"/>
                    </a:cubicBezTo>
                    <a:cubicBezTo>
                      <a:pt x="952" y="65"/>
                      <a:pt x="857" y="65"/>
                      <a:pt x="775" y="65"/>
                    </a:cubicBezTo>
                    <a:cubicBezTo>
                      <a:pt x="476" y="120"/>
                      <a:pt x="218" y="269"/>
                      <a:pt x="96" y="514"/>
                    </a:cubicBezTo>
                    <a:cubicBezTo>
                      <a:pt x="14" y="650"/>
                      <a:pt x="1" y="826"/>
                      <a:pt x="41" y="1017"/>
                    </a:cubicBezTo>
                    <a:cubicBezTo>
                      <a:pt x="135" y="1356"/>
                      <a:pt x="425" y="1442"/>
                      <a:pt x="741" y="1442"/>
                    </a:cubicBezTo>
                    <a:cubicBezTo>
                      <a:pt x="1020" y="1442"/>
                      <a:pt x="1319" y="1376"/>
                      <a:pt x="1523" y="1357"/>
                    </a:cubicBezTo>
                    <a:cubicBezTo>
                      <a:pt x="1931" y="1329"/>
                      <a:pt x="2270" y="1248"/>
                      <a:pt x="2311" y="758"/>
                    </a:cubicBezTo>
                    <a:cubicBezTo>
                      <a:pt x="2325" y="555"/>
                      <a:pt x="2325" y="174"/>
                      <a:pt x="2121" y="79"/>
                    </a:cubicBezTo>
                    <a:cubicBezTo>
                      <a:pt x="2040" y="28"/>
                      <a:pt x="1810" y="0"/>
                      <a:pt x="15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6"/>
              <p:cNvSpPr/>
              <p:nvPr/>
            </p:nvSpPr>
            <p:spPr>
              <a:xfrm>
                <a:off x="7550883" y="3824109"/>
                <a:ext cx="76779" cy="50694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1580" extrusionOk="0">
                    <a:moveTo>
                      <a:pt x="1607" y="0"/>
                    </a:moveTo>
                    <a:cubicBezTo>
                      <a:pt x="1421" y="0"/>
                      <a:pt x="1234" y="20"/>
                      <a:pt x="1047" y="31"/>
                    </a:cubicBezTo>
                    <a:cubicBezTo>
                      <a:pt x="870" y="38"/>
                      <a:pt x="693" y="41"/>
                      <a:pt x="518" y="41"/>
                    </a:cubicBezTo>
                    <a:cubicBezTo>
                      <a:pt x="343" y="41"/>
                      <a:pt x="170" y="38"/>
                      <a:pt x="0" y="31"/>
                    </a:cubicBezTo>
                    <a:lnTo>
                      <a:pt x="0" y="928"/>
                    </a:lnTo>
                    <a:cubicBezTo>
                      <a:pt x="0" y="1146"/>
                      <a:pt x="0" y="1363"/>
                      <a:pt x="0" y="1567"/>
                    </a:cubicBezTo>
                    <a:cubicBezTo>
                      <a:pt x="108" y="1576"/>
                      <a:pt x="216" y="1580"/>
                      <a:pt x="323" y="1580"/>
                    </a:cubicBezTo>
                    <a:cubicBezTo>
                      <a:pt x="702" y="1580"/>
                      <a:pt x="1079" y="1534"/>
                      <a:pt x="1482" y="1513"/>
                    </a:cubicBezTo>
                    <a:cubicBezTo>
                      <a:pt x="1492" y="1512"/>
                      <a:pt x="1504" y="1511"/>
                      <a:pt x="1517" y="1511"/>
                    </a:cubicBezTo>
                    <a:cubicBezTo>
                      <a:pt x="1643" y="1511"/>
                      <a:pt x="1893" y="1551"/>
                      <a:pt x="2062" y="1551"/>
                    </a:cubicBezTo>
                    <a:cubicBezTo>
                      <a:pt x="2131" y="1551"/>
                      <a:pt x="2186" y="1545"/>
                      <a:pt x="2216" y="1526"/>
                    </a:cubicBezTo>
                    <a:cubicBezTo>
                      <a:pt x="2392" y="1431"/>
                      <a:pt x="2365" y="955"/>
                      <a:pt x="2365" y="792"/>
                    </a:cubicBezTo>
                    <a:cubicBezTo>
                      <a:pt x="2392" y="344"/>
                      <a:pt x="2216" y="18"/>
                      <a:pt x="1740" y="4"/>
                    </a:cubicBezTo>
                    <a:cubicBezTo>
                      <a:pt x="1696" y="1"/>
                      <a:pt x="1652" y="0"/>
                      <a:pt x="16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6"/>
              <p:cNvSpPr/>
              <p:nvPr/>
            </p:nvSpPr>
            <p:spPr>
              <a:xfrm>
                <a:off x="7260427" y="3142992"/>
                <a:ext cx="115153" cy="105560"/>
              </a:xfrm>
              <a:custGeom>
                <a:avLst/>
                <a:gdLst/>
                <a:ahLst/>
                <a:cxnLst/>
                <a:rect l="l" t="t" r="r" b="b"/>
                <a:pathLst>
                  <a:path w="3589" h="3290" extrusionOk="0">
                    <a:moveTo>
                      <a:pt x="41" y="0"/>
                    </a:moveTo>
                    <a:cubicBezTo>
                      <a:pt x="1" y="1033"/>
                      <a:pt x="14" y="2080"/>
                      <a:pt x="41" y="3113"/>
                    </a:cubicBezTo>
                    <a:cubicBezTo>
                      <a:pt x="41" y="3167"/>
                      <a:pt x="41" y="3235"/>
                      <a:pt x="41" y="3289"/>
                    </a:cubicBezTo>
                    <a:cubicBezTo>
                      <a:pt x="626" y="2977"/>
                      <a:pt x="1346" y="2800"/>
                      <a:pt x="1931" y="2569"/>
                    </a:cubicBezTo>
                    <a:lnTo>
                      <a:pt x="3589" y="1903"/>
                    </a:lnTo>
                    <a:cubicBezTo>
                      <a:pt x="2420" y="1223"/>
                      <a:pt x="1251" y="585"/>
                      <a:pt x="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6"/>
              <p:cNvSpPr/>
              <p:nvPr/>
            </p:nvSpPr>
            <p:spPr>
              <a:xfrm>
                <a:off x="7142262" y="3551207"/>
                <a:ext cx="213269" cy="45561"/>
              </a:xfrm>
              <a:custGeom>
                <a:avLst/>
                <a:gdLst/>
                <a:ahLst/>
                <a:cxnLst/>
                <a:rect l="l" t="t" r="r" b="b"/>
                <a:pathLst>
                  <a:path w="6647" h="1420" extrusionOk="0">
                    <a:moveTo>
                      <a:pt x="544" y="0"/>
                    </a:moveTo>
                    <a:cubicBezTo>
                      <a:pt x="354" y="462"/>
                      <a:pt x="177" y="938"/>
                      <a:pt x="0" y="1400"/>
                    </a:cubicBezTo>
                    <a:cubicBezTo>
                      <a:pt x="798" y="1410"/>
                      <a:pt x="1602" y="1420"/>
                      <a:pt x="2404" y="1420"/>
                    </a:cubicBezTo>
                    <a:cubicBezTo>
                      <a:pt x="2736" y="1420"/>
                      <a:pt x="3068" y="1418"/>
                      <a:pt x="3398" y="1414"/>
                    </a:cubicBezTo>
                    <a:cubicBezTo>
                      <a:pt x="4051" y="1414"/>
                      <a:pt x="4689" y="1400"/>
                      <a:pt x="5342" y="1387"/>
                    </a:cubicBezTo>
                    <a:cubicBezTo>
                      <a:pt x="5654" y="1387"/>
                      <a:pt x="5954" y="1373"/>
                      <a:pt x="6266" y="1373"/>
                    </a:cubicBezTo>
                    <a:cubicBezTo>
                      <a:pt x="6281" y="1372"/>
                      <a:pt x="6295" y="1371"/>
                      <a:pt x="6310" y="1371"/>
                    </a:cubicBezTo>
                    <a:cubicBezTo>
                      <a:pt x="6352" y="1371"/>
                      <a:pt x="6395" y="1375"/>
                      <a:pt x="6435" y="1375"/>
                    </a:cubicBezTo>
                    <a:cubicBezTo>
                      <a:pt x="6520" y="1375"/>
                      <a:pt x="6595" y="1358"/>
                      <a:pt x="6620" y="1251"/>
                    </a:cubicBezTo>
                    <a:cubicBezTo>
                      <a:pt x="6647" y="1183"/>
                      <a:pt x="6484" y="925"/>
                      <a:pt x="6443" y="843"/>
                    </a:cubicBezTo>
                    <a:cubicBezTo>
                      <a:pt x="6334" y="585"/>
                      <a:pt x="6212" y="340"/>
                      <a:pt x="6089" y="82"/>
                    </a:cubicBezTo>
                    <a:cubicBezTo>
                      <a:pt x="5946" y="99"/>
                      <a:pt x="5799" y="106"/>
                      <a:pt x="5651" y="106"/>
                    </a:cubicBezTo>
                    <a:cubicBezTo>
                      <a:pt x="5337" y="106"/>
                      <a:pt x="5017" y="78"/>
                      <a:pt x="4703" y="68"/>
                    </a:cubicBezTo>
                    <a:cubicBezTo>
                      <a:pt x="4227" y="41"/>
                      <a:pt x="3765" y="41"/>
                      <a:pt x="3289" y="27"/>
                    </a:cubicBezTo>
                    <a:cubicBezTo>
                      <a:pt x="2379" y="27"/>
                      <a:pt x="1454" y="14"/>
                      <a:pt x="5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46"/>
              <p:cNvSpPr/>
              <p:nvPr/>
            </p:nvSpPr>
            <p:spPr>
              <a:xfrm>
                <a:off x="7164496" y="3368020"/>
                <a:ext cx="165302" cy="170981"/>
              </a:xfrm>
              <a:custGeom>
                <a:avLst/>
                <a:gdLst/>
                <a:ahLst/>
                <a:cxnLst/>
                <a:rect l="l" t="t" r="r" b="b"/>
                <a:pathLst>
                  <a:path w="5152" h="5329" extrusionOk="0">
                    <a:moveTo>
                      <a:pt x="2719" y="1"/>
                    </a:moveTo>
                    <a:cubicBezTo>
                      <a:pt x="2542" y="150"/>
                      <a:pt x="2393" y="340"/>
                      <a:pt x="2257" y="544"/>
                    </a:cubicBezTo>
                    <a:cubicBezTo>
                      <a:pt x="1428" y="2121"/>
                      <a:pt x="680" y="3711"/>
                      <a:pt x="0" y="5329"/>
                    </a:cubicBezTo>
                    <a:cubicBezTo>
                      <a:pt x="870" y="5234"/>
                      <a:pt x="1727" y="5179"/>
                      <a:pt x="2596" y="5179"/>
                    </a:cubicBezTo>
                    <a:cubicBezTo>
                      <a:pt x="3046" y="5179"/>
                      <a:pt x="3537" y="5149"/>
                      <a:pt x="4026" y="5149"/>
                    </a:cubicBezTo>
                    <a:cubicBezTo>
                      <a:pt x="4410" y="5149"/>
                      <a:pt x="4793" y="5168"/>
                      <a:pt x="5152" y="5234"/>
                    </a:cubicBezTo>
                    <a:cubicBezTo>
                      <a:pt x="4812" y="4486"/>
                      <a:pt x="4472" y="3738"/>
                      <a:pt x="4119" y="2991"/>
                    </a:cubicBezTo>
                    <a:cubicBezTo>
                      <a:pt x="3657" y="1999"/>
                      <a:pt x="3154" y="1006"/>
                      <a:pt x="27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46"/>
              <p:cNvSpPr/>
              <p:nvPr/>
            </p:nvSpPr>
            <p:spPr>
              <a:xfrm>
                <a:off x="7213328" y="3896947"/>
                <a:ext cx="78961" cy="40716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269" extrusionOk="0">
                    <a:moveTo>
                      <a:pt x="1523" y="0"/>
                    </a:moveTo>
                    <a:cubicBezTo>
                      <a:pt x="1216" y="0"/>
                      <a:pt x="903" y="27"/>
                      <a:pt x="599" y="72"/>
                    </a:cubicBezTo>
                    <a:cubicBezTo>
                      <a:pt x="395" y="99"/>
                      <a:pt x="205" y="126"/>
                      <a:pt x="1" y="153"/>
                    </a:cubicBezTo>
                    <a:cubicBezTo>
                      <a:pt x="41" y="534"/>
                      <a:pt x="41" y="1078"/>
                      <a:pt x="300" y="1241"/>
                    </a:cubicBezTo>
                    <a:cubicBezTo>
                      <a:pt x="337" y="1261"/>
                      <a:pt x="397" y="1269"/>
                      <a:pt x="467" y="1269"/>
                    </a:cubicBezTo>
                    <a:cubicBezTo>
                      <a:pt x="679" y="1269"/>
                      <a:pt x="993" y="1200"/>
                      <a:pt x="1115" y="1200"/>
                    </a:cubicBezTo>
                    <a:cubicBezTo>
                      <a:pt x="1201" y="1195"/>
                      <a:pt x="1292" y="1195"/>
                      <a:pt x="1384" y="1195"/>
                    </a:cubicBezTo>
                    <a:cubicBezTo>
                      <a:pt x="1568" y="1195"/>
                      <a:pt x="1759" y="1195"/>
                      <a:pt x="1931" y="1159"/>
                    </a:cubicBezTo>
                    <a:cubicBezTo>
                      <a:pt x="1965" y="1165"/>
                      <a:pt x="1998" y="1168"/>
                      <a:pt x="2030" y="1168"/>
                    </a:cubicBezTo>
                    <a:cubicBezTo>
                      <a:pt x="2213" y="1168"/>
                      <a:pt x="2357" y="1067"/>
                      <a:pt x="2461" y="847"/>
                    </a:cubicBezTo>
                    <a:cubicBezTo>
                      <a:pt x="2461" y="765"/>
                      <a:pt x="2461" y="683"/>
                      <a:pt x="2461" y="588"/>
                    </a:cubicBezTo>
                    <a:cubicBezTo>
                      <a:pt x="2434" y="113"/>
                      <a:pt x="2121" y="4"/>
                      <a:pt x="1713" y="4"/>
                    </a:cubicBezTo>
                    <a:cubicBezTo>
                      <a:pt x="1650" y="2"/>
                      <a:pt x="1587" y="0"/>
                      <a:pt x="15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46"/>
              <p:cNvSpPr/>
              <p:nvPr/>
            </p:nvSpPr>
            <p:spPr>
              <a:xfrm>
                <a:off x="7178004" y="3854624"/>
                <a:ext cx="71999" cy="36352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1133" extrusionOk="0">
                    <a:moveTo>
                      <a:pt x="1335" y="1"/>
                    </a:moveTo>
                    <a:cubicBezTo>
                      <a:pt x="906" y="1"/>
                      <a:pt x="395" y="99"/>
                      <a:pt x="1" y="127"/>
                    </a:cubicBezTo>
                    <a:cubicBezTo>
                      <a:pt x="1" y="467"/>
                      <a:pt x="14" y="793"/>
                      <a:pt x="14" y="1133"/>
                    </a:cubicBezTo>
                    <a:cubicBezTo>
                      <a:pt x="368" y="1119"/>
                      <a:pt x="707" y="1105"/>
                      <a:pt x="1047" y="1065"/>
                    </a:cubicBezTo>
                    <a:cubicBezTo>
                      <a:pt x="1292" y="1037"/>
                      <a:pt x="1713" y="1024"/>
                      <a:pt x="1944" y="915"/>
                    </a:cubicBezTo>
                    <a:cubicBezTo>
                      <a:pt x="2012" y="902"/>
                      <a:pt x="2067" y="888"/>
                      <a:pt x="2135" y="874"/>
                    </a:cubicBezTo>
                    <a:cubicBezTo>
                      <a:pt x="2230" y="725"/>
                      <a:pt x="2243" y="575"/>
                      <a:pt x="2175" y="426"/>
                    </a:cubicBezTo>
                    <a:cubicBezTo>
                      <a:pt x="2089" y="92"/>
                      <a:pt x="1750" y="1"/>
                      <a:pt x="1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6"/>
              <p:cNvSpPr/>
              <p:nvPr/>
            </p:nvSpPr>
            <p:spPr>
              <a:xfrm>
                <a:off x="7399992" y="4264378"/>
                <a:ext cx="54545" cy="51978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1620" extrusionOk="0">
                    <a:moveTo>
                      <a:pt x="856" y="1"/>
                    </a:moveTo>
                    <a:cubicBezTo>
                      <a:pt x="651" y="1"/>
                      <a:pt x="455" y="83"/>
                      <a:pt x="299" y="229"/>
                    </a:cubicBezTo>
                    <a:cubicBezTo>
                      <a:pt x="95" y="405"/>
                      <a:pt x="0" y="731"/>
                      <a:pt x="68" y="990"/>
                    </a:cubicBezTo>
                    <a:cubicBezTo>
                      <a:pt x="95" y="1085"/>
                      <a:pt x="163" y="1180"/>
                      <a:pt x="245" y="1248"/>
                    </a:cubicBezTo>
                    <a:cubicBezTo>
                      <a:pt x="272" y="1316"/>
                      <a:pt x="313" y="1370"/>
                      <a:pt x="367" y="1425"/>
                    </a:cubicBezTo>
                    <a:cubicBezTo>
                      <a:pt x="483" y="1551"/>
                      <a:pt x="663" y="1620"/>
                      <a:pt x="839" y="1620"/>
                    </a:cubicBezTo>
                    <a:cubicBezTo>
                      <a:pt x="891" y="1620"/>
                      <a:pt x="943" y="1614"/>
                      <a:pt x="992" y="1601"/>
                    </a:cubicBezTo>
                    <a:cubicBezTo>
                      <a:pt x="1196" y="1547"/>
                      <a:pt x="1359" y="1384"/>
                      <a:pt x="1468" y="1207"/>
                    </a:cubicBezTo>
                    <a:cubicBezTo>
                      <a:pt x="1699" y="786"/>
                      <a:pt x="1590" y="133"/>
                      <a:pt x="1047" y="25"/>
                    </a:cubicBezTo>
                    <a:cubicBezTo>
                      <a:pt x="983" y="9"/>
                      <a:pt x="919" y="1"/>
                      <a:pt x="8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6"/>
              <p:cNvSpPr/>
              <p:nvPr/>
            </p:nvSpPr>
            <p:spPr>
              <a:xfrm>
                <a:off x="7423093" y="4218044"/>
                <a:ext cx="26631" cy="26213"/>
              </a:xfrm>
              <a:custGeom>
                <a:avLst/>
                <a:gdLst/>
                <a:ahLst/>
                <a:cxnLst/>
                <a:rect l="l" t="t" r="r" b="b"/>
                <a:pathLst>
                  <a:path w="830" h="817" extrusionOk="0">
                    <a:moveTo>
                      <a:pt x="422" y="1"/>
                    </a:moveTo>
                    <a:cubicBezTo>
                      <a:pt x="204" y="1"/>
                      <a:pt x="1" y="191"/>
                      <a:pt x="14" y="408"/>
                    </a:cubicBezTo>
                    <a:cubicBezTo>
                      <a:pt x="28" y="626"/>
                      <a:pt x="191" y="816"/>
                      <a:pt x="422" y="816"/>
                    </a:cubicBezTo>
                    <a:cubicBezTo>
                      <a:pt x="626" y="816"/>
                      <a:pt x="830" y="626"/>
                      <a:pt x="816" y="408"/>
                    </a:cubicBezTo>
                    <a:cubicBezTo>
                      <a:pt x="816" y="191"/>
                      <a:pt x="639" y="1"/>
                      <a:pt x="4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46"/>
              <p:cNvSpPr/>
              <p:nvPr/>
            </p:nvSpPr>
            <p:spPr>
              <a:xfrm>
                <a:off x="7473240" y="4234184"/>
                <a:ext cx="35807" cy="2749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57" extrusionOk="0">
                    <a:moveTo>
                      <a:pt x="558" y="1"/>
                    </a:moveTo>
                    <a:cubicBezTo>
                      <a:pt x="1" y="1"/>
                      <a:pt x="1" y="857"/>
                      <a:pt x="558" y="857"/>
                    </a:cubicBezTo>
                    <a:cubicBezTo>
                      <a:pt x="1115" y="857"/>
                      <a:pt x="1115" y="1"/>
                      <a:pt x="5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46"/>
              <p:cNvSpPr/>
              <p:nvPr/>
            </p:nvSpPr>
            <p:spPr>
              <a:xfrm>
                <a:off x="7722243" y="4138821"/>
                <a:ext cx="67443" cy="68084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2122" extrusionOk="0">
                    <a:moveTo>
                      <a:pt x="1121" y="0"/>
                    </a:moveTo>
                    <a:cubicBezTo>
                      <a:pt x="694" y="0"/>
                      <a:pt x="305" y="298"/>
                      <a:pt x="218" y="730"/>
                    </a:cubicBezTo>
                    <a:cubicBezTo>
                      <a:pt x="218" y="784"/>
                      <a:pt x="218" y="825"/>
                      <a:pt x="218" y="879"/>
                    </a:cubicBezTo>
                    <a:cubicBezTo>
                      <a:pt x="1" y="1219"/>
                      <a:pt x="1" y="1641"/>
                      <a:pt x="381" y="1940"/>
                    </a:cubicBezTo>
                    <a:cubicBezTo>
                      <a:pt x="544" y="2066"/>
                      <a:pt x="727" y="2121"/>
                      <a:pt x="911" y="2121"/>
                    </a:cubicBezTo>
                    <a:cubicBezTo>
                      <a:pt x="1499" y="2121"/>
                      <a:pt x="2101" y="1558"/>
                      <a:pt x="2080" y="947"/>
                    </a:cubicBezTo>
                    <a:cubicBezTo>
                      <a:pt x="2067" y="485"/>
                      <a:pt x="1700" y="77"/>
                      <a:pt x="1251" y="10"/>
                    </a:cubicBezTo>
                    <a:cubicBezTo>
                      <a:pt x="1208" y="3"/>
                      <a:pt x="1164" y="0"/>
                      <a:pt x="1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46"/>
              <p:cNvSpPr/>
              <p:nvPr/>
            </p:nvSpPr>
            <p:spPr>
              <a:xfrm>
                <a:off x="7789844" y="4202257"/>
                <a:ext cx="37507" cy="46010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434" extrusionOk="0">
                    <a:moveTo>
                      <a:pt x="497" y="0"/>
                    </a:moveTo>
                    <a:cubicBezTo>
                      <a:pt x="477" y="0"/>
                      <a:pt x="456" y="1"/>
                      <a:pt x="436" y="3"/>
                    </a:cubicBezTo>
                    <a:cubicBezTo>
                      <a:pt x="272" y="17"/>
                      <a:pt x="109" y="112"/>
                      <a:pt x="69" y="289"/>
                    </a:cubicBezTo>
                    <a:cubicBezTo>
                      <a:pt x="55" y="316"/>
                      <a:pt x="55" y="343"/>
                      <a:pt x="41" y="384"/>
                    </a:cubicBezTo>
                    <a:cubicBezTo>
                      <a:pt x="41" y="388"/>
                      <a:pt x="41" y="393"/>
                      <a:pt x="41" y="398"/>
                    </a:cubicBezTo>
                    <a:cubicBezTo>
                      <a:pt x="41" y="438"/>
                      <a:pt x="41" y="493"/>
                      <a:pt x="28" y="533"/>
                    </a:cubicBezTo>
                    <a:cubicBezTo>
                      <a:pt x="28" y="615"/>
                      <a:pt x="41" y="683"/>
                      <a:pt x="69" y="737"/>
                    </a:cubicBezTo>
                    <a:cubicBezTo>
                      <a:pt x="82" y="751"/>
                      <a:pt x="82" y="751"/>
                      <a:pt x="82" y="751"/>
                    </a:cubicBezTo>
                    <a:cubicBezTo>
                      <a:pt x="55" y="792"/>
                      <a:pt x="41" y="833"/>
                      <a:pt x="28" y="873"/>
                    </a:cubicBezTo>
                    <a:cubicBezTo>
                      <a:pt x="1" y="982"/>
                      <a:pt x="14" y="1118"/>
                      <a:pt x="69" y="1213"/>
                    </a:cubicBezTo>
                    <a:cubicBezTo>
                      <a:pt x="164" y="1363"/>
                      <a:pt x="300" y="1417"/>
                      <a:pt x="463" y="1431"/>
                    </a:cubicBezTo>
                    <a:cubicBezTo>
                      <a:pt x="482" y="1433"/>
                      <a:pt x="500" y="1434"/>
                      <a:pt x="519" y="1434"/>
                    </a:cubicBezTo>
                    <a:cubicBezTo>
                      <a:pt x="864" y="1434"/>
                      <a:pt x="1169" y="1086"/>
                      <a:pt x="1156" y="737"/>
                    </a:cubicBezTo>
                    <a:cubicBezTo>
                      <a:pt x="1156" y="363"/>
                      <a:pt x="886" y="0"/>
                      <a:pt x="4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46"/>
              <p:cNvSpPr/>
              <p:nvPr/>
            </p:nvSpPr>
            <p:spPr>
              <a:xfrm>
                <a:off x="7795523" y="4155763"/>
                <a:ext cx="32310" cy="28909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901" extrusionOk="0">
                    <a:moveTo>
                      <a:pt x="495" y="1"/>
                    </a:moveTo>
                    <a:cubicBezTo>
                      <a:pt x="411" y="1"/>
                      <a:pt x="317" y="23"/>
                      <a:pt x="259" y="52"/>
                    </a:cubicBezTo>
                    <a:cubicBezTo>
                      <a:pt x="177" y="107"/>
                      <a:pt x="123" y="175"/>
                      <a:pt x="82" y="256"/>
                    </a:cubicBezTo>
                    <a:cubicBezTo>
                      <a:pt x="0" y="447"/>
                      <a:pt x="82" y="678"/>
                      <a:pt x="259" y="786"/>
                    </a:cubicBezTo>
                    <a:cubicBezTo>
                      <a:pt x="286" y="800"/>
                      <a:pt x="327" y="827"/>
                      <a:pt x="354" y="841"/>
                    </a:cubicBezTo>
                    <a:cubicBezTo>
                      <a:pt x="423" y="882"/>
                      <a:pt x="497" y="900"/>
                      <a:pt x="570" y="900"/>
                    </a:cubicBezTo>
                    <a:cubicBezTo>
                      <a:pt x="739" y="900"/>
                      <a:pt x="899" y="799"/>
                      <a:pt x="965" y="637"/>
                    </a:cubicBezTo>
                    <a:cubicBezTo>
                      <a:pt x="1006" y="528"/>
                      <a:pt x="1006" y="419"/>
                      <a:pt x="965" y="311"/>
                    </a:cubicBezTo>
                    <a:cubicBezTo>
                      <a:pt x="952" y="256"/>
                      <a:pt x="925" y="216"/>
                      <a:pt x="884" y="175"/>
                    </a:cubicBezTo>
                    <a:cubicBezTo>
                      <a:pt x="829" y="120"/>
                      <a:pt x="761" y="80"/>
                      <a:pt x="694" y="66"/>
                    </a:cubicBezTo>
                    <a:cubicBezTo>
                      <a:pt x="653" y="39"/>
                      <a:pt x="612" y="25"/>
                      <a:pt x="585" y="12"/>
                    </a:cubicBezTo>
                    <a:cubicBezTo>
                      <a:pt x="558" y="4"/>
                      <a:pt x="527" y="1"/>
                      <a:pt x="4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46"/>
              <p:cNvSpPr/>
              <p:nvPr/>
            </p:nvSpPr>
            <p:spPr>
              <a:xfrm>
                <a:off x="7830847" y="4140522"/>
                <a:ext cx="24449" cy="21144"/>
              </a:xfrm>
              <a:custGeom>
                <a:avLst/>
                <a:gdLst/>
                <a:ahLst/>
                <a:cxnLst/>
                <a:rect l="l" t="t" r="r" b="b"/>
                <a:pathLst>
                  <a:path w="762" h="659" extrusionOk="0">
                    <a:moveTo>
                      <a:pt x="473" y="1"/>
                    </a:moveTo>
                    <a:cubicBezTo>
                      <a:pt x="447" y="1"/>
                      <a:pt x="421" y="4"/>
                      <a:pt x="394" y="11"/>
                    </a:cubicBezTo>
                    <a:cubicBezTo>
                      <a:pt x="326" y="11"/>
                      <a:pt x="259" y="65"/>
                      <a:pt x="218" y="106"/>
                    </a:cubicBezTo>
                    <a:cubicBezTo>
                      <a:pt x="218" y="114"/>
                      <a:pt x="209" y="125"/>
                      <a:pt x="202" y="134"/>
                    </a:cubicBezTo>
                    <a:lnTo>
                      <a:pt x="202" y="134"/>
                    </a:lnTo>
                    <a:lnTo>
                      <a:pt x="177" y="147"/>
                    </a:lnTo>
                    <a:cubicBezTo>
                      <a:pt x="55" y="228"/>
                      <a:pt x="0" y="391"/>
                      <a:pt x="82" y="527"/>
                    </a:cubicBezTo>
                    <a:cubicBezTo>
                      <a:pt x="129" y="603"/>
                      <a:pt x="228" y="659"/>
                      <a:pt x="326" y="659"/>
                    </a:cubicBezTo>
                    <a:cubicBezTo>
                      <a:pt x="369" y="659"/>
                      <a:pt x="411" y="648"/>
                      <a:pt x="449" y="623"/>
                    </a:cubicBezTo>
                    <a:cubicBezTo>
                      <a:pt x="449" y="623"/>
                      <a:pt x="476" y="595"/>
                      <a:pt x="490" y="582"/>
                    </a:cubicBezTo>
                    <a:lnTo>
                      <a:pt x="503" y="582"/>
                    </a:lnTo>
                    <a:cubicBezTo>
                      <a:pt x="598" y="555"/>
                      <a:pt x="666" y="500"/>
                      <a:pt x="707" y="419"/>
                    </a:cubicBezTo>
                    <a:cubicBezTo>
                      <a:pt x="761" y="324"/>
                      <a:pt x="761" y="201"/>
                      <a:pt x="693" y="106"/>
                    </a:cubicBezTo>
                    <a:cubicBezTo>
                      <a:pt x="632" y="34"/>
                      <a:pt x="554" y="1"/>
                      <a:pt x="4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46"/>
              <p:cNvSpPr/>
              <p:nvPr/>
            </p:nvSpPr>
            <p:spPr>
              <a:xfrm>
                <a:off x="8072856" y="4250773"/>
                <a:ext cx="46267" cy="43218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347" extrusionOk="0">
                    <a:moveTo>
                      <a:pt x="805" y="0"/>
                    </a:moveTo>
                    <a:cubicBezTo>
                      <a:pt x="677" y="0"/>
                      <a:pt x="551" y="41"/>
                      <a:pt x="450" y="122"/>
                    </a:cubicBezTo>
                    <a:cubicBezTo>
                      <a:pt x="300" y="231"/>
                      <a:pt x="232" y="408"/>
                      <a:pt x="232" y="571"/>
                    </a:cubicBezTo>
                    <a:cubicBezTo>
                      <a:pt x="218" y="585"/>
                      <a:pt x="205" y="598"/>
                      <a:pt x="191" y="612"/>
                    </a:cubicBezTo>
                    <a:cubicBezTo>
                      <a:pt x="1" y="788"/>
                      <a:pt x="55" y="1115"/>
                      <a:pt x="273" y="1251"/>
                    </a:cubicBezTo>
                    <a:cubicBezTo>
                      <a:pt x="389" y="1313"/>
                      <a:pt x="523" y="1346"/>
                      <a:pt x="655" y="1346"/>
                    </a:cubicBezTo>
                    <a:cubicBezTo>
                      <a:pt x="724" y="1346"/>
                      <a:pt x="792" y="1337"/>
                      <a:pt x="857" y="1319"/>
                    </a:cubicBezTo>
                    <a:cubicBezTo>
                      <a:pt x="1102" y="1251"/>
                      <a:pt x="1319" y="1006"/>
                      <a:pt x="1387" y="761"/>
                    </a:cubicBezTo>
                    <a:cubicBezTo>
                      <a:pt x="1442" y="530"/>
                      <a:pt x="1360" y="272"/>
                      <a:pt x="1170" y="122"/>
                    </a:cubicBezTo>
                    <a:cubicBezTo>
                      <a:pt x="1061" y="41"/>
                      <a:pt x="932" y="0"/>
                      <a:pt x="8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46"/>
              <p:cNvSpPr/>
              <p:nvPr/>
            </p:nvSpPr>
            <p:spPr>
              <a:xfrm>
                <a:off x="8106448" y="4320114"/>
                <a:ext cx="36224" cy="35037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092" extrusionOk="0">
                    <a:moveTo>
                      <a:pt x="531" y="0"/>
                    </a:moveTo>
                    <a:cubicBezTo>
                      <a:pt x="395" y="0"/>
                      <a:pt x="245" y="55"/>
                      <a:pt x="164" y="150"/>
                    </a:cubicBezTo>
                    <a:cubicBezTo>
                      <a:pt x="69" y="245"/>
                      <a:pt x="1" y="381"/>
                      <a:pt x="14" y="517"/>
                    </a:cubicBezTo>
                    <a:cubicBezTo>
                      <a:pt x="14" y="639"/>
                      <a:pt x="55" y="789"/>
                      <a:pt x="164" y="884"/>
                    </a:cubicBezTo>
                    <a:cubicBezTo>
                      <a:pt x="218" y="925"/>
                      <a:pt x="286" y="993"/>
                      <a:pt x="354" y="1020"/>
                    </a:cubicBezTo>
                    <a:cubicBezTo>
                      <a:pt x="433" y="1065"/>
                      <a:pt x="521" y="1091"/>
                      <a:pt x="611" y="1091"/>
                    </a:cubicBezTo>
                    <a:cubicBezTo>
                      <a:pt x="629" y="1091"/>
                      <a:pt x="648" y="1090"/>
                      <a:pt x="667" y="1088"/>
                    </a:cubicBezTo>
                    <a:cubicBezTo>
                      <a:pt x="775" y="1074"/>
                      <a:pt x="884" y="1033"/>
                      <a:pt x="966" y="952"/>
                    </a:cubicBezTo>
                    <a:cubicBezTo>
                      <a:pt x="1020" y="884"/>
                      <a:pt x="1061" y="802"/>
                      <a:pt x="1088" y="721"/>
                    </a:cubicBezTo>
                    <a:cubicBezTo>
                      <a:pt x="1129" y="598"/>
                      <a:pt x="1102" y="449"/>
                      <a:pt x="1047" y="340"/>
                    </a:cubicBezTo>
                    <a:cubicBezTo>
                      <a:pt x="1006" y="272"/>
                      <a:pt x="938" y="204"/>
                      <a:pt x="898" y="150"/>
                    </a:cubicBezTo>
                    <a:cubicBezTo>
                      <a:pt x="816" y="55"/>
                      <a:pt x="653" y="0"/>
                      <a:pt x="5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46"/>
              <p:cNvSpPr/>
              <p:nvPr/>
            </p:nvSpPr>
            <p:spPr>
              <a:xfrm>
                <a:off x="8076802" y="4351495"/>
                <a:ext cx="39721" cy="30577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953" extrusionOk="0">
                    <a:moveTo>
                      <a:pt x="612" y="1"/>
                    </a:moveTo>
                    <a:cubicBezTo>
                      <a:pt x="0" y="1"/>
                      <a:pt x="0" y="952"/>
                      <a:pt x="612" y="952"/>
                    </a:cubicBezTo>
                    <a:cubicBezTo>
                      <a:pt x="1237" y="952"/>
                      <a:pt x="1237" y="1"/>
                      <a:pt x="6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46"/>
              <p:cNvSpPr/>
              <p:nvPr/>
            </p:nvSpPr>
            <p:spPr>
              <a:xfrm>
                <a:off x="7870535" y="4341709"/>
                <a:ext cx="27048" cy="21946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84" extrusionOk="0">
                    <a:moveTo>
                      <a:pt x="514" y="1"/>
                    </a:moveTo>
                    <a:cubicBezTo>
                      <a:pt x="492" y="1"/>
                      <a:pt x="471" y="3"/>
                      <a:pt x="449" y="7"/>
                    </a:cubicBezTo>
                    <a:cubicBezTo>
                      <a:pt x="394" y="20"/>
                      <a:pt x="340" y="34"/>
                      <a:pt x="286" y="48"/>
                    </a:cubicBezTo>
                    <a:cubicBezTo>
                      <a:pt x="95" y="88"/>
                      <a:pt x="0" y="320"/>
                      <a:pt x="82" y="483"/>
                    </a:cubicBezTo>
                    <a:cubicBezTo>
                      <a:pt x="109" y="564"/>
                      <a:pt x="163" y="619"/>
                      <a:pt x="245" y="659"/>
                    </a:cubicBezTo>
                    <a:cubicBezTo>
                      <a:pt x="290" y="676"/>
                      <a:pt x="331" y="684"/>
                      <a:pt x="371" y="684"/>
                    </a:cubicBezTo>
                    <a:cubicBezTo>
                      <a:pt x="427" y="684"/>
                      <a:pt x="481" y="669"/>
                      <a:pt x="544" y="646"/>
                    </a:cubicBezTo>
                    <a:cubicBezTo>
                      <a:pt x="585" y="619"/>
                      <a:pt x="639" y="591"/>
                      <a:pt x="680" y="578"/>
                    </a:cubicBezTo>
                    <a:cubicBezTo>
                      <a:pt x="748" y="551"/>
                      <a:pt x="816" y="455"/>
                      <a:pt x="829" y="387"/>
                    </a:cubicBezTo>
                    <a:cubicBezTo>
                      <a:pt x="843" y="320"/>
                      <a:pt x="843" y="252"/>
                      <a:pt x="816" y="184"/>
                    </a:cubicBezTo>
                    <a:cubicBezTo>
                      <a:pt x="758" y="67"/>
                      <a:pt x="640" y="1"/>
                      <a:pt x="5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46"/>
              <p:cNvSpPr/>
              <p:nvPr/>
            </p:nvSpPr>
            <p:spPr>
              <a:xfrm>
                <a:off x="8332767" y="4140842"/>
                <a:ext cx="39304" cy="30128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939" extrusionOk="0">
                    <a:moveTo>
                      <a:pt x="613" y="1"/>
                    </a:moveTo>
                    <a:cubicBezTo>
                      <a:pt x="1" y="1"/>
                      <a:pt x="1" y="939"/>
                      <a:pt x="613" y="939"/>
                    </a:cubicBezTo>
                    <a:cubicBezTo>
                      <a:pt x="1224" y="939"/>
                      <a:pt x="1224" y="1"/>
                      <a:pt x="6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6"/>
              <p:cNvSpPr/>
              <p:nvPr/>
            </p:nvSpPr>
            <p:spPr>
              <a:xfrm>
                <a:off x="7188495" y="4221510"/>
                <a:ext cx="54095" cy="43475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1355" extrusionOk="0">
                    <a:moveTo>
                      <a:pt x="924" y="1"/>
                    </a:moveTo>
                    <a:cubicBezTo>
                      <a:pt x="566" y="1"/>
                      <a:pt x="215" y="255"/>
                      <a:pt x="109" y="613"/>
                    </a:cubicBezTo>
                    <a:cubicBezTo>
                      <a:pt x="1" y="960"/>
                      <a:pt x="294" y="1255"/>
                      <a:pt x="616" y="1255"/>
                    </a:cubicBezTo>
                    <a:cubicBezTo>
                      <a:pt x="660" y="1255"/>
                      <a:pt x="704" y="1250"/>
                      <a:pt x="747" y="1238"/>
                    </a:cubicBezTo>
                    <a:cubicBezTo>
                      <a:pt x="802" y="1279"/>
                      <a:pt x="856" y="1306"/>
                      <a:pt x="924" y="1333"/>
                    </a:cubicBezTo>
                    <a:cubicBezTo>
                      <a:pt x="973" y="1348"/>
                      <a:pt x="1022" y="1354"/>
                      <a:pt x="1070" y="1354"/>
                    </a:cubicBezTo>
                    <a:cubicBezTo>
                      <a:pt x="1393" y="1354"/>
                      <a:pt x="1672" y="1055"/>
                      <a:pt x="1672" y="735"/>
                    </a:cubicBezTo>
                    <a:cubicBezTo>
                      <a:pt x="1685" y="328"/>
                      <a:pt x="1359" y="15"/>
                      <a:pt x="951" y="1"/>
                    </a:cubicBezTo>
                    <a:cubicBezTo>
                      <a:pt x="942" y="1"/>
                      <a:pt x="933" y="1"/>
                      <a:pt x="9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46"/>
              <p:cNvSpPr/>
              <p:nvPr/>
            </p:nvSpPr>
            <p:spPr>
              <a:xfrm>
                <a:off x="7164047" y="4157592"/>
                <a:ext cx="29262" cy="28652"/>
              </a:xfrm>
              <a:custGeom>
                <a:avLst/>
                <a:gdLst/>
                <a:ahLst/>
                <a:cxnLst/>
                <a:rect l="l" t="t" r="r" b="b"/>
                <a:pathLst>
                  <a:path w="912" h="893" extrusionOk="0">
                    <a:moveTo>
                      <a:pt x="477" y="1"/>
                    </a:moveTo>
                    <a:cubicBezTo>
                      <a:pt x="420" y="1"/>
                      <a:pt x="360" y="10"/>
                      <a:pt x="300" y="36"/>
                    </a:cubicBezTo>
                    <a:cubicBezTo>
                      <a:pt x="218" y="63"/>
                      <a:pt x="164" y="118"/>
                      <a:pt x="109" y="199"/>
                    </a:cubicBezTo>
                    <a:cubicBezTo>
                      <a:pt x="96" y="213"/>
                      <a:pt x="82" y="240"/>
                      <a:pt x="69" y="254"/>
                    </a:cubicBezTo>
                    <a:cubicBezTo>
                      <a:pt x="14" y="349"/>
                      <a:pt x="1" y="471"/>
                      <a:pt x="28" y="580"/>
                    </a:cubicBezTo>
                    <a:cubicBezTo>
                      <a:pt x="55" y="702"/>
                      <a:pt x="164" y="811"/>
                      <a:pt x="273" y="852"/>
                    </a:cubicBezTo>
                    <a:cubicBezTo>
                      <a:pt x="327" y="879"/>
                      <a:pt x="381" y="892"/>
                      <a:pt x="436" y="892"/>
                    </a:cubicBezTo>
                    <a:cubicBezTo>
                      <a:pt x="490" y="892"/>
                      <a:pt x="544" y="879"/>
                      <a:pt x="599" y="852"/>
                    </a:cubicBezTo>
                    <a:cubicBezTo>
                      <a:pt x="735" y="797"/>
                      <a:pt x="803" y="702"/>
                      <a:pt x="857" y="580"/>
                    </a:cubicBezTo>
                    <a:cubicBezTo>
                      <a:pt x="857" y="566"/>
                      <a:pt x="857" y="539"/>
                      <a:pt x="871" y="526"/>
                    </a:cubicBezTo>
                    <a:cubicBezTo>
                      <a:pt x="911" y="390"/>
                      <a:pt x="871" y="213"/>
                      <a:pt x="762" y="118"/>
                    </a:cubicBezTo>
                    <a:cubicBezTo>
                      <a:pt x="708" y="63"/>
                      <a:pt x="653" y="23"/>
                      <a:pt x="572" y="9"/>
                    </a:cubicBezTo>
                    <a:cubicBezTo>
                      <a:pt x="542" y="4"/>
                      <a:pt x="510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46"/>
              <p:cNvSpPr/>
              <p:nvPr/>
            </p:nvSpPr>
            <p:spPr>
              <a:xfrm>
                <a:off x="7222504" y="4156565"/>
                <a:ext cx="3227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789" extrusionOk="0">
                    <a:moveTo>
                      <a:pt x="503" y="0"/>
                    </a:moveTo>
                    <a:cubicBezTo>
                      <a:pt x="0" y="0"/>
                      <a:pt x="0" y="789"/>
                      <a:pt x="503" y="789"/>
                    </a:cubicBezTo>
                    <a:cubicBezTo>
                      <a:pt x="1006" y="789"/>
                      <a:pt x="1006" y="0"/>
                      <a:pt x="5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46"/>
              <p:cNvSpPr/>
              <p:nvPr/>
            </p:nvSpPr>
            <p:spPr>
              <a:xfrm>
                <a:off x="7201136" y="3648014"/>
                <a:ext cx="32" cy="481"/>
              </a:xfrm>
              <a:custGeom>
                <a:avLst/>
                <a:gdLst/>
                <a:ahLst/>
                <a:cxnLst/>
                <a:rect l="l" t="t" r="r" b="b"/>
                <a:pathLst>
                  <a:path w="1" h="15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4"/>
                      <a:pt x="0" y="14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46"/>
              <p:cNvSpPr/>
              <p:nvPr/>
            </p:nvSpPr>
            <p:spPr>
              <a:xfrm>
                <a:off x="7181052" y="3635756"/>
                <a:ext cx="21401" cy="24224"/>
              </a:xfrm>
              <a:custGeom>
                <a:avLst/>
                <a:gdLst/>
                <a:ahLst/>
                <a:cxnLst/>
                <a:rect l="l" t="t" r="r" b="b"/>
                <a:pathLst>
                  <a:path w="667" h="755" extrusionOk="0">
                    <a:moveTo>
                      <a:pt x="360" y="0"/>
                    </a:moveTo>
                    <a:cubicBezTo>
                      <a:pt x="302" y="0"/>
                      <a:pt x="240" y="21"/>
                      <a:pt x="205" y="57"/>
                    </a:cubicBezTo>
                    <a:cubicBezTo>
                      <a:pt x="164" y="111"/>
                      <a:pt x="150" y="152"/>
                      <a:pt x="137" y="206"/>
                    </a:cubicBezTo>
                    <a:cubicBezTo>
                      <a:pt x="110" y="233"/>
                      <a:pt x="96" y="247"/>
                      <a:pt x="82" y="274"/>
                    </a:cubicBezTo>
                    <a:cubicBezTo>
                      <a:pt x="1" y="410"/>
                      <a:pt x="28" y="614"/>
                      <a:pt x="178" y="709"/>
                    </a:cubicBezTo>
                    <a:cubicBezTo>
                      <a:pt x="232" y="739"/>
                      <a:pt x="294" y="754"/>
                      <a:pt x="356" y="754"/>
                    </a:cubicBezTo>
                    <a:cubicBezTo>
                      <a:pt x="462" y="754"/>
                      <a:pt x="566" y="709"/>
                      <a:pt x="626" y="614"/>
                    </a:cubicBezTo>
                    <a:cubicBezTo>
                      <a:pt x="667" y="532"/>
                      <a:pt x="653" y="464"/>
                      <a:pt x="626" y="383"/>
                    </a:cubicBezTo>
                    <a:cubicBezTo>
                      <a:pt x="626" y="369"/>
                      <a:pt x="599" y="342"/>
                      <a:pt x="599" y="328"/>
                    </a:cubicBezTo>
                    <a:cubicBezTo>
                      <a:pt x="599" y="328"/>
                      <a:pt x="599" y="315"/>
                      <a:pt x="599" y="315"/>
                    </a:cubicBezTo>
                    <a:cubicBezTo>
                      <a:pt x="599" y="301"/>
                      <a:pt x="585" y="288"/>
                      <a:pt x="585" y="274"/>
                    </a:cubicBezTo>
                    <a:cubicBezTo>
                      <a:pt x="612" y="233"/>
                      <a:pt x="626" y="192"/>
                      <a:pt x="612" y="152"/>
                    </a:cubicBezTo>
                    <a:cubicBezTo>
                      <a:pt x="599" y="97"/>
                      <a:pt x="545" y="70"/>
                      <a:pt x="504" y="70"/>
                    </a:cubicBezTo>
                    <a:cubicBezTo>
                      <a:pt x="490" y="70"/>
                      <a:pt x="490" y="57"/>
                      <a:pt x="490" y="57"/>
                    </a:cubicBezTo>
                    <a:cubicBezTo>
                      <a:pt x="464" y="18"/>
                      <a:pt x="413" y="0"/>
                      <a:pt x="3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6"/>
              <p:cNvSpPr/>
              <p:nvPr/>
            </p:nvSpPr>
            <p:spPr>
              <a:xfrm>
                <a:off x="7220739" y="3634954"/>
                <a:ext cx="14855" cy="11358"/>
              </a:xfrm>
              <a:custGeom>
                <a:avLst/>
                <a:gdLst/>
                <a:ahLst/>
                <a:cxnLst/>
                <a:rect l="l" t="t" r="r" b="b"/>
                <a:pathLst>
                  <a:path w="463" h="354" extrusionOk="0">
                    <a:moveTo>
                      <a:pt x="232" y="0"/>
                    </a:moveTo>
                    <a:cubicBezTo>
                      <a:pt x="1" y="0"/>
                      <a:pt x="1" y="353"/>
                      <a:pt x="232" y="353"/>
                    </a:cubicBezTo>
                    <a:cubicBezTo>
                      <a:pt x="463" y="353"/>
                      <a:pt x="463" y="0"/>
                      <a:pt x="2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46"/>
              <p:cNvSpPr/>
              <p:nvPr/>
            </p:nvSpPr>
            <p:spPr>
              <a:xfrm>
                <a:off x="7230814" y="3645896"/>
                <a:ext cx="14374" cy="1084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338" extrusionOk="0">
                    <a:moveTo>
                      <a:pt x="252" y="0"/>
                    </a:moveTo>
                    <a:cubicBezTo>
                      <a:pt x="221" y="0"/>
                      <a:pt x="190" y="12"/>
                      <a:pt x="162" y="40"/>
                    </a:cubicBezTo>
                    <a:cubicBezTo>
                      <a:pt x="149" y="67"/>
                      <a:pt x="122" y="94"/>
                      <a:pt x="94" y="121"/>
                    </a:cubicBezTo>
                    <a:cubicBezTo>
                      <a:pt x="0" y="205"/>
                      <a:pt x="92" y="337"/>
                      <a:pt x="195" y="337"/>
                    </a:cubicBezTo>
                    <a:cubicBezTo>
                      <a:pt x="225" y="337"/>
                      <a:pt x="257" y="326"/>
                      <a:pt x="285" y="298"/>
                    </a:cubicBezTo>
                    <a:cubicBezTo>
                      <a:pt x="298" y="284"/>
                      <a:pt x="326" y="257"/>
                      <a:pt x="353" y="230"/>
                    </a:cubicBezTo>
                    <a:cubicBezTo>
                      <a:pt x="447" y="135"/>
                      <a:pt x="355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46"/>
              <p:cNvSpPr/>
              <p:nvPr/>
            </p:nvSpPr>
            <p:spPr>
              <a:xfrm>
                <a:off x="6950368" y="4234634"/>
                <a:ext cx="17037" cy="13091"/>
              </a:xfrm>
              <a:custGeom>
                <a:avLst/>
                <a:gdLst/>
                <a:ahLst/>
                <a:cxnLst/>
                <a:rect l="l" t="t" r="r" b="b"/>
                <a:pathLst>
                  <a:path w="531" h="408" extrusionOk="0">
                    <a:moveTo>
                      <a:pt x="272" y="0"/>
                    </a:moveTo>
                    <a:cubicBezTo>
                      <a:pt x="1" y="0"/>
                      <a:pt x="1" y="408"/>
                      <a:pt x="272" y="408"/>
                    </a:cubicBezTo>
                    <a:cubicBezTo>
                      <a:pt x="531" y="408"/>
                      <a:pt x="531" y="0"/>
                      <a:pt x="2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46"/>
              <p:cNvSpPr/>
              <p:nvPr/>
            </p:nvSpPr>
            <p:spPr>
              <a:xfrm>
                <a:off x="7003563" y="4400589"/>
                <a:ext cx="36224" cy="33208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035" extrusionOk="0">
                    <a:moveTo>
                      <a:pt x="598" y="0"/>
                    </a:moveTo>
                    <a:cubicBezTo>
                      <a:pt x="514" y="0"/>
                      <a:pt x="429" y="20"/>
                      <a:pt x="354" y="61"/>
                    </a:cubicBezTo>
                    <a:cubicBezTo>
                      <a:pt x="82" y="197"/>
                      <a:pt x="1" y="578"/>
                      <a:pt x="177" y="822"/>
                    </a:cubicBezTo>
                    <a:cubicBezTo>
                      <a:pt x="273" y="962"/>
                      <a:pt x="433" y="1034"/>
                      <a:pt x="593" y="1034"/>
                    </a:cubicBezTo>
                    <a:cubicBezTo>
                      <a:pt x="729" y="1034"/>
                      <a:pt x="866" y="983"/>
                      <a:pt x="966" y="877"/>
                    </a:cubicBezTo>
                    <a:cubicBezTo>
                      <a:pt x="1088" y="782"/>
                      <a:pt x="1129" y="632"/>
                      <a:pt x="1115" y="496"/>
                    </a:cubicBezTo>
                    <a:cubicBezTo>
                      <a:pt x="1115" y="455"/>
                      <a:pt x="1115" y="401"/>
                      <a:pt x="1102" y="360"/>
                    </a:cubicBezTo>
                    <a:cubicBezTo>
                      <a:pt x="1043" y="134"/>
                      <a:pt x="820" y="0"/>
                      <a:pt x="5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46"/>
              <p:cNvSpPr/>
              <p:nvPr/>
            </p:nvSpPr>
            <p:spPr>
              <a:xfrm>
                <a:off x="7053294" y="4380727"/>
                <a:ext cx="16171" cy="19732"/>
              </a:xfrm>
              <a:custGeom>
                <a:avLst/>
                <a:gdLst/>
                <a:ahLst/>
                <a:cxnLst/>
                <a:rect l="l" t="t" r="r" b="b"/>
                <a:pathLst>
                  <a:path w="504" h="615" extrusionOk="0">
                    <a:moveTo>
                      <a:pt x="231" y="1"/>
                    </a:moveTo>
                    <a:cubicBezTo>
                      <a:pt x="150" y="1"/>
                      <a:pt x="109" y="69"/>
                      <a:pt x="95" y="137"/>
                    </a:cubicBezTo>
                    <a:cubicBezTo>
                      <a:pt x="82" y="150"/>
                      <a:pt x="68" y="164"/>
                      <a:pt x="68" y="164"/>
                    </a:cubicBezTo>
                    <a:cubicBezTo>
                      <a:pt x="0" y="245"/>
                      <a:pt x="0" y="340"/>
                      <a:pt x="41" y="422"/>
                    </a:cubicBezTo>
                    <a:cubicBezTo>
                      <a:pt x="55" y="463"/>
                      <a:pt x="68" y="517"/>
                      <a:pt x="109" y="558"/>
                    </a:cubicBezTo>
                    <a:cubicBezTo>
                      <a:pt x="151" y="591"/>
                      <a:pt x="214" y="615"/>
                      <a:pt x="272" y="615"/>
                    </a:cubicBezTo>
                    <a:cubicBezTo>
                      <a:pt x="307" y="615"/>
                      <a:pt x="341" y="606"/>
                      <a:pt x="367" y="585"/>
                    </a:cubicBezTo>
                    <a:cubicBezTo>
                      <a:pt x="449" y="531"/>
                      <a:pt x="503" y="449"/>
                      <a:pt x="503" y="354"/>
                    </a:cubicBezTo>
                    <a:cubicBezTo>
                      <a:pt x="503" y="259"/>
                      <a:pt x="449" y="191"/>
                      <a:pt x="381" y="123"/>
                    </a:cubicBezTo>
                    <a:cubicBezTo>
                      <a:pt x="381" y="55"/>
                      <a:pt x="299" y="1"/>
                      <a:pt x="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46"/>
              <p:cNvSpPr/>
              <p:nvPr/>
            </p:nvSpPr>
            <p:spPr>
              <a:xfrm>
                <a:off x="7081207" y="4407809"/>
                <a:ext cx="16171" cy="14887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64" extrusionOk="0">
                    <a:moveTo>
                      <a:pt x="230" y="1"/>
                    </a:moveTo>
                    <a:cubicBezTo>
                      <a:pt x="176" y="1"/>
                      <a:pt x="121" y="22"/>
                      <a:pt x="82" y="67"/>
                    </a:cubicBezTo>
                    <a:cubicBezTo>
                      <a:pt x="0" y="149"/>
                      <a:pt x="0" y="285"/>
                      <a:pt x="82" y="366"/>
                    </a:cubicBezTo>
                    <a:cubicBezTo>
                      <a:pt x="95" y="380"/>
                      <a:pt x="109" y="393"/>
                      <a:pt x="123" y="407"/>
                    </a:cubicBezTo>
                    <a:cubicBezTo>
                      <a:pt x="165" y="443"/>
                      <a:pt x="223" y="463"/>
                      <a:pt x="279" y="463"/>
                    </a:cubicBezTo>
                    <a:cubicBezTo>
                      <a:pt x="331" y="463"/>
                      <a:pt x="383" y="446"/>
                      <a:pt x="422" y="407"/>
                    </a:cubicBezTo>
                    <a:cubicBezTo>
                      <a:pt x="503" y="312"/>
                      <a:pt x="503" y="190"/>
                      <a:pt x="422" y="94"/>
                    </a:cubicBezTo>
                    <a:lnTo>
                      <a:pt x="381" y="67"/>
                    </a:lnTo>
                    <a:cubicBezTo>
                      <a:pt x="345" y="25"/>
                      <a:pt x="288" y="1"/>
                      <a:pt x="2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46"/>
              <p:cNvSpPr/>
              <p:nvPr/>
            </p:nvSpPr>
            <p:spPr>
              <a:xfrm>
                <a:off x="7065935" y="4429564"/>
                <a:ext cx="15305" cy="11390"/>
              </a:xfrm>
              <a:custGeom>
                <a:avLst/>
                <a:gdLst/>
                <a:ahLst/>
                <a:cxnLst/>
                <a:rect l="l" t="t" r="r" b="b"/>
                <a:pathLst>
                  <a:path w="477" h="355" extrusionOk="0">
                    <a:moveTo>
                      <a:pt x="177" y="1"/>
                    </a:moveTo>
                    <a:cubicBezTo>
                      <a:pt x="96" y="1"/>
                      <a:pt x="0" y="82"/>
                      <a:pt x="0" y="178"/>
                    </a:cubicBezTo>
                    <a:cubicBezTo>
                      <a:pt x="14" y="273"/>
                      <a:pt x="82" y="354"/>
                      <a:pt x="177" y="354"/>
                    </a:cubicBezTo>
                    <a:lnTo>
                      <a:pt x="299" y="354"/>
                    </a:lnTo>
                    <a:cubicBezTo>
                      <a:pt x="381" y="354"/>
                      <a:pt x="476" y="273"/>
                      <a:pt x="463" y="178"/>
                    </a:cubicBezTo>
                    <a:cubicBezTo>
                      <a:pt x="463" y="82"/>
                      <a:pt x="395" y="1"/>
                      <a:pt x="2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46"/>
              <p:cNvSpPr/>
              <p:nvPr/>
            </p:nvSpPr>
            <p:spPr>
              <a:xfrm>
                <a:off x="7104756" y="4419970"/>
                <a:ext cx="13989" cy="10941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41" extrusionOk="0">
                    <a:moveTo>
                      <a:pt x="218" y="1"/>
                    </a:moveTo>
                    <a:cubicBezTo>
                      <a:pt x="0" y="1"/>
                      <a:pt x="0" y="341"/>
                      <a:pt x="218" y="341"/>
                    </a:cubicBezTo>
                    <a:cubicBezTo>
                      <a:pt x="435" y="341"/>
                      <a:pt x="435" y="1"/>
                      <a:pt x="2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46"/>
              <p:cNvSpPr/>
              <p:nvPr/>
            </p:nvSpPr>
            <p:spPr>
              <a:xfrm>
                <a:off x="7537793" y="4161635"/>
                <a:ext cx="14855" cy="13604"/>
              </a:xfrm>
              <a:custGeom>
                <a:avLst/>
                <a:gdLst/>
                <a:ahLst/>
                <a:cxnLst/>
                <a:rect l="l" t="t" r="r" b="b"/>
                <a:pathLst>
                  <a:path w="463" h="424" extrusionOk="0">
                    <a:moveTo>
                      <a:pt x="176" y="0"/>
                    </a:moveTo>
                    <a:cubicBezTo>
                      <a:pt x="135" y="0"/>
                      <a:pt x="94" y="14"/>
                      <a:pt x="68" y="46"/>
                    </a:cubicBezTo>
                    <a:cubicBezTo>
                      <a:pt x="0" y="128"/>
                      <a:pt x="0" y="223"/>
                      <a:pt x="68" y="291"/>
                    </a:cubicBezTo>
                    <a:cubicBezTo>
                      <a:pt x="82" y="318"/>
                      <a:pt x="109" y="345"/>
                      <a:pt x="136" y="372"/>
                    </a:cubicBezTo>
                    <a:cubicBezTo>
                      <a:pt x="163" y="406"/>
                      <a:pt x="211" y="423"/>
                      <a:pt x="259" y="423"/>
                    </a:cubicBezTo>
                    <a:cubicBezTo>
                      <a:pt x="306" y="423"/>
                      <a:pt x="354" y="406"/>
                      <a:pt x="381" y="372"/>
                    </a:cubicBezTo>
                    <a:cubicBezTo>
                      <a:pt x="449" y="304"/>
                      <a:pt x="462" y="182"/>
                      <a:pt x="381" y="128"/>
                    </a:cubicBezTo>
                    <a:cubicBezTo>
                      <a:pt x="354" y="100"/>
                      <a:pt x="327" y="73"/>
                      <a:pt x="299" y="46"/>
                    </a:cubicBezTo>
                    <a:cubicBezTo>
                      <a:pt x="271" y="17"/>
                      <a:pt x="223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46"/>
              <p:cNvSpPr/>
              <p:nvPr/>
            </p:nvSpPr>
            <p:spPr>
              <a:xfrm>
                <a:off x="7534745" y="4125601"/>
                <a:ext cx="10492" cy="786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45" extrusionOk="0">
                    <a:moveTo>
                      <a:pt x="163" y="0"/>
                    </a:moveTo>
                    <a:cubicBezTo>
                      <a:pt x="0" y="0"/>
                      <a:pt x="0" y="245"/>
                      <a:pt x="163" y="245"/>
                    </a:cubicBezTo>
                    <a:cubicBezTo>
                      <a:pt x="326" y="245"/>
                      <a:pt x="326" y="0"/>
                      <a:pt x="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46"/>
              <p:cNvSpPr/>
              <p:nvPr/>
            </p:nvSpPr>
            <p:spPr>
              <a:xfrm>
                <a:off x="7570486" y="4125280"/>
                <a:ext cx="10492" cy="1078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6" extrusionOk="0">
                    <a:moveTo>
                      <a:pt x="155" y="1"/>
                    </a:moveTo>
                    <a:cubicBezTo>
                      <a:pt x="129" y="1"/>
                      <a:pt x="103" y="8"/>
                      <a:pt x="82" y="24"/>
                    </a:cubicBezTo>
                    <a:cubicBezTo>
                      <a:pt x="14" y="51"/>
                      <a:pt x="1" y="133"/>
                      <a:pt x="41" y="200"/>
                    </a:cubicBezTo>
                    <a:cubicBezTo>
                      <a:pt x="55" y="228"/>
                      <a:pt x="55" y="241"/>
                      <a:pt x="69" y="268"/>
                    </a:cubicBezTo>
                    <a:cubicBezTo>
                      <a:pt x="97" y="315"/>
                      <a:pt x="143" y="336"/>
                      <a:pt x="188" y="336"/>
                    </a:cubicBezTo>
                    <a:cubicBezTo>
                      <a:pt x="208" y="336"/>
                      <a:pt x="228" y="331"/>
                      <a:pt x="245" y="323"/>
                    </a:cubicBezTo>
                    <a:cubicBezTo>
                      <a:pt x="313" y="282"/>
                      <a:pt x="327" y="200"/>
                      <a:pt x="300" y="146"/>
                    </a:cubicBezTo>
                    <a:cubicBezTo>
                      <a:pt x="286" y="119"/>
                      <a:pt x="273" y="92"/>
                      <a:pt x="259" y="65"/>
                    </a:cubicBezTo>
                    <a:cubicBezTo>
                      <a:pt x="242" y="22"/>
                      <a:pt x="198" y="1"/>
                      <a:pt x="1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46"/>
              <p:cNvSpPr/>
              <p:nvPr/>
            </p:nvSpPr>
            <p:spPr>
              <a:xfrm>
                <a:off x="7557396" y="3690690"/>
                <a:ext cx="29711" cy="27176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47" extrusionOk="0">
                    <a:moveTo>
                      <a:pt x="456" y="0"/>
                    </a:moveTo>
                    <a:cubicBezTo>
                      <a:pt x="224" y="0"/>
                      <a:pt x="11" y="185"/>
                      <a:pt x="1" y="438"/>
                    </a:cubicBezTo>
                    <a:cubicBezTo>
                      <a:pt x="1" y="692"/>
                      <a:pt x="213" y="847"/>
                      <a:pt x="428" y="847"/>
                    </a:cubicBezTo>
                    <a:cubicBezTo>
                      <a:pt x="501" y="847"/>
                      <a:pt x="574" y="829"/>
                      <a:pt x="640" y="791"/>
                    </a:cubicBezTo>
                    <a:cubicBezTo>
                      <a:pt x="789" y="764"/>
                      <a:pt x="884" y="628"/>
                      <a:pt x="898" y="479"/>
                    </a:cubicBezTo>
                    <a:cubicBezTo>
                      <a:pt x="925" y="315"/>
                      <a:pt x="830" y="152"/>
                      <a:pt x="694" y="71"/>
                    </a:cubicBezTo>
                    <a:cubicBezTo>
                      <a:pt x="617" y="22"/>
                      <a:pt x="535" y="0"/>
                      <a:pt x="4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46"/>
              <p:cNvSpPr/>
              <p:nvPr/>
            </p:nvSpPr>
            <p:spPr>
              <a:xfrm>
                <a:off x="7560893" y="3642623"/>
                <a:ext cx="17037" cy="17647"/>
              </a:xfrm>
              <a:custGeom>
                <a:avLst/>
                <a:gdLst/>
                <a:ahLst/>
                <a:cxnLst/>
                <a:rect l="l" t="t" r="r" b="b"/>
                <a:pathLst>
                  <a:path w="531" h="550" extrusionOk="0">
                    <a:moveTo>
                      <a:pt x="252" y="0"/>
                    </a:moveTo>
                    <a:cubicBezTo>
                      <a:pt x="214" y="0"/>
                      <a:pt x="176" y="14"/>
                      <a:pt x="150" y="46"/>
                    </a:cubicBezTo>
                    <a:cubicBezTo>
                      <a:pt x="109" y="87"/>
                      <a:pt x="96" y="128"/>
                      <a:pt x="69" y="169"/>
                    </a:cubicBezTo>
                    <a:cubicBezTo>
                      <a:pt x="69" y="169"/>
                      <a:pt x="55" y="182"/>
                      <a:pt x="55" y="182"/>
                    </a:cubicBezTo>
                    <a:cubicBezTo>
                      <a:pt x="1" y="291"/>
                      <a:pt x="14" y="468"/>
                      <a:pt x="137" y="522"/>
                    </a:cubicBezTo>
                    <a:cubicBezTo>
                      <a:pt x="164" y="536"/>
                      <a:pt x="191" y="536"/>
                      <a:pt x="218" y="549"/>
                    </a:cubicBezTo>
                    <a:cubicBezTo>
                      <a:pt x="273" y="549"/>
                      <a:pt x="327" y="536"/>
                      <a:pt x="354" y="509"/>
                    </a:cubicBezTo>
                    <a:cubicBezTo>
                      <a:pt x="395" y="495"/>
                      <a:pt x="422" y="481"/>
                      <a:pt x="436" y="468"/>
                    </a:cubicBezTo>
                    <a:cubicBezTo>
                      <a:pt x="517" y="373"/>
                      <a:pt x="531" y="223"/>
                      <a:pt x="436" y="142"/>
                    </a:cubicBezTo>
                    <a:cubicBezTo>
                      <a:pt x="422" y="128"/>
                      <a:pt x="422" y="128"/>
                      <a:pt x="408" y="128"/>
                    </a:cubicBezTo>
                    <a:cubicBezTo>
                      <a:pt x="408" y="101"/>
                      <a:pt x="395" y="74"/>
                      <a:pt x="368" y="46"/>
                    </a:cubicBezTo>
                    <a:cubicBezTo>
                      <a:pt x="339" y="18"/>
                      <a:pt x="295" y="0"/>
                      <a:pt x="2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46"/>
              <p:cNvSpPr/>
              <p:nvPr/>
            </p:nvSpPr>
            <p:spPr>
              <a:xfrm>
                <a:off x="7582261" y="3682796"/>
                <a:ext cx="16813" cy="13797"/>
              </a:xfrm>
              <a:custGeom>
                <a:avLst/>
                <a:gdLst/>
                <a:ahLst/>
                <a:cxnLst/>
                <a:rect l="l" t="t" r="r" b="b"/>
                <a:pathLst>
                  <a:path w="524" h="430" extrusionOk="0">
                    <a:moveTo>
                      <a:pt x="275" y="1"/>
                    </a:moveTo>
                    <a:cubicBezTo>
                      <a:pt x="243" y="1"/>
                      <a:pt x="209" y="10"/>
                      <a:pt x="177" y="31"/>
                    </a:cubicBezTo>
                    <a:cubicBezTo>
                      <a:pt x="164" y="45"/>
                      <a:pt x="150" y="45"/>
                      <a:pt x="137" y="59"/>
                    </a:cubicBezTo>
                    <a:cubicBezTo>
                      <a:pt x="28" y="126"/>
                      <a:pt x="1" y="276"/>
                      <a:pt x="96" y="371"/>
                    </a:cubicBezTo>
                    <a:cubicBezTo>
                      <a:pt x="136" y="411"/>
                      <a:pt x="185" y="429"/>
                      <a:pt x="234" y="429"/>
                    </a:cubicBezTo>
                    <a:cubicBezTo>
                      <a:pt x="302" y="429"/>
                      <a:pt x="369" y="394"/>
                      <a:pt x="408" y="330"/>
                    </a:cubicBezTo>
                    <a:lnTo>
                      <a:pt x="436" y="290"/>
                    </a:lnTo>
                    <a:cubicBezTo>
                      <a:pt x="523" y="158"/>
                      <a:pt x="408" y="1"/>
                      <a:pt x="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46"/>
              <p:cNvSpPr/>
              <p:nvPr/>
            </p:nvSpPr>
            <p:spPr>
              <a:xfrm>
                <a:off x="7590538" y="3662421"/>
                <a:ext cx="15754" cy="12224"/>
              </a:xfrm>
              <a:custGeom>
                <a:avLst/>
                <a:gdLst/>
                <a:ahLst/>
                <a:cxnLst/>
                <a:rect l="l" t="t" r="r" b="b"/>
                <a:pathLst>
                  <a:path w="491" h="381" extrusionOk="0">
                    <a:moveTo>
                      <a:pt x="246" y="0"/>
                    </a:moveTo>
                    <a:cubicBezTo>
                      <a:pt x="1" y="0"/>
                      <a:pt x="1" y="381"/>
                      <a:pt x="246" y="381"/>
                    </a:cubicBezTo>
                    <a:cubicBezTo>
                      <a:pt x="490" y="381"/>
                      <a:pt x="490" y="0"/>
                      <a:pt x="2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46"/>
              <p:cNvSpPr/>
              <p:nvPr/>
            </p:nvSpPr>
            <p:spPr>
              <a:xfrm>
                <a:off x="7570935" y="3560351"/>
                <a:ext cx="15722" cy="12256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82" extrusionOk="0">
                    <a:moveTo>
                      <a:pt x="245" y="1"/>
                    </a:moveTo>
                    <a:cubicBezTo>
                      <a:pt x="0" y="1"/>
                      <a:pt x="0" y="381"/>
                      <a:pt x="245" y="381"/>
                    </a:cubicBezTo>
                    <a:cubicBezTo>
                      <a:pt x="490" y="381"/>
                      <a:pt x="490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46"/>
              <p:cNvSpPr/>
              <p:nvPr/>
            </p:nvSpPr>
            <p:spPr>
              <a:xfrm>
                <a:off x="7983021" y="3633671"/>
                <a:ext cx="22716" cy="23101"/>
              </a:xfrm>
              <a:custGeom>
                <a:avLst/>
                <a:gdLst/>
                <a:ahLst/>
                <a:cxnLst/>
                <a:rect l="l" t="t" r="r" b="b"/>
                <a:pathLst>
                  <a:path w="708" h="720" extrusionOk="0">
                    <a:moveTo>
                      <a:pt x="398" y="1"/>
                    </a:moveTo>
                    <a:cubicBezTo>
                      <a:pt x="306" y="1"/>
                      <a:pt x="220" y="41"/>
                      <a:pt x="178" y="135"/>
                    </a:cubicBezTo>
                    <a:cubicBezTo>
                      <a:pt x="164" y="162"/>
                      <a:pt x="150" y="190"/>
                      <a:pt x="150" y="217"/>
                    </a:cubicBezTo>
                    <a:cubicBezTo>
                      <a:pt x="96" y="271"/>
                      <a:pt x="42" y="353"/>
                      <a:pt x="28" y="448"/>
                    </a:cubicBezTo>
                    <a:cubicBezTo>
                      <a:pt x="1" y="584"/>
                      <a:pt x="83" y="720"/>
                      <a:pt x="232" y="720"/>
                    </a:cubicBezTo>
                    <a:cubicBezTo>
                      <a:pt x="436" y="706"/>
                      <a:pt x="599" y="584"/>
                      <a:pt x="667" y="393"/>
                    </a:cubicBezTo>
                    <a:cubicBezTo>
                      <a:pt x="708" y="271"/>
                      <a:pt x="681" y="108"/>
                      <a:pt x="558" y="40"/>
                    </a:cubicBezTo>
                    <a:cubicBezTo>
                      <a:pt x="508" y="15"/>
                      <a:pt x="452" y="1"/>
                      <a:pt x="3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46"/>
              <p:cNvSpPr/>
              <p:nvPr/>
            </p:nvSpPr>
            <p:spPr>
              <a:xfrm>
                <a:off x="8043659" y="3633992"/>
                <a:ext cx="1530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477" h="414" extrusionOk="0">
                    <a:moveTo>
                      <a:pt x="264" y="0"/>
                    </a:moveTo>
                    <a:cubicBezTo>
                      <a:pt x="226" y="0"/>
                      <a:pt x="187" y="10"/>
                      <a:pt x="150" y="30"/>
                    </a:cubicBezTo>
                    <a:cubicBezTo>
                      <a:pt x="150" y="30"/>
                      <a:pt x="136" y="30"/>
                      <a:pt x="123" y="44"/>
                    </a:cubicBezTo>
                    <a:cubicBezTo>
                      <a:pt x="0" y="112"/>
                      <a:pt x="0" y="302"/>
                      <a:pt x="123" y="370"/>
                    </a:cubicBezTo>
                    <a:cubicBezTo>
                      <a:pt x="136" y="370"/>
                      <a:pt x="150" y="383"/>
                      <a:pt x="150" y="383"/>
                    </a:cubicBezTo>
                    <a:cubicBezTo>
                      <a:pt x="187" y="404"/>
                      <a:pt x="226" y="413"/>
                      <a:pt x="264" y="413"/>
                    </a:cubicBezTo>
                    <a:cubicBezTo>
                      <a:pt x="377" y="413"/>
                      <a:pt x="476" y="329"/>
                      <a:pt x="476" y="207"/>
                    </a:cubicBezTo>
                    <a:cubicBezTo>
                      <a:pt x="476" y="84"/>
                      <a:pt x="377" y="0"/>
                      <a:pt x="26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46"/>
              <p:cNvSpPr/>
              <p:nvPr/>
            </p:nvSpPr>
            <p:spPr>
              <a:xfrm>
                <a:off x="8055434" y="3649426"/>
                <a:ext cx="18770" cy="1363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25" extrusionOk="0">
                    <a:moveTo>
                      <a:pt x="392" y="0"/>
                    </a:moveTo>
                    <a:cubicBezTo>
                      <a:pt x="375" y="0"/>
                      <a:pt x="358" y="4"/>
                      <a:pt x="340" y="11"/>
                    </a:cubicBezTo>
                    <a:cubicBezTo>
                      <a:pt x="272" y="38"/>
                      <a:pt x="218" y="66"/>
                      <a:pt x="150" y="93"/>
                    </a:cubicBezTo>
                    <a:cubicBezTo>
                      <a:pt x="68" y="120"/>
                      <a:pt x="0" y="201"/>
                      <a:pt x="27" y="297"/>
                    </a:cubicBezTo>
                    <a:cubicBezTo>
                      <a:pt x="51" y="366"/>
                      <a:pt x="122" y="425"/>
                      <a:pt x="202" y="425"/>
                    </a:cubicBezTo>
                    <a:cubicBezTo>
                      <a:pt x="216" y="425"/>
                      <a:pt x="230" y="423"/>
                      <a:pt x="245" y="419"/>
                    </a:cubicBezTo>
                    <a:cubicBezTo>
                      <a:pt x="299" y="392"/>
                      <a:pt x="367" y="365"/>
                      <a:pt x="435" y="337"/>
                    </a:cubicBezTo>
                    <a:cubicBezTo>
                      <a:pt x="517" y="310"/>
                      <a:pt x="585" y="229"/>
                      <a:pt x="544" y="133"/>
                    </a:cubicBezTo>
                    <a:cubicBezTo>
                      <a:pt x="533" y="67"/>
                      <a:pt x="467" y="0"/>
                      <a:pt x="3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46"/>
              <p:cNvSpPr/>
              <p:nvPr/>
            </p:nvSpPr>
            <p:spPr>
              <a:xfrm>
                <a:off x="8035799" y="3662806"/>
                <a:ext cx="19219" cy="14631"/>
              </a:xfrm>
              <a:custGeom>
                <a:avLst/>
                <a:gdLst/>
                <a:ahLst/>
                <a:cxnLst/>
                <a:rect l="l" t="t" r="r" b="b"/>
                <a:pathLst>
                  <a:path w="599" h="456" extrusionOk="0">
                    <a:moveTo>
                      <a:pt x="399" y="1"/>
                    </a:moveTo>
                    <a:cubicBezTo>
                      <a:pt x="367" y="1"/>
                      <a:pt x="333" y="10"/>
                      <a:pt x="300" y="29"/>
                    </a:cubicBezTo>
                    <a:cubicBezTo>
                      <a:pt x="245" y="56"/>
                      <a:pt x="177" y="97"/>
                      <a:pt x="123" y="138"/>
                    </a:cubicBezTo>
                    <a:cubicBezTo>
                      <a:pt x="41" y="192"/>
                      <a:pt x="1" y="301"/>
                      <a:pt x="55" y="369"/>
                    </a:cubicBezTo>
                    <a:cubicBezTo>
                      <a:pt x="93" y="425"/>
                      <a:pt x="150" y="456"/>
                      <a:pt x="208" y="456"/>
                    </a:cubicBezTo>
                    <a:cubicBezTo>
                      <a:pt x="234" y="456"/>
                      <a:pt x="261" y="449"/>
                      <a:pt x="286" y="437"/>
                    </a:cubicBezTo>
                    <a:lnTo>
                      <a:pt x="476" y="328"/>
                    </a:lnTo>
                    <a:cubicBezTo>
                      <a:pt x="558" y="274"/>
                      <a:pt x="599" y="165"/>
                      <a:pt x="544" y="83"/>
                    </a:cubicBezTo>
                    <a:cubicBezTo>
                      <a:pt x="509" y="31"/>
                      <a:pt x="457" y="1"/>
                      <a:pt x="3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46"/>
              <p:cNvSpPr/>
              <p:nvPr/>
            </p:nvSpPr>
            <p:spPr>
              <a:xfrm>
                <a:off x="7972144" y="3856934"/>
                <a:ext cx="11807" cy="14887"/>
              </a:xfrm>
              <a:custGeom>
                <a:avLst/>
                <a:gdLst/>
                <a:ahLst/>
                <a:cxnLst/>
                <a:rect l="l" t="t" r="r" b="b"/>
                <a:pathLst>
                  <a:path w="368" h="464" extrusionOk="0">
                    <a:moveTo>
                      <a:pt x="190" y="0"/>
                    </a:moveTo>
                    <a:cubicBezTo>
                      <a:pt x="82" y="0"/>
                      <a:pt x="14" y="82"/>
                      <a:pt x="14" y="177"/>
                    </a:cubicBezTo>
                    <a:lnTo>
                      <a:pt x="0" y="286"/>
                    </a:lnTo>
                    <a:cubicBezTo>
                      <a:pt x="0" y="375"/>
                      <a:pt x="83" y="464"/>
                      <a:pt x="172" y="464"/>
                    </a:cubicBezTo>
                    <a:cubicBezTo>
                      <a:pt x="178" y="464"/>
                      <a:pt x="184" y="463"/>
                      <a:pt x="190" y="463"/>
                    </a:cubicBezTo>
                    <a:cubicBezTo>
                      <a:pt x="272" y="463"/>
                      <a:pt x="367" y="395"/>
                      <a:pt x="367" y="286"/>
                    </a:cubicBezTo>
                    <a:lnTo>
                      <a:pt x="354" y="177"/>
                    </a:lnTo>
                    <a:cubicBezTo>
                      <a:pt x="354" y="82"/>
                      <a:pt x="286" y="0"/>
                      <a:pt x="1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46"/>
              <p:cNvSpPr/>
              <p:nvPr/>
            </p:nvSpPr>
            <p:spPr>
              <a:xfrm>
                <a:off x="8172316" y="4199723"/>
                <a:ext cx="68052" cy="58908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1836" extrusionOk="0">
                    <a:moveTo>
                      <a:pt x="2120" y="1"/>
                    </a:moveTo>
                    <a:cubicBezTo>
                      <a:pt x="1903" y="1"/>
                      <a:pt x="1699" y="14"/>
                      <a:pt x="1482" y="55"/>
                    </a:cubicBezTo>
                    <a:cubicBezTo>
                      <a:pt x="1210" y="110"/>
                      <a:pt x="1087" y="205"/>
                      <a:pt x="1033" y="368"/>
                    </a:cubicBezTo>
                    <a:cubicBezTo>
                      <a:pt x="1060" y="395"/>
                      <a:pt x="1087" y="422"/>
                      <a:pt x="1087" y="449"/>
                    </a:cubicBezTo>
                    <a:cubicBezTo>
                      <a:pt x="1101" y="572"/>
                      <a:pt x="1115" y="694"/>
                      <a:pt x="1115" y="803"/>
                    </a:cubicBezTo>
                    <a:cubicBezTo>
                      <a:pt x="1101" y="857"/>
                      <a:pt x="1101" y="912"/>
                      <a:pt x="1101" y="966"/>
                    </a:cubicBezTo>
                    <a:cubicBezTo>
                      <a:pt x="1074" y="1075"/>
                      <a:pt x="1047" y="1183"/>
                      <a:pt x="979" y="1265"/>
                    </a:cubicBezTo>
                    <a:cubicBezTo>
                      <a:pt x="992" y="1360"/>
                      <a:pt x="1019" y="1442"/>
                      <a:pt x="1047" y="1523"/>
                    </a:cubicBezTo>
                    <a:cubicBezTo>
                      <a:pt x="680" y="1523"/>
                      <a:pt x="245" y="1523"/>
                      <a:pt x="0" y="1836"/>
                    </a:cubicBezTo>
                    <a:cubicBezTo>
                      <a:pt x="204" y="1836"/>
                      <a:pt x="408" y="1822"/>
                      <a:pt x="612" y="1822"/>
                    </a:cubicBezTo>
                    <a:cubicBezTo>
                      <a:pt x="693" y="1809"/>
                      <a:pt x="788" y="1809"/>
                      <a:pt x="870" y="1795"/>
                    </a:cubicBezTo>
                    <a:cubicBezTo>
                      <a:pt x="1115" y="1768"/>
                      <a:pt x="1332" y="1673"/>
                      <a:pt x="1400" y="1374"/>
                    </a:cubicBezTo>
                    <a:cubicBezTo>
                      <a:pt x="1400" y="1319"/>
                      <a:pt x="1414" y="1265"/>
                      <a:pt x="1414" y="1211"/>
                    </a:cubicBezTo>
                    <a:cubicBezTo>
                      <a:pt x="1305" y="1047"/>
                      <a:pt x="1278" y="830"/>
                      <a:pt x="1346" y="640"/>
                    </a:cubicBezTo>
                    <a:cubicBezTo>
                      <a:pt x="1359" y="612"/>
                      <a:pt x="1373" y="585"/>
                      <a:pt x="1386" y="572"/>
                    </a:cubicBezTo>
                    <a:cubicBezTo>
                      <a:pt x="1386" y="504"/>
                      <a:pt x="1373" y="436"/>
                      <a:pt x="1359" y="368"/>
                    </a:cubicBezTo>
                    <a:cubicBezTo>
                      <a:pt x="1373" y="300"/>
                      <a:pt x="1359" y="246"/>
                      <a:pt x="1332" y="191"/>
                    </a:cubicBezTo>
                    <a:cubicBezTo>
                      <a:pt x="1590" y="164"/>
                      <a:pt x="1889" y="110"/>
                      <a:pt x="212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46"/>
              <p:cNvSpPr/>
              <p:nvPr/>
            </p:nvSpPr>
            <p:spPr>
              <a:xfrm>
                <a:off x="8213287" y="4218044"/>
                <a:ext cx="4396" cy="20534"/>
              </a:xfrm>
              <a:custGeom>
                <a:avLst/>
                <a:gdLst/>
                <a:ahLst/>
                <a:cxnLst/>
                <a:rect l="l" t="t" r="r" b="b"/>
                <a:pathLst>
                  <a:path w="137" h="640" extrusionOk="0">
                    <a:moveTo>
                      <a:pt x="109" y="1"/>
                    </a:moveTo>
                    <a:cubicBezTo>
                      <a:pt x="96" y="14"/>
                      <a:pt x="82" y="41"/>
                      <a:pt x="69" y="69"/>
                    </a:cubicBezTo>
                    <a:cubicBezTo>
                      <a:pt x="1" y="259"/>
                      <a:pt x="28" y="476"/>
                      <a:pt x="137" y="640"/>
                    </a:cubicBezTo>
                    <a:cubicBezTo>
                      <a:pt x="137" y="517"/>
                      <a:pt x="137" y="381"/>
                      <a:pt x="109" y="245"/>
                    </a:cubicBezTo>
                    <a:cubicBezTo>
                      <a:pt x="109" y="164"/>
                      <a:pt x="109" y="82"/>
                      <a:pt x="1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46"/>
              <p:cNvSpPr/>
              <p:nvPr/>
            </p:nvSpPr>
            <p:spPr>
              <a:xfrm>
                <a:off x="8203277" y="4211499"/>
                <a:ext cx="4813" cy="28812"/>
              </a:xfrm>
              <a:custGeom>
                <a:avLst/>
                <a:gdLst/>
                <a:ahLst/>
                <a:cxnLst/>
                <a:rect l="l" t="t" r="r" b="b"/>
                <a:pathLst>
                  <a:path w="150" h="898" extrusionOk="0">
                    <a:moveTo>
                      <a:pt x="68" y="1"/>
                    </a:moveTo>
                    <a:cubicBezTo>
                      <a:pt x="27" y="123"/>
                      <a:pt x="14" y="259"/>
                      <a:pt x="14" y="449"/>
                    </a:cubicBezTo>
                    <a:cubicBezTo>
                      <a:pt x="14" y="585"/>
                      <a:pt x="0" y="748"/>
                      <a:pt x="14" y="898"/>
                    </a:cubicBezTo>
                    <a:cubicBezTo>
                      <a:pt x="82" y="816"/>
                      <a:pt x="109" y="708"/>
                      <a:pt x="136" y="599"/>
                    </a:cubicBezTo>
                    <a:cubicBezTo>
                      <a:pt x="136" y="545"/>
                      <a:pt x="136" y="490"/>
                      <a:pt x="150" y="436"/>
                    </a:cubicBezTo>
                    <a:cubicBezTo>
                      <a:pt x="150" y="327"/>
                      <a:pt x="136" y="205"/>
                      <a:pt x="122" y="82"/>
                    </a:cubicBezTo>
                    <a:cubicBezTo>
                      <a:pt x="122" y="55"/>
                      <a:pt x="95" y="28"/>
                      <a:pt x="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46"/>
              <p:cNvSpPr/>
              <p:nvPr/>
            </p:nvSpPr>
            <p:spPr>
              <a:xfrm>
                <a:off x="7633274" y="4290016"/>
                <a:ext cx="68084" cy="58908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1836" extrusionOk="0">
                    <a:moveTo>
                      <a:pt x="1" y="0"/>
                    </a:moveTo>
                    <a:cubicBezTo>
                      <a:pt x="246" y="109"/>
                      <a:pt x="545" y="164"/>
                      <a:pt x="803" y="191"/>
                    </a:cubicBezTo>
                    <a:cubicBezTo>
                      <a:pt x="776" y="245"/>
                      <a:pt x="762" y="313"/>
                      <a:pt x="776" y="381"/>
                    </a:cubicBezTo>
                    <a:cubicBezTo>
                      <a:pt x="762" y="435"/>
                      <a:pt x="749" y="503"/>
                      <a:pt x="749" y="571"/>
                    </a:cubicBezTo>
                    <a:cubicBezTo>
                      <a:pt x="762" y="598"/>
                      <a:pt x="776" y="626"/>
                      <a:pt x="789" y="653"/>
                    </a:cubicBezTo>
                    <a:cubicBezTo>
                      <a:pt x="857" y="843"/>
                      <a:pt x="817" y="1047"/>
                      <a:pt x="721" y="1224"/>
                    </a:cubicBezTo>
                    <a:cubicBezTo>
                      <a:pt x="721" y="1278"/>
                      <a:pt x="721" y="1332"/>
                      <a:pt x="735" y="1373"/>
                    </a:cubicBezTo>
                    <a:cubicBezTo>
                      <a:pt x="803" y="1672"/>
                      <a:pt x="1007" y="1767"/>
                      <a:pt x="1265" y="1808"/>
                    </a:cubicBezTo>
                    <a:cubicBezTo>
                      <a:pt x="1347" y="1822"/>
                      <a:pt x="1428" y="1822"/>
                      <a:pt x="1523" y="1822"/>
                    </a:cubicBezTo>
                    <a:cubicBezTo>
                      <a:pt x="1727" y="1835"/>
                      <a:pt x="1931" y="1835"/>
                      <a:pt x="2121" y="1835"/>
                    </a:cubicBezTo>
                    <a:cubicBezTo>
                      <a:pt x="1896" y="1548"/>
                      <a:pt x="1522" y="1536"/>
                      <a:pt x="1177" y="1536"/>
                    </a:cubicBezTo>
                    <a:cubicBezTo>
                      <a:pt x="1147" y="1536"/>
                      <a:pt x="1118" y="1536"/>
                      <a:pt x="1088" y="1536"/>
                    </a:cubicBezTo>
                    <a:cubicBezTo>
                      <a:pt x="1116" y="1455"/>
                      <a:pt x="1129" y="1360"/>
                      <a:pt x="1143" y="1278"/>
                    </a:cubicBezTo>
                    <a:cubicBezTo>
                      <a:pt x="1088" y="1183"/>
                      <a:pt x="1048" y="1074"/>
                      <a:pt x="1034" y="979"/>
                    </a:cubicBezTo>
                    <a:cubicBezTo>
                      <a:pt x="1034" y="925"/>
                      <a:pt x="1020" y="870"/>
                      <a:pt x="1020" y="816"/>
                    </a:cubicBezTo>
                    <a:cubicBezTo>
                      <a:pt x="1020" y="694"/>
                      <a:pt x="1034" y="571"/>
                      <a:pt x="1034" y="463"/>
                    </a:cubicBezTo>
                    <a:cubicBezTo>
                      <a:pt x="1048" y="422"/>
                      <a:pt x="1075" y="408"/>
                      <a:pt x="1102" y="381"/>
                    </a:cubicBezTo>
                    <a:cubicBezTo>
                      <a:pt x="1048" y="218"/>
                      <a:pt x="912" y="123"/>
                      <a:pt x="653" y="68"/>
                    </a:cubicBezTo>
                    <a:cubicBezTo>
                      <a:pt x="436" y="28"/>
                      <a:pt x="218" y="0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46"/>
              <p:cNvSpPr/>
              <p:nvPr/>
            </p:nvSpPr>
            <p:spPr>
              <a:xfrm>
                <a:off x="7666000" y="4302241"/>
                <a:ext cx="4813" cy="28812"/>
              </a:xfrm>
              <a:custGeom>
                <a:avLst/>
                <a:gdLst/>
                <a:ahLst/>
                <a:cxnLst/>
                <a:rect l="l" t="t" r="r" b="b"/>
                <a:pathLst>
                  <a:path w="150" h="898" extrusionOk="0">
                    <a:moveTo>
                      <a:pt x="82" y="0"/>
                    </a:moveTo>
                    <a:cubicBezTo>
                      <a:pt x="55" y="27"/>
                      <a:pt x="28" y="41"/>
                      <a:pt x="14" y="82"/>
                    </a:cubicBezTo>
                    <a:cubicBezTo>
                      <a:pt x="0" y="190"/>
                      <a:pt x="0" y="313"/>
                      <a:pt x="0" y="435"/>
                    </a:cubicBezTo>
                    <a:cubicBezTo>
                      <a:pt x="0" y="489"/>
                      <a:pt x="14" y="544"/>
                      <a:pt x="14" y="598"/>
                    </a:cubicBezTo>
                    <a:cubicBezTo>
                      <a:pt x="28" y="693"/>
                      <a:pt x="68" y="802"/>
                      <a:pt x="123" y="897"/>
                    </a:cubicBezTo>
                    <a:cubicBezTo>
                      <a:pt x="150" y="734"/>
                      <a:pt x="136" y="584"/>
                      <a:pt x="136" y="435"/>
                    </a:cubicBezTo>
                    <a:cubicBezTo>
                      <a:pt x="136" y="258"/>
                      <a:pt x="123" y="109"/>
                      <a:pt x="8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46"/>
              <p:cNvSpPr/>
              <p:nvPr/>
            </p:nvSpPr>
            <p:spPr>
              <a:xfrm>
                <a:off x="7655958" y="4308338"/>
                <a:ext cx="4845" cy="2095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653" extrusionOk="0">
                    <a:moveTo>
                      <a:pt x="42" y="0"/>
                    </a:moveTo>
                    <a:cubicBezTo>
                      <a:pt x="28" y="82"/>
                      <a:pt x="28" y="177"/>
                      <a:pt x="42" y="259"/>
                    </a:cubicBezTo>
                    <a:cubicBezTo>
                      <a:pt x="14" y="394"/>
                      <a:pt x="1" y="530"/>
                      <a:pt x="14" y="653"/>
                    </a:cubicBezTo>
                    <a:cubicBezTo>
                      <a:pt x="110" y="476"/>
                      <a:pt x="150" y="272"/>
                      <a:pt x="82" y="82"/>
                    </a:cubicBezTo>
                    <a:cubicBezTo>
                      <a:pt x="69" y="55"/>
                      <a:pt x="55" y="27"/>
                      <a:pt x="4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46"/>
              <p:cNvSpPr/>
              <p:nvPr/>
            </p:nvSpPr>
            <p:spPr>
              <a:xfrm>
                <a:off x="7043251" y="4199723"/>
                <a:ext cx="68084" cy="58908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1836" extrusionOk="0">
                    <a:moveTo>
                      <a:pt x="1" y="1"/>
                    </a:moveTo>
                    <a:cubicBezTo>
                      <a:pt x="245" y="110"/>
                      <a:pt x="544" y="164"/>
                      <a:pt x="803" y="191"/>
                    </a:cubicBezTo>
                    <a:cubicBezTo>
                      <a:pt x="775" y="246"/>
                      <a:pt x="762" y="300"/>
                      <a:pt x="775" y="368"/>
                    </a:cubicBezTo>
                    <a:cubicBezTo>
                      <a:pt x="762" y="436"/>
                      <a:pt x="748" y="504"/>
                      <a:pt x="748" y="572"/>
                    </a:cubicBezTo>
                    <a:cubicBezTo>
                      <a:pt x="762" y="585"/>
                      <a:pt x="775" y="612"/>
                      <a:pt x="789" y="640"/>
                    </a:cubicBezTo>
                    <a:cubicBezTo>
                      <a:pt x="857" y="830"/>
                      <a:pt x="816" y="1047"/>
                      <a:pt x="721" y="1211"/>
                    </a:cubicBezTo>
                    <a:cubicBezTo>
                      <a:pt x="721" y="1265"/>
                      <a:pt x="721" y="1319"/>
                      <a:pt x="735" y="1374"/>
                    </a:cubicBezTo>
                    <a:cubicBezTo>
                      <a:pt x="803" y="1673"/>
                      <a:pt x="1006" y="1768"/>
                      <a:pt x="1265" y="1795"/>
                    </a:cubicBezTo>
                    <a:cubicBezTo>
                      <a:pt x="1346" y="1809"/>
                      <a:pt x="1428" y="1809"/>
                      <a:pt x="1523" y="1822"/>
                    </a:cubicBezTo>
                    <a:cubicBezTo>
                      <a:pt x="1727" y="1822"/>
                      <a:pt x="1931" y="1836"/>
                      <a:pt x="2121" y="1836"/>
                    </a:cubicBezTo>
                    <a:cubicBezTo>
                      <a:pt x="1876" y="1523"/>
                      <a:pt x="1455" y="1523"/>
                      <a:pt x="1074" y="1523"/>
                    </a:cubicBezTo>
                    <a:cubicBezTo>
                      <a:pt x="1115" y="1442"/>
                      <a:pt x="1129" y="1360"/>
                      <a:pt x="1142" y="1265"/>
                    </a:cubicBezTo>
                    <a:cubicBezTo>
                      <a:pt x="1088" y="1183"/>
                      <a:pt x="1047" y="1075"/>
                      <a:pt x="1034" y="966"/>
                    </a:cubicBezTo>
                    <a:cubicBezTo>
                      <a:pt x="1034" y="912"/>
                      <a:pt x="1020" y="857"/>
                      <a:pt x="1020" y="803"/>
                    </a:cubicBezTo>
                    <a:cubicBezTo>
                      <a:pt x="1020" y="694"/>
                      <a:pt x="1020" y="572"/>
                      <a:pt x="1034" y="449"/>
                    </a:cubicBezTo>
                    <a:cubicBezTo>
                      <a:pt x="1047" y="422"/>
                      <a:pt x="1074" y="395"/>
                      <a:pt x="1102" y="368"/>
                    </a:cubicBezTo>
                    <a:cubicBezTo>
                      <a:pt x="1047" y="205"/>
                      <a:pt x="911" y="110"/>
                      <a:pt x="653" y="55"/>
                    </a:cubicBezTo>
                    <a:cubicBezTo>
                      <a:pt x="436" y="14"/>
                      <a:pt x="218" y="1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46"/>
              <p:cNvSpPr/>
              <p:nvPr/>
            </p:nvSpPr>
            <p:spPr>
              <a:xfrm>
                <a:off x="7075977" y="4211499"/>
                <a:ext cx="4396" cy="2881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98" extrusionOk="0">
                    <a:moveTo>
                      <a:pt x="82" y="1"/>
                    </a:moveTo>
                    <a:cubicBezTo>
                      <a:pt x="54" y="28"/>
                      <a:pt x="27" y="55"/>
                      <a:pt x="14" y="82"/>
                    </a:cubicBezTo>
                    <a:cubicBezTo>
                      <a:pt x="0" y="205"/>
                      <a:pt x="0" y="327"/>
                      <a:pt x="0" y="436"/>
                    </a:cubicBezTo>
                    <a:cubicBezTo>
                      <a:pt x="0" y="490"/>
                      <a:pt x="14" y="545"/>
                      <a:pt x="14" y="599"/>
                    </a:cubicBezTo>
                    <a:cubicBezTo>
                      <a:pt x="27" y="708"/>
                      <a:pt x="68" y="816"/>
                      <a:pt x="122" y="898"/>
                    </a:cubicBezTo>
                    <a:cubicBezTo>
                      <a:pt x="136" y="748"/>
                      <a:pt x="136" y="585"/>
                      <a:pt x="136" y="449"/>
                    </a:cubicBezTo>
                    <a:cubicBezTo>
                      <a:pt x="136" y="259"/>
                      <a:pt x="122" y="123"/>
                      <a:pt x="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46"/>
              <p:cNvSpPr/>
              <p:nvPr/>
            </p:nvSpPr>
            <p:spPr>
              <a:xfrm>
                <a:off x="7065935" y="4218044"/>
                <a:ext cx="4813" cy="20534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40" extrusionOk="0">
                    <a:moveTo>
                      <a:pt x="41" y="1"/>
                    </a:moveTo>
                    <a:cubicBezTo>
                      <a:pt x="28" y="82"/>
                      <a:pt x="28" y="164"/>
                      <a:pt x="41" y="245"/>
                    </a:cubicBezTo>
                    <a:cubicBezTo>
                      <a:pt x="14" y="381"/>
                      <a:pt x="0" y="517"/>
                      <a:pt x="14" y="640"/>
                    </a:cubicBezTo>
                    <a:cubicBezTo>
                      <a:pt x="109" y="476"/>
                      <a:pt x="150" y="259"/>
                      <a:pt x="82" y="69"/>
                    </a:cubicBezTo>
                    <a:cubicBezTo>
                      <a:pt x="68" y="41"/>
                      <a:pt x="55" y="14"/>
                      <a:pt x="4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46"/>
              <p:cNvSpPr/>
              <p:nvPr/>
            </p:nvSpPr>
            <p:spPr>
              <a:xfrm>
                <a:off x="6860084" y="2831232"/>
                <a:ext cx="1563919" cy="1664634"/>
              </a:xfrm>
              <a:custGeom>
                <a:avLst/>
                <a:gdLst/>
                <a:ahLst/>
                <a:cxnLst/>
                <a:rect l="l" t="t" r="r" b="b"/>
                <a:pathLst>
                  <a:path w="48743" h="51882" extrusionOk="0">
                    <a:moveTo>
                      <a:pt x="24466" y="595"/>
                    </a:moveTo>
                    <a:cubicBezTo>
                      <a:pt x="24539" y="595"/>
                      <a:pt x="24620" y="625"/>
                      <a:pt x="24698" y="691"/>
                    </a:cubicBezTo>
                    <a:cubicBezTo>
                      <a:pt x="25065" y="1017"/>
                      <a:pt x="24780" y="1180"/>
                      <a:pt x="24535" y="1330"/>
                    </a:cubicBezTo>
                    <a:cubicBezTo>
                      <a:pt x="24426" y="1248"/>
                      <a:pt x="24290" y="1112"/>
                      <a:pt x="24250" y="1031"/>
                    </a:cubicBezTo>
                    <a:cubicBezTo>
                      <a:pt x="24152" y="778"/>
                      <a:pt x="24284" y="595"/>
                      <a:pt x="24466" y="595"/>
                    </a:cubicBezTo>
                    <a:close/>
                    <a:moveTo>
                      <a:pt x="24861" y="2159"/>
                    </a:moveTo>
                    <a:cubicBezTo>
                      <a:pt x="25867" y="2716"/>
                      <a:pt x="26832" y="3355"/>
                      <a:pt x="27743" y="4062"/>
                    </a:cubicBezTo>
                    <a:cubicBezTo>
                      <a:pt x="26723" y="4442"/>
                      <a:pt x="25690" y="4796"/>
                      <a:pt x="24644" y="5135"/>
                    </a:cubicBezTo>
                    <a:cubicBezTo>
                      <a:pt x="24684" y="4143"/>
                      <a:pt x="24766" y="3151"/>
                      <a:pt x="24861" y="2159"/>
                    </a:cubicBezTo>
                    <a:close/>
                    <a:moveTo>
                      <a:pt x="11962" y="8003"/>
                    </a:moveTo>
                    <a:cubicBezTo>
                      <a:pt x="12125" y="8031"/>
                      <a:pt x="12275" y="8058"/>
                      <a:pt x="12424" y="8099"/>
                    </a:cubicBezTo>
                    <a:cubicBezTo>
                      <a:pt x="12519" y="8180"/>
                      <a:pt x="12343" y="8493"/>
                      <a:pt x="12193" y="8778"/>
                    </a:cubicBezTo>
                    <a:cubicBezTo>
                      <a:pt x="12098" y="8669"/>
                      <a:pt x="11976" y="8574"/>
                      <a:pt x="11921" y="8452"/>
                    </a:cubicBezTo>
                    <a:cubicBezTo>
                      <a:pt x="11813" y="8289"/>
                      <a:pt x="11826" y="8139"/>
                      <a:pt x="11962" y="8003"/>
                    </a:cubicBezTo>
                    <a:close/>
                    <a:moveTo>
                      <a:pt x="36768" y="8003"/>
                    </a:moveTo>
                    <a:cubicBezTo>
                      <a:pt x="36904" y="8139"/>
                      <a:pt x="36931" y="8289"/>
                      <a:pt x="36822" y="8452"/>
                    </a:cubicBezTo>
                    <a:cubicBezTo>
                      <a:pt x="36768" y="8574"/>
                      <a:pt x="36646" y="8669"/>
                      <a:pt x="36551" y="8778"/>
                    </a:cubicBezTo>
                    <a:cubicBezTo>
                      <a:pt x="36387" y="8493"/>
                      <a:pt x="36211" y="8180"/>
                      <a:pt x="36306" y="8099"/>
                    </a:cubicBezTo>
                    <a:cubicBezTo>
                      <a:pt x="36469" y="8058"/>
                      <a:pt x="36618" y="8031"/>
                      <a:pt x="36768" y="8003"/>
                    </a:cubicBezTo>
                    <a:close/>
                    <a:moveTo>
                      <a:pt x="12519" y="9716"/>
                    </a:moveTo>
                    <a:cubicBezTo>
                      <a:pt x="13729" y="10301"/>
                      <a:pt x="14898" y="10939"/>
                      <a:pt x="16067" y="11619"/>
                    </a:cubicBezTo>
                    <a:lnTo>
                      <a:pt x="14409" y="12285"/>
                    </a:lnTo>
                    <a:cubicBezTo>
                      <a:pt x="13824" y="12516"/>
                      <a:pt x="13104" y="12693"/>
                      <a:pt x="12519" y="13005"/>
                    </a:cubicBezTo>
                    <a:cubicBezTo>
                      <a:pt x="12519" y="12951"/>
                      <a:pt x="12519" y="12883"/>
                      <a:pt x="12519" y="12829"/>
                    </a:cubicBezTo>
                    <a:cubicBezTo>
                      <a:pt x="12492" y="11796"/>
                      <a:pt x="12479" y="10749"/>
                      <a:pt x="12519" y="9716"/>
                    </a:cubicBezTo>
                    <a:close/>
                    <a:moveTo>
                      <a:pt x="36224" y="9716"/>
                    </a:moveTo>
                    <a:cubicBezTo>
                      <a:pt x="36265" y="10749"/>
                      <a:pt x="36238" y="11796"/>
                      <a:pt x="36224" y="12829"/>
                    </a:cubicBezTo>
                    <a:cubicBezTo>
                      <a:pt x="36211" y="12883"/>
                      <a:pt x="36211" y="12951"/>
                      <a:pt x="36211" y="13005"/>
                    </a:cubicBezTo>
                    <a:cubicBezTo>
                      <a:pt x="35640" y="12693"/>
                      <a:pt x="34919" y="12516"/>
                      <a:pt x="34335" y="12285"/>
                    </a:cubicBezTo>
                    <a:lnTo>
                      <a:pt x="32677" y="11619"/>
                    </a:lnTo>
                    <a:cubicBezTo>
                      <a:pt x="33832" y="10939"/>
                      <a:pt x="35015" y="10301"/>
                      <a:pt x="36224" y="9716"/>
                    </a:cubicBezTo>
                    <a:close/>
                    <a:moveTo>
                      <a:pt x="24453" y="10287"/>
                    </a:moveTo>
                    <a:cubicBezTo>
                      <a:pt x="24698" y="10491"/>
                      <a:pt x="24888" y="10885"/>
                      <a:pt x="25038" y="11116"/>
                    </a:cubicBezTo>
                    <a:cubicBezTo>
                      <a:pt x="25228" y="11401"/>
                      <a:pt x="25405" y="11687"/>
                      <a:pt x="25582" y="11972"/>
                    </a:cubicBezTo>
                    <a:cubicBezTo>
                      <a:pt x="25935" y="12543"/>
                      <a:pt x="26275" y="13141"/>
                      <a:pt x="26574" y="13739"/>
                    </a:cubicBezTo>
                    <a:cubicBezTo>
                      <a:pt x="27009" y="14582"/>
                      <a:pt x="27403" y="15438"/>
                      <a:pt x="27783" y="16295"/>
                    </a:cubicBezTo>
                    <a:cubicBezTo>
                      <a:pt x="27308" y="16308"/>
                      <a:pt x="26818" y="16349"/>
                      <a:pt x="26343" y="16363"/>
                    </a:cubicBezTo>
                    <a:cubicBezTo>
                      <a:pt x="25853" y="16372"/>
                      <a:pt x="25362" y="16382"/>
                      <a:pt x="24872" y="16382"/>
                    </a:cubicBezTo>
                    <a:cubicBezTo>
                      <a:pt x="24669" y="16382"/>
                      <a:pt x="24466" y="16380"/>
                      <a:pt x="24263" y="16376"/>
                    </a:cubicBezTo>
                    <a:cubicBezTo>
                      <a:pt x="23611" y="16376"/>
                      <a:pt x="22958" y="16363"/>
                      <a:pt x="22292" y="16349"/>
                    </a:cubicBezTo>
                    <a:cubicBezTo>
                      <a:pt x="21930" y="16337"/>
                      <a:pt x="21557" y="16306"/>
                      <a:pt x="21183" y="16306"/>
                    </a:cubicBezTo>
                    <a:cubicBezTo>
                      <a:pt x="21122" y="16306"/>
                      <a:pt x="21062" y="16306"/>
                      <a:pt x="21001" y="16308"/>
                    </a:cubicBezTo>
                    <a:cubicBezTo>
                      <a:pt x="21123" y="16091"/>
                      <a:pt x="21232" y="15860"/>
                      <a:pt x="21354" y="15642"/>
                    </a:cubicBezTo>
                    <a:cubicBezTo>
                      <a:pt x="21857" y="14691"/>
                      <a:pt x="22374" y="13739"/>
                      <a:pt x="22890" y="12788"/>
                    </a:cubicBezTo>
                    <a:cubicBezTo>
                      <a:pt x="23121" y="12353"/>
                      <a:pt x="23352" y="11932"/>
                      <a:pt x="23611" y="11510"/>
                    </a:cubicBezTo>
                    <a:cubicBezTo>
                      <a:pt x="23747" y="11306"/>
                      <a:pt x="23869" y="11089"/>
                      <a:pt x="24005" y="10899"/>
                    </a:cubicBezTo>
                    <a:cubicBezTo>
                      <a:pt x="24114" y="10749"/>
                      <a:pt x="24277" y="10423"/>
                      <a:pt x="24453" y="10287"/>
                    </a:cubicBezTo>
                    <a:close/>
                    <a:moveTo>
                      <a:pt x="20797" y="16675"/>
                    </a:moveTo>
                    <a:cubicBezTo>
                      <a:pt x="21259" y="16757"/>
                      <a:pt x="21735" y="16757"/>
                      <a:pt x="22197" y="16770"/>
                    </a:cubicBezTo>
                    <a:cubicBezTo>
                      <a:pt x="22917" y="16811"/>
                      <a:pt x="23651" y="16811"/>
                      <a:pt x="24372" y="16825"/>
                    </a:cubicBezTo>
                    <a:cubicBezTo>
                      <a:pt x="25065" y="16825"/>
                      <a:pt x="25758" y="16825"/>
                      <a:pt x="26438" y="16811"/>
                    </a:cubicBezTo>
                    <a:cubicBezTo>
                      <a:pt x="26610" y="16807"/>
                      <a:pt x="26784" y="16807"/>
                      <a:pt x="26958" y="16807"/>
                    </a:cubicBezTo>
                    <a:cubicBezTo>
                      <a:pt x="27306" y="16807"/>
                      <a:pt x="27657" y="16807"/>
                      <a:pt x="28001" y="16770"/>
                    </a:cubicBezTo>
                    <a:cubicBezTo>
                      <a:pt x="28110" y="17029"/>
                      <a:pt x="28218" y="17287"/>
                      <a:pt x="28327" y="17545"/>
                    </a:cubicBezTo>
                    <a:cubicBezTo>
                      <a:pt x="28436" y="17817"/>
                      <a:pt x="28694" y="18211"/>
                      <a:pt x="28721" y="18497"/>
                    </a:cubicBezTo>
                    <a:cubicBezTo>
                      <a:pt x="28738" y="18725"/>
                      <a:pt x="28523" y="18764"/>
                      <a:pt x="28293" y="18764"/>
                    </a:cubicBezTo>
                    <a:cubicBezTo>
                      <a:pt x="28175" y="18764"/>
                      <a:pt x="28053" y="18754"/>
                      <a:pt x="27956" y="18754"/>
                    </a:cubicBezTo>
                    <a:cubicBezTo>
                      <a:pt x="27938" y="18754"/>
                      <a:pt x="27921" y="18754"/>
                      <a:pt x="27906" y="18755"/>
                    </a:cubicBezTo>
                    <a:cubicBezTo>
                      <a:pt x="27783" y="18755"/>
                      <a:pt x="27661" y="18768"/>
                      <a:pt x="27552" y="18768"/>
                    </a:cubicBezTo>
                    <a:cubicBezTo>
                      <a:pt x="27458" y="18759"/>
                      <a:pt x="27361" y="18755"/>
                      <a:pt x="27264" y="18755"/>
                    </a:cubicBezTo>
                    <a:cubicBezTo>
                      <a:pt x="26940" y="18755"/>
                      <a:pt x="26614" y="18796"/>
                      <a:pt x="26383" y="18796"/>
                    </a:cubicBezTo>
                    <a:cubicBezTo>
                      <a:pt x="25446" y="18782"/>
                      <a:pt x="24508" y="18768"/>
                      <a:pt x="23570" y="18768"/>
                    </a:cubicBezTo>
                    <a:cubicBezTo>
                      <a:pt x="23195" y="18759"/>
                      <a:pt x="22820" y="18743"/>
                      <a:pt x="22449" y="18743"/>
                    </a:cubicBezTo>
                    <a:cubicBezTo>
                      <a:pt x="22282" y="18743"/>
                      <a:pt x="22117" y="18746"/>
                      <a:pt x="21952" y="18755"/>
                    </a:cubicBezTo>
                    <a:cubicBezTo>
                      <a:pt x="21789" y="18755"/>
                      <a:pt x="21626" y="18768"/>
                      <a:pt x="21477" y="18809"/>
                    </a:cubicBezTo>
                    <a:cubicBezTo>
                      <a:pt x="21218" y="18782"/>
                      <a:pt x="20947" y="18782"/>
                      <a:pt x="20675" y="18782"/>
                    </a:cubicBezTo>
                    <a:cubicBezTo>
                      <a:pt x="20476" y="18782"/>
                      <a:pt x="20253" y="18742"/>
                      <a:pt x="20044" y="18742"/>
                    </a:cubicBezTo>
                    <a:cubicBezTo>
                      <a:pt x="19981" y="18742"/>
                      <a:pt x="19919" y="18745"/>
                      <a:pt x="19859" y="18755"/>
                    </a:cubicBezTo>
                    <a:cubicBezTo>
                      <a:pt x="19818" y="18768"/>
                      <a:pt x="19737" y="18768"/>
                      <a:pt x="19669" y="18782"/>
                    </a:cubicBezTo>
                    <a:cubicBezTo>
                      <a:pt x="19710" y="18714"/>
                      <a:pt x="19764" y="18633"/>
                      <a:pt x="19778" y="18619"/>
                    </a:cubicBezTo>
                    <a:cubicBezTo>
                      <a:pt x="20117" y="17966"/>
                      <a:pt x="20457" y="17328"/>
                      <a:pt x="20797" y="16675"/>
                    </a:cubicBezTo>
                    <a:close/>
                    <a:moveTo>
                      <a:pt x="12207" y="16730"/>
                    </a:moveTo>
                    <a:cubicBezTo>
                      <a:pt x="12642" y="17735"/>
                      <a:pt x="13145" y="18728"/>
                      <a:pt x="13607" y="19720"/>
                    </a:cubicBezTo>
                    <a:cubicBezTo>
                      <a:pt x="13960" y="20467"/>
                      <a:pt x="14300" y="21215"/>
                      <a:pt x="14640" y="21963"/>
                    </a:cubicBezTo>
                    <a:cubicBezTo>
                      <a:pt x="14281" y="21897"/>
                      <a:pt x="13898" y="21878"/>
                      <a:pt x="13514" y="21878"/>
                    </a:cubicBezTo>
                    <a:cubicBezTo>
                      <a:pt x="13025" y="21878"/>
                      <a:pt x="12534" y="21908"/>
                      <a:pt x="12084" y="21908"/>
                    </a:cubicBezTo>
                    <a:cubicBezTo>
                      <a:pt x="11215" y="21908"/>
                      <a:pt x="10358" y="21963"/>
                      <a:pt x="9488" y="22058"/>
                    </a:cubicBezTo>
                    <a:cubicBezTo>
                      <a:pt x="10168" y="20440"/>
                      <a:pt x="10916" y="18850"/>
                      <a:pt x="11745" y="17273"/>
                    </a:cubicBezTo>
                    <a:cubicBezTo>
                      <a:pt x="11881" y="17069"/>
                      <a:pt x="12030" y="16879"/>
                      <a:pt x="12207" y="16730"/>
                    </a:cubicBezTo>
                    <a:close/>
                    <a:moveTo>
                      <a:pt x="36523" y="16730"/>
                    </a:moveTo>
                    <a:cubicBezTo>
                      <a:pt x="36700" y="16879"/>
                      <a:pt x="36863" y="17069"/>
                      <a:pt x="36999" y="17273"/>
                    </a:cubicBezTo>
                    <a:cubicBezTo>
                      <a:pt x="37828" y="18850"/>
                      <a:pt x="38576" y="20440"/>
                      <a:pt x="39242" y="22058"/>
                    </a:cubicBezTo>
                    <a:cubicBezTo>
                      <a:pt x="38385" y="21963"/>
                      <a:pt x="37529" y="21908"/>
                      <a:pt x="36659" y="21908"/>
                    </a:cubicBezTo>
                    <a:cubicBezTo>
                      <a:pt x="36210" y="21908"/>
                      <a:pt x="35714" y="21878"/>
                      <a:pt x="35224" y="21878"/>
                    </a:cubicBezTo>
                    <a:cubicBezTo>
                      <a:pt x="34839" y="21878"/>
                      <a:pt x="34457" y="21897"/>
                      <a:pt x="34104" y="21963"/>
                    </a:cubicBezTo>
                    <a:cubicBezTo>
                      <a:pt x="34444" y="21215"/>
                      <a:pt x="34784" y="20467"/>
                      <a:pt x="35137" y="19720"/>
                    </a:cubicBezTo>
                    <a:cubicBezTo>
                      <a:pt x="35585" y="18728"/>
                      <a:pt x="36102" y="17735"/>
                      <a:pt x="36523" y="16730"/>
                    </a:cubicBezTo>
                    <a:close/>
                    <a:moveTo>
                      <a:pt x="9339" y="22438"/>
                    </a:moveTo>
                    <a:cubicBezTo>
                      <a:pt x="10249" y="22452"/>
                      <a:pt x="11174" y="22465"/>
                      <a:pt x="12084" y="22465"/>
                    </a:cubicBezTo>
                    <a:cubicBezTo>
                      <a:pt x="12560" y="22479"/>
                      <a:pt x="13022" y="22479"/>
                      <a:pt x="13498" y="22506"/>
                    </a:cubicBezTo>
                    <a:cubicBezTo>
                      <a:pt x="13812" y="22516"/>
                      <a:pt x="14132" y="22544"/>
                      <a:pt x="14446" y="22544"/>
                    </a:cubicBezTo>
                    <a:cubicBezTo>
                      <a:pt x="14594" y="22544"/>
                      <a:pt x="14741" y="22537"/>
                      <a:pt x="14884" y="22520"/>
                    </a:cubicBezTo>
                    <a:cubicBezTo>
                      <a:pt x="15007" y="22778"/>
                      <a:pt x="15129" y="23023"/>
                      <a:pt x="15238" y="23281"/>
                    </a:cubicBezTo>
                    <a:cubicBezTo>
                      <a:pt x="15279" y="23363"/>
                      <a:pt x="15442" y="23621"/>
                      <a:pt x="15415" y="23689"/>
                    </a:cubicBezTo>
                    <a:cubicBezTo>
                      <a:pt x="15390" y="23796"/>
                      <a:pt x="15315" y="23813"/>
                      <a:pt x="15230" y="23813"/>
                    </a:cubicBezTo>
                    <a:cubicBezTo>
                      <a:pt x="15190" y="23813"/>
                      <a:pt x="15147" y="23809"/>
                      <a:pt x="15105" y="23809"/>
                    </a:cubicBezTo>
                    <a:cubicBezTo>
                      <a:pt x="15090" y="23809"/>
                      <a:pt x="15076" y="23810"/>
                      <a:pt x="15061" y="23811"/>
                    </a:cubicBezTo>
                    <a:cubicBezTo>
                      <a:pt x="14749" y="23811"/>
                      <a:pt x="14449" y="23825"/>
                      <a:pt x="14137" y="23825"/>
                    </a:cubicBezTo>
                    <a:cubicBezTo>
                      <a:pt x="13484" y="23838"/>
                      <a:pt x="12846" y="23852"/>
                      <a:pt x="12193" y="23852"/>
                    </a:cubicBezTo>
                    <a:cubicBezTo>
                      <a:pt x="11863" y="23856"/>
                      <a:pt x="11531" y="23858"/>
                      <a:pt x="11199" y="23858"/>
                    </a:cubicBezTo>
                    <a:cubicBezTo>
                      <a:pt x="10397" y="23858"/>
                      <a:pt x="9593" y="23848"/>
                      <a:pt x="8795" y="23838"/>
                    </a:cubicBezTo>
                    <a:cubicBezTo>
                      <a:pt x="8972" y="23376"/>
                      <a:pt x="9149" y="22900"/>
                      <a:pt x="9339" y="22438"/>
                    </a:cubicBezTo>
                    <a:close/>
                    <a:moveTo>
                      <a:pt x="39391" y="22438"/>
                    </a:moveTo>
                    <a:cubicBezTo>
                      <a:pt x="39582" y="22900"/>
                      <a:pt x="39772" y="23376"/>
                      <a:pt x="39949" y="23838"/>
                    </a:cubicBezTo>
                    <a:cubicBezTo>
                      <a:pt x="39151" y="23848"/>
                      <a:pt x="38346" y="23858"/>
                      <a:pt x="37545" y="23858"/>
                    </a:cubicBezTo>
                    <a:cubicBezTo>
                      <a:pt x="37213" y="23858"/>
                      <a:pt x="36881" y="23856"/>
                      <a:pt x="36551" y="23852"/>
                    </a:cubicBezTo>
                    <a:cubicBezTo>
                      <a:pt x="35898" y="23852"/>
                      <a:pt x="35246" y="23838"/>
                      <a:pt x="34593" y="23825"/>
                    </a:cubicBezTo>
                    <a:cubicBezTo>
                      <a:pt x="34294" y="23825"/>
                      <a:pt x="33982" y="23811"/>
                      <a:pt x="33683" y="23811"/>
                    </a:cubicBezTo>
                    <a:cubicBezTo>
                      <a:pt x="33668" y="23810"/>
                      <a:pt x="33653" y="23809"/>
                      <a:pt x="33638" y="23809"/>
                    </a:cubicBezTo>
                    <a:cubicBezTo>
                      <a:pt x="33596" y="23809"/>
                      <a:pt x="33551" y="23813"/>
                      <a:pt x="33509" y="23813"/>
                    </a:cubicBezTo>
                    <a:cubicBezTo>
                      <a:pt x="33420" y="23813"/>
                      <a:pt x="33340" y="23796"/>
                      <a:pt x="33316" y="23689"/>
                    </a:cubicBezTo>
                    <a:cubicBezTo>
                      <a:pt x="33302" y="23621"/>
                      <a:pt x="33465" y="23363"/>
                      <a:pt x="33506" y="23281"/>
                    </a:cubicBezTo>
                    <a:cubicBezTo>
                      <a:pt x="33615" y="23023"/>
                      <a:pt x="33737" y="22778"/>
                      <a:pt x="33846" y="22520"/>
                    </a:cubicBezTo>
                    <a:cubicBezTo>
                      <a:pt x="33994" y="22537"/>
                      <a:pt x="34143" y="22544"/>
                      <a:pt x="34293" y="22544"/>
                    </a:cubicBezTo>
                    <a:cubicBezTo>
                      <a:pt x="34610" y="22544"/>
                      <a:pt x="34927" y="22516"/>
                      <a:pt x="35232" y="22506"/>
                    </a:cubicBezTo>
                    <a:cubicBezTo>
                      <a:pt x="35708" y="22479"/>
                      <a:pt x="36184" y="22479"/>
                      <a:pt x="36659" y="22465"/>
                    </a:cubicBezTo>
                    <a:cubicBezTo>
                      <a:pt x="37570" y="22465"/>
                      <a:pt x="38481" y="22452"/>
                      <a:pt x="39391" y="22438"/>
                    </a:cubicBezTo>
                    <a:close/>
                    <a:moveTo>
                      <a:pt x="27077" y="27110"/>
                    </a:moveTo>
                    <a:cubicBezTo>
                      <a:pt x="27126" y="27110"/>
                      <a:pt x="27176" y="27112"/>
                      <a:pt x="27226" y="27114"/>
                    </a:cubicBezTo>
                    <a:cubicBezTo>
                      <a:pt x="27253" y="27128"/>
                      <a:pt x="27267" y="27128"/>
                      <a:pt x="27281" y="27141"/>
                    </a:cubicBezTo>
                    <a:cubicBezTo>
                      <a:pt x="27743" y="27372"/>
                      <a:pt x="27634" y="27970"/>
                      <a:pt x="27308" y="28242"/>
                    </a:cubicBezTo>
                    <a:cubicBezTo>
                      <a:pt x="27137" y="28388"/>
                      <a:pt x="26879" y="28415"/>
                      <a:pt x="26631" y="28415"/>
                    </a:cubicBezTo>
                    <a:cubicBezTo>
                      <a:pt x="26484" y="28415"/>
                      <a:pt x="26341" y="28405"/>
                      <a:pt x="26220" y="28405"/>
                    </a:cubicBezTo>
                    <a:cubicBezTo>
                      <a:pt x="26149" y="28402"/>
                      <a:pt x="26069" y="28402"/>
                      <a:pt x="25985" y="28402"/>
                    </a:cubicBezTo>
                    <a:cubicBezTo>
                      <a:pt x="25734" y="28402"/>
                      <a:pt x="25446" y="28402"/>
                      <a:pt x="25242" y="28310"/>
                    </a:cubicBezTo>
                    <a:cubicBezTo>
                      <a:pt x="24875" y="28133"/>
                      <a:pt x="24848" y="27658"/>
                      <a:pt x="25147" y="27399"/>
                    </a:cubicBezTo>
                    <a:cubicBezTo>
                      <a:pt x="25446" y="27141"/>
                      <a:pt x="26044" y="27196"/>
                      <a:pt x="26411" y="27155"/>
                    </a:cubicBezTo>
                    <a:cubicBezTo>
                      <a:pt x="26633" y="27133"/>
                      <a:pt x="26855" y="27110"/>
                      <a:pt x="27077" y="27110"/>
                    </a:cubicBezTo>
                    <a:close/>
                    <a:moveTo>
                      <a:pt x="27661" y="28473"/>
                    </a:moveTo>
                    <a:cubicBezTo>
                      <a:pt x="27661" y="28949"/>
                      <a:pt x="27661" y="29411"/>
                      <a:pt x="27648" y="29873"/>
                    </a:cubicBezTo>
                    <a:cubicBezTo>
                      <a:pt x="27552" y="29873"/>
                      <a:pt x="27444" y="29887"/>
                      <a:pt x="27335" y="29887"/>
                    </a:cubicBezTo>
                    <a:cubicBezTo>
                      <a:pt x="27117" y="29887"/>
                      <a:pt x="26873" y="29887"/>
                      <a:pt x="26655" y="29819"/>
                    </a:cubicBezTo>
                    <a:cubicBezTo>
                      <a:pt x="26261" y="29710"/>
                      <a:pt x="26383" y="29207"/>
                      <a:pt x="26383" y="28840"/>
                    </a:cubicBezTo>
                    <a:cubicBezTo>
                      <a:pt x="26628" y="28840"/>
                      <a:pt x="26859" y="28827"/>
                      <a:pt x="27050" y="28799"/>
                    </a:cubicBezTo>
                    <a:cubicBezTo>
                      <a:pt x="27294" y="28759"/>
                      <a:pt x="27498" y="28636"/>
                      <a:pt x="27661" y="28473"/>
                    </a:cubicBezTo>
                    <a:close/>
                    <a:moveTo>
                      <a:pt x="23138" y="30943"/>
                    </a:moveTo>
                    <a:cubicBezTo>
                      <a:pt x="23183" y="30943"/>
                      <a:pt x="23227" y="30944"/>
                      <a:pt x="23271" y="30947"/>
                    </a:cubicBezTo>
                    <a:cubicBezTo>
                      <a:pt x="23747" y="30961"/>
                      <a:pt x="23923" y="31287"/>
                      <a:pt x="23896" y="31735"/>
                    </a:cubicBezTo>
                    <a:cubicBezTo>
                      <a:pt x="23896" y="31898"/>
                      <a:pt x="23923" y="32374"/>
                      <a:pt x="23747" y="32469"/>
                    </a:cubicBezTo>
                    <a:cubicBezTo>
                      <a:pt x="23717" y="32488"/>
                      <a:pt x="23662" y="32494"/>
                      <a:pt x="23593" y="32494"/>
                    </a:cubicBezTo>
                    <a:cubicBezTo>
                      <a:pt x="23424" y="32494"/>
                      <a:pt x="23174" y="32454"/>
                      <a:pt x="23048" y="32454"/>
                    </a:cubicBezTo>
                    <a:cubicBezTo>
                      <a:pt x="23035" y="32454"/>
                      <a:pt x="23023" y="32455"/>
                      <a:pt x="23013" y="32456"/>
                    </a:cubicBezTo>
                    <a:cubicBezTo>
                      <a:pt x="22610" y="32477"/>
                      <a:pt x="22233" y="32523"/>
                      <a:pt x="21854" y="32523"/>
                    </a:cubicBezTo>
                    <a:cubicBezTo>
                      <a:pt x="21747" y="32523"/>
                      <a:pt x="21639" y="32519"/>
                      <a:pt x="21531" y="32510"/>
                    </a:cubicBezTo>
                    <a:cubicBezTo>
                      <a:pt x="21531" y="32306"/>
                      <a:pt x="21531" y="32089"/>
                      <a:pt x="21531" y="31871"/>
                    </a:cubicBezTo>
                    <a:lnTo>
                      <a:pt x="21531" y="30974"/>
                    </a:lnTo>
                    <a:cubicBezTo>
                      <a:pt x="21701" y="30981"/>
                      <a:pt x="21874" y="30984"/>
                      <a:pt x="22049" y="30984"/>
                    </a:cubicBezTo>
                    <a:cubicBezTo>
                      <a:pt x="22224" y="30984"/>
                      <a:pt x="22401" y="30981"/>
                      <a:pt x="22578" y="30974"/>
                    </a:cubicBezTo>
                    <a:cubicBezTo>
                      <a:pt x="22765" y="30963"/>
                      <a:pt x="22952" y="30943"/>
                      <a:pt x="23138" y="30943"/>
                    </a:cubicBezTo>
                    <a:close/>
                    <a:moveTo>
                      <a:pt x="11244" y="31895"/>
                    </a:moveTo>
                    <a:cubicBezTo>
                      <a:pt x="11659" y="31895"/>
                      <a:pt x="11998" y="31986"/>
                      <a:pt x="12084" y="32320"/>
                    </a:cubicBezTo>
                    <a:cubicBezTo>
                      <a:pt x="12152" y="32469"/>
                      <a:pt x="12139" y="32619"/>
                      <a:pt x="12044" y="32768"/>
                    </a:cubicBezTo>
                    <a:cubicBezTo>
                      <a:pt x="11976" y="32782"/>
                      <a:pt x="11921" y="32796"/>
                      <a:pt x="11853" y="32809"/>
                    </a:cubicBezTo>
                    <a:cubicBezTo>
                      <a:pt x="11622" y="32918"/>
                      <a:pt x="11201" y="32931"/>
                      <a:pt x="10956" y="32959"/>
                    </a:cubicBezTo>
                    <a:cubicBezTo>
                      <a:pt x="10616" y="32999"/>
                      <a:pt x="10277" y="33013"/>
                      <a:pt x="9923" y="33027"/>
                    </a:cubicBezTo>
                    <a:cubicBezTo>
                      <a:pt x="9923" y="32687"/>
                      <a:pt x="9910" y="32361"/>
                      <a:pt x="9910" y="32021"/>
                    </a:cubicBezTo>
                    <a:cubicBezTo>
                      <a:pt x="10304" y="31993"/>
                      <a:pt x="10815" y="31895"/>
                      <a:pt x="11244" y="31895"/>
                    </a:cubicBezTo>
                    <a:close/>
                    <a:moveTo>
                      <a:pt x="37497" y="31895"/>
                    </a:moveTo>
                    <a:cubicBezTo>
                      <a:pt x="37929" y="31895"/>
                      <a:pt x="38440" y="31993"/>
                      <a:pt x="38834" y="32021"/>
                    </a:cubicBezTo>
                    <a:cubicBezTo>
                      <a:pt x="38820" y="32361"/>
                      <a:pt x="38820" y="32687"/>
                      <a:pt x="38807" y="33027"/>
                    </a:cubicBezTo>
                    <a:cubicBezTo>
                      <a:pt x="38467" y="33013"/>
                      <a:pt x="38127" y="32999"/>
                      <a:pt x="37787" y="32959"/>
                    </a:cubicBezTo>
                    <a:cubicBezTo>
                      <a:pt x="37543" y="32931"/>
                      <a:pt x="37108" y="32918"/>
                      <a:pt x="36877" y="32809"/>
                    </a:cubicBezTo>
                    <a:cubicBezTo>
                      <a:pt x="36822" y="32796"/>
                      <a:pt x="36754" y="32782"/>
                      <a:pt x="36700" y="32768"/>
                    </a:cubicBezTo>
                    <a:cubicBezTo>
                      <a:pt x="36605" y="32619"/>
                      <a:pt x="36591" y="32469"/>
                      <a:pt x="36646" y="32320"/>
                    </a:cubicBezTo>
                    <a:cubicBezTo>
                      <a:pt x="36739" y="31986"/>
                      <a:pt x="37081" y="31895"/>
                      <a:pt x="37497" y="31895"/>
                    </a:cubicBezTo>
                    <a:close/>
                    <a:moveTo>
                      <a:pt x="24254" y="32839"/>
                    </a:moveTo>
                    <a:cubicBezTo>
                      <a:pt x="24523" y="32839"/>
                      <a:pt x="24753" y="32867"/>
                      <a:pt x="24834" y="32918"/>
                    </a:cubicBezTo>
                    <a:cubicBezTo>
                      <a:pt x="25038" y="33013"/>
                      <a:pt x="25038" y="33394"/>
                      <a:pt x="25024" y="33597"/>
                    </a:cubicBezTo>
                    <a:cubicBezTo>
                      <a:pt x="24983" y="34087"/>
                      <a:pt x="24644" y="34168"/>
                      <a:pt x="24236" y="34196"/>
                    </a:cubicBezTo>
                    <a:cubicBezTo>
                      <a:pt x="24032" y="34215"/>
                      <a:pt x="23733" y="34281"/>
                      <a:pt x="23454" y="34281"/>
                    </a:cubicBezTo>
                    <a:cubicBezTo>
                      <a:pt x="23138" y="34281"/>
                      <a:pt x="22848" y="34195"/>
                      <a:pt x="22754" y="33856"/>
                    </a:cubicBezTo>
                    <a:cubicBezTo>
                      <a:pt x="22714" y="33665"/>
                      <a:pt x="22727" y="33489"/>
                      <a:pt x="22809" y="33353"/>
                    </a:cubicBezTo>
                    <a:cubicBezTo>
                      <a:pt x="22931" y="33108"/>
                      <a:pt x="23189" y="32959"/>
                      <a:pt x="23488" y="32904"/>
                    </a:cubicBezTo>
                    <a:cubicBezTo>
                      <a:pt x="23570" y="32904"/>
                      <a:pt x="23665" y="32904"/>
                      <a:pt x="23747" y="32891"/>
                    </a:cubicBezTo>
                    <a:cubicBezTo>
                      <a:pt x="23842" y="32891"/>
                      <a:pt x="23910" y="32877"/>
                      <a:pt x="23964" y="32850"/>
                    </a:cubicBezTo>
                    <a:cubicBezTo>
                      <a:pt x="24062" y="32843"/>
                      <a:pt x="24161" y="32839"/>
                      <a:pt x="24254" y="32839"/>
                    </a:cubicBezTo>
                    <a:close/>
                    <a:moveTo>
                      <a:pt x="12533" y="33213"/>
                    </a:moveTo>
                    <a:cubicBezTo>
                      <a:pt x="12597" y="33213"/>
                      <a:pt x="12660" y="33215"/>
                      <a:pt x="12723" y="33217"/>
                    </a:cubicBezTo>
                    <a:cubicBezTo>
                      <a:pt x="13131" y="33217"/>
                      <a:pt x="13444" y="33326"/>
                      <a:pt x="13471" y="33801"/>
                    </a:cubicBezTo>
                    <a:cubicBezTo>
                      <a:pt x="13471" y="33896"/>
                      <a:pt x="13471" y="33978"/>
                      <a:pt x="13471" y="34060"/>
                    </a:cubicBezTo>
                    <a:cubicBezTo>
                      <a:pt x="13367" y="34280"/>
                      <a:pt x="13223" y="34381"/>
                      <a:pt x="13040" y="34381"/>
                    </a:cubicBezTo>
                    <a:cubicBezTo>
                      <a:pt x="13008" y="34381"/>
                      <a:pt x="12975" y="34378"/>
                      <a:pt x="12941" y="34372"/>
                    </a:cubicBezTo>
                    <a:cubicBezTo>
                      <a:pt x="12769" y="34408"/>
                      <a:pt x="12578" y="34408"/>
                      <a:pt x="12394" y="34408"/>
                    </a:cubicBezTo>
                    <a:cubicBezTo>
                      <a:pt x="12302" y="34408"/>
                      <a:pt x="12211" y="34408"/>
                      <a:pt x="12125" y="34413"/>
                    </a:cubicBezTo>
                    <a:cubicBezTo>
                      <a:pt x="12003" y="34413"/>
                      <a:pt x="11689" y="34482"/>
                      <a:pt x="11477" y="34482"/>
                    </a:cubicBezTo>
                    <a:cubicBezTo>
                      <a:pt x="11407" y="34482"/>
                      <a:pt x="11347" y="34474"/>
                      <a:pt x="11310" y="34454"/>
                    </a:cubicBezTo>
                    <a:cubicBezTo>
                      <a:pt x="11051" y="34291"/>
                      <a:pt x="11051" y="33747"/>
                      <a:pt x="11011" y="33366"/>
                    </a:cubicBezTo>
                    <a:cubicBezTo>
                      <a:pt x="11215" y="33339"/>
                      <a:pt x="11405" y="33312"/>
                      <a:pt x="11609" y="33285"/>
                    </a:cubicBezTo>
                    <a:cubicBezTo>
                      <a:pt x="11913" y="33240"/>
                      <a:pt x="12226" y="33213"/>
                      <a:pt x="12533" y="33213"/>
                    </a:cubicBezTo>
                    <a:close/>
                    <a:moveTo>
                      <a:pt x="36203" y="33213"/>
                    </a:moveTo>
                    <a:cubicBezTo>
                      <a:pt x="36518" y="33213"/>
                      <a:pt x="36831" y="33240"/>
                      <a:pt x="37135" y="33285"/>
                    </a:cubicBezTo>
                    <a:cubicBezTo>
                      <a:pt x="37325" y="33312"/>
                      <a:pt x="37529" y="33339"/>
                      <a:pt x="37733" y="33366"/>
                    </a:cubicBezTo>
                    <a:cubicBezTo>
                      <a:pt x="37679" y="33747"/>
                      <a:pt x="37692" y="34291"/>
                      <a:pt x="37420" y="34454"/>
                    </a:cubicBezTo>
                    <a:cubicBezTo>
                      <a:pt x="37386" y="34474"/>
                      <a:pt x="37330" y="34482"/>
                      <a:pt x="37260" y="34482"/>
                    </a:cubicBezTo>
                    <a:cubicBezTo>
                      <a:pt x="37053" y="34482"/>
                      <a:pt x="36737" y="34413"/>
                      <a:pt x="36605" y="34413"/>
                    </a:cubicBezTo>
                    <a:cubicBezTo>
                      <a:pt x="36519" y="34408"/>
                      <a:pt x="36428" y="34408"/>
                      <a:pt x="36337" y="34408"/>
                    </a:cubicBezTo>
                    <a:cubicBezTo>
                      <a:pt x="36153" y="34408"/>
                      <a:pt x="35966" y="34408"/>
                      <a:pt x="35803" y="34372"/>
                    </a:cubicBezTo>
                    <a:cubicBezTo>
                      <a:pt x="35767" y="34378"/>
                      <a:pt x="35732" y="34381"/>
                      <a:pt x="35699" y="34381"/>
                    </a:cubicBezTo>
                    <a:cubicBezTo>
                      <a:pt x="35508" y="34381"/>
                      <a:pt x="35365" y="34280"/>
                      <a:pt x="35273" y="34060"/>
                    </a:cubicBezTo>
                    <a:cubicBezTo>
                      <a:pt x="35259" y="33978"/>
                      <a:pt x="35259" y="33896"/>
                      <a:pt x="35259" y="33801"/>
                    </a:cubicBezTo>
                    <a:cubicBezTo>
                      <a:pt x="35286" y="33326"/>
                      <a:pt x="35599" y="33217"/>
                      <a:pt x="36007" y="33217"/>
                    </a:cubicBezTo>
                    <a:cubicBezTo>
                      <a:pt x="36072" y="33215"/>
                      <a:pt x="36137" y="33213"/>
                      <a:pt x="36203" y="33213"/>
                    </a:cubicBezTo>
                    <a:close/>
                    <a:moveTo>
                      <a:pt x="13375" y="24594"/>
                    </a:moveTo>
                    <a:cubicBezTo>
                      <a:pt x="13831" y="24594"/>
                      <a:pt x="14283" y="24603"/>
                      <a:pt x="14735" y="24613"/>
                    </a:cubicBezTo>
                    <a:cubicBezTo>
                      <a:pt x="14599" y="25456"/>
                      <a:pt x="14681" y="26380"/>
                      <a:pt x="14681" y="27223"/>
                    </a:cubicBezTo>
                    <a:cubicBezTo>
                      <a:pt x="14681" y="28201"/>
                      <a:pt x="14681" y="29166"/>
                      <a:pt x="14681" y="30145"/>
                    </a:cubicBezTo>
                    <a:cubicBezTo>
                      <a:pt x="14694" y="31110"/>
                      <a:pt x="14694" y="32089"/>
                      <a:pt x="14694" y="33054"/>
                    </a:cubicBezTo>
                    <a:cubicBezTo>
                      <a:pt x="14694" y="33543"/>
                      <a:pt x="14694" y="34032"/>
                      <a:pt x="14694" y="34522"/>
                    </a:cubicBezTo>
                    <a:cubicBezTo>
                      <a:pt x="14694" y="34794"/>
                      <a:pt x="14694" y="35065"/>
                      <a:pt x="14694" y="35351"/>
                    </a:cubicBezTo>
                    <a:cubicBezTo>
                      <a:pt x="14694" y="35432"/>
                      <a:pt x="14708" y="35636"/>
                      <a:pt x="14721" y="35786"/>
                    </a:cubicBezTo>
                    <a:cubicBezTo>
                      <a:pt x="14579" y="35776"/>
                      <a:pt x="14430" y="35768"/>
                      <a:pt x="14282" y="35768"/>
                    </a:cubicBezTo>
                    <a:cubicBezTo>
                      <a:pt x="13811" y="35768"/>
                      <a:pt x="13352" y="35851"/>
                      <a:pt x="13145" y="36234"/>
                    </a:cubicBezTo>
                    <a:cubicBezTo>
                      <a:pt x="12982" y="36574"/>
                      <a:pt x="13049" y="37023"/>
                      <a:pt x="13036" y="37376"/>
                    </a:cubicBezTo>
                    <a:cubicBezTo>
                      <a:pt x="13022" y="37757"/>
                      <a:pt x="13009" y="38137"/>
                      <a:pt x="12995" y="38518"/>
                    </a:cubicBezTo>
                    <a:cubicBezTo>
                      <a:pt x="12506" y="38504"/>
                      <a:pt x="12003" y="38491"/>
                      <a:pt x="11500" y="38477"/>
                    </a:cubicBezTo>
                    <a:cubicBezTo>
                      <a:pt x="11527" y="38096"/>
                      <a:pt x="11541" y="37702"/>
                      <a:pt x="11554" y="37322"/>
                    </a:cubicBezTo>
                    <a:cubicBezTo>
                      <a:pt x="11568" y="36968"/>
                      <a:pt x="11663" y="36533"/>
                      <a:pt x="11554" y="36207"/>
                    </a:cubicBezTo>
                    <a:cubicBezTo>
                      <a:pt x="11459" y="35922"/>
                      <a:pt x="11242" y="35786"/>
                      <a:pt x="10970" y="35745"/>
                    </a:cubicBezTo>
                    <a:cubicBezTo>
                      <a:pt x="10769" y="35705"/>
                      <a:pt x="10553" y="35693"/>
                      <a:pt x="10338" y="35693"/>
                    </a:cubicBezTo>
                    <a:cubicBezTo>
                      <a:pt x="10189" y="35693"/>
                      <a:pt x="10040" y="35699"/>
                      <a:pt x="9896" y="35704"/>
                    </a:cubicBezTo>
                    <a:cubicBezTo>
                      <a:pt x="9937" y="34943"/>
                      <a:pt x="9937" y="34182"/>
                      <a:pt x="9937" y="33421"/>
                    </a:cubicBezTo>
                    <a:cubicBezTo>
                      <a:pt x="10222" y="33421"/>
                      <a:pt x="10521" y="33421"/>
                      <a:pt x="10820" y="33380"/>
                    </a:cubicBezTo>
                    <a:lnTo>
                      <a:pt x="10820" y="33380"/>
                    </a:lnTo>
                    <a:cubicBezTo>
                      <a:pt x="10725" y="33869"/>
                      <a:pt x="10684" y="34712"/>
                      <a:pt x="11187" y="34834"/>
                    </a:cubicBezTo>
                    <a:cubicBezTo>
                      <a:pt x="11309" y="34860"/>
                      <a:pt x="11444" y="34870"/>
                      <a:pt x="11586" y="34870"/>
                    </a:cubicBezTo>
                    <a:cubicBezTo>
                      <a:pt x="11965" y="34870"/>
                      <a:pt x="12390" y="34800"/>
                      <a:pt x="12737" y="34780"/>
                    </a:cubicBezTo>
                    <a:cubicBezTo>
                      <a:pt x="13036" y="34766"/>
                      <a:pt x="13444" y="34794"/>
                      <a:pt x="13648" y="34522"/>
                    </a:cubicBezTo>
                    <a:cubicBezTo>
                      <a:pt x="13919" y="34155"/>
                      <a:pt x="13824" y="33298"/>
                      <a:pt x="13457" y="33027"/>
                    </a:cubicBezTo>
                    <a:cubicBezTo>
                      <a:pt x="13264" y="32866"/>
                      <a:pt x="12995" y="32849"/>
                      <a:pt x="12743" y="32849"/>
                    </a:cubicBezTo>
                    <a:cubicBezTo>
                      <a:pt x="12675" y="32849"/>
                      <a:pt x="12610" y="32850"/>
                      <a:pt x="12547" y="32850"/>
                    </a:cubicBezTo>
                    <a:lnTo>
                      <a:pt x="12519" y="32850"/>
                    </a:lnTo>
                    <a:cubicBezTo>
                      <a:pt x="12560" y="32714"/>
                      <a:pt x="12547" y="32524"/>
                      <a:pt x="12479" y="32293"/>
                    </a:cubicBezTo>
                    <a:cubicBezTo>
                      <a:pt x="12316" y="31817"/>
                      <a:pt x="12030" y="31531"/>
                      <a:pt x="11514" y="31531"/>
                    </a:cubicBezTo>
                    <a:cubicBezTo>
                      <a:pt x="11215" y="31531"/>
                      <a:pt x="10888" y="31599"/>
                      <a:pt x="10576" y="31640"/>
                    </a:cubicBezTo>
                    <a:cubicBezTo>
                      <a:pt x="10358" y="31667"/>
                      <a:pt x="10127" y="31695"/>
                      <a:pt x="9896" y="31749"/>
                    </a:cubicBezTo>
                    <a:cubicBezTo>
                      <a:pt x="9882" y="31164"/>
                      <a:pt x="9869" y="30594"/>
                      <a:pt x="9855" y="30023"/>
                    </a:cubicBezTo>
                    <a:cubicBezTo>
                      <a:pt x="9842" y="29058"/>
                      <a:pt x="9815" y="28093"/>
                      <a:pt x="9760" y="27128"/>
                    </a:cubicBezTo>
                    <a:cubicBezTo>
                      <a:pt x="9733" y="26366"/>
                      <a:pt x="9787" y="25429"/>
                      <a:pt x="9611" y="24627"/>
                    </a:cubicBezTo>
                    <a:cubicBezTo>
                      <a:pt x="10671" y="24613"/>
                      <a:pt x="11745" y="24599"/>
                      <a:pt x="12805" y="24599"/>
                    </a:cubicBezTo>
                    <a:cubicBezTo>
                      <a:pt x="12996" y="24595"/>
                      <a:pt x="13186" y="24594"/>
                      <a:pt x="13375" y="24594"/>
                    </a:cubicBezTo>
                    <a:close/>
                    <a:moveTo>
                      <a:pt x="35364" y="24594"/>
                    </a:moveTo>
                    <a:cubicBezTo>
                      <a:pt x="35551" y="24594"/>
                      <a:pt x="35738" y="24595"/>
                      <a:pt x="35925" y="24599"/>
                    </a:cubicBezTo>
                    <a:cubicBezTo>
                      <a:pt x="36999" y="24599"/>
                      <a:pt x="38059" y="24613"/>
                      <a:pt x="39133" y="24627"/>
                    </a:cubicBezTo>
                    <a:cubicBezTo>
                      <a:pt x="38943" y="25429"/>
                      <a:pt x="39011" y="26366"/>
                      <a:pt x="38970" y="27128"/>
                    </a:cubicBezTo>
                    <a:cubicBezTo>
                      <a:pt x="38929" y="28093"/>
                      <a:pt x="38902" y="29058"/>
                      <a:pt x="38875" y="30023"/>
                    </a:cubicBezTo>
                    <a:cubicBezTo>
                      <a:pt x="38875" y="30594"/>
                      <a:pt x="38848" y="31164"/>
                      <a:pt x="38834" y="31749"/>
                    </a:cubicBezTo>
                    <a:cubicBezTo>
                      <a:pt x="38617" y="31695"/>
                      <a:pt x="38385" y="31667"/>
                      <a:pt x="38154" y="31640"/>
                    </a:cubicBezTo>
                    <a:cubicBezTo>
                      <a:pt x="37855" y="31599"/>
                      <a:pt x="37529" y="31531"/>
                      <a:pt x="37217" y="31531"/>
                    </a:cubicBezTo>
                    <a:cubicBezTo>
                      <a:pt x="36700" y="31531"/>
                      <a:pt x="36415" y="31817"/>
                      <a:pt x="36265" y="32293"/>
                    </a:cubicBezTo>
                    <a:cubicBezTo>
                      <a:pt x="36184" y="32524"/>
                      <a:pt x="36170" y="32714"/>
                      <a:pt x="36224" y="32850"/>
                    </a:cubicBezTo>
                    <a:lnTo>
                      <a:pt x="36197" y="32850"/>
                    </a:lnTo>
                    <a:cubicBezTo>
                      <a:pt x="36134" y="32850"/>
                      <a:pt x="36068" y="32849"/>
                      <a:pt x="36001" y="32849"/>
                    </a:cubicBezTo>
                    <a:cubicBezTo>
                      <a:pt x="35748" y="32849"/>
                      <a:pt x="35477" y="32866"/>
                      <a:pt x="35273" y="33027"/>
                    </a:cubicBezTo>
                    <a:cubicBezTo>
                      <a:pt x="34906" y="33298"/>
                      <a:pt x="34824" y="34155"/>
                      <a:pt x="35096" y="34522"/>
                    </a:cubicBezTo>
                    <a:cubicBezTo>
                      <a:pt x="35286" y="34794"/>
                      <a:pt x="35694" y="34766"/>
                      <a:pt x="36007" y="34780"/>
                    </a:cubicBezTo>
                    <a:cubicBezTo>
                      <a:pt x="36343" y="34800"/>
                      <a:pt x="36766" y="34870"/>
                      <a:pt x="37150" y="34870"/>
                    </a:cubicBezTo>
                    <a:cubicBezTo>
                      <a:pt x="37293" y="34870"/>
                      <a:pt x="37431" y="34860"/>
                      <a:pt x="37556" y="34834"/>
                    </a:cubicBezTo>
                    <a:cubicBezTo>
                      <a:pt x="38046" y="34712"/>
                      <a:pt x="38018" y="33869"/>
                      <a:pt x="37910" y="33380"/>
                    </a:cubicBezTo>
                    <a:lnTo>
                      <a:pt x="37910" y="33380"/>
                    </a:lnTo>
                    <a:cubicBezTo>
                      <a:pt x="38209" y="33421"/>
                      <a:pt x="38508" y="33421"/>
                      <a:pt x="38807" y="33421"/>
                    </a:cubicBezTo>
                    <a:cubicBezTo>
                      <a:pt x="38793" y="34182"/>
                      <a:pt x="38807" y="34943"/>
                      <a:pt x="38848" y="35704"/>
                    </a:cubicBezTo>
                    <a:cubicBezTo>
                      <a:pt x="38698" y="35699"/>
                      <a:pt x="38548" y="35693"/>
                      <a:pt x="38400" y="35693"/>
                    </a:cubicBezTo>
                    <a:cubicBezTo>
                      <a:pt x="38185" y="35693"/>
                      <a:pt x="37975" y="35705"/>
                      <a:pt x="37774" y="35745"/>
                    </a:cubicBezTo>
                    <a:cubicBezTo>
                      <a:pt x="37502" y="35786"/>
                      <a:pt x="37271" y="35922"/>
                      <a:pt x="37189" y="36207"/>
                    </a:cubicBezTo>
                    <a:cubicBezTo>
                      <a:pt x="37081" y="36533"/>
                      <a:pt x="37176" y="36968"/>
                      <a:pt x="37189" y="37322"/>
                    </a:cubicBezTo>
                    <a:cubicBezTo>
                      <a:pt x="37203" y="37702"/>
                      <a:pt x="37217" y="38096"/>
                      <a:pt x="37230" y="38477"/>
                    </a:cubicBezTo>
                    <a:cubicBezTo>
                      <a:pt x="36727" y="38491"/>
                      <a:pt x="36238" y="38504"/>
                      <a:pt x="35735" y="38518"/>
                    </a:cubicBezTo>
                    <a:cubicBezTo>
                      <a:pt x="35721" y="38137"/>
                      <a:pt x="35708" y="37757"/>
                      <a:pt x="35708" y="37376"/>
                    </a:cubicBezTo>
                    <a:cubicBezTo>
                      <a:pt x="35694" y="37023"/>
                      <a:pt x="35762" y="36574"/>
                      <a:pt x="35585" y="36234"/>
                    </a:cubicBezTo>
                    <a:cubicBezTo>
                      <a:pt x="35389" y="35851"/>
                      <a:pt x="34924" y="35768"/>
                      <a:pt x="34455" y="35768"/>
                    </a:cubicBezTo>
                    <a:cubicBezTo>
                      <a:pt x="34309" y="35768"/>
                      <a:pt x="34162" y="35776"/>
                      <a:pt x="34022" y="35786"/>
                    </a:cubicBezTo>
                    <a:cubicBezTo>
                      <a:pt x="34022" y="35636"/>
                      <a:pt x="34036" y="35432"/>
                      <a:pt x="34036" y="35351"/>
                    </a:cubicBezTo>
                    <a:cubicBezTo>
                      <a:pt x="34050" y="35065"/>
                      <a:pt x="34036" y="34794"/>
                      <a:pt x="34050" y="34522"/>
                    </a:cubicBezTo>
                    <a:cubicBezTo>
                      <a:pt x="34050" y="34032"/>
                      <a:pt x="34050" y="33543"/>
                      <a:pt x="34050" y="33054"/>
                    </a:cubicBezTo>
                    <a:cubicBezTo>
                      <a:pt x="34050" y="32089"/>
                      <a:pt x="34050" y="31110"/>
                      <a:pt x="34050" y="30145"/>
                    </a:cubicBezTo>
                    <a:cubicBezTo>
                      <a:pt x="34050" y="29166"/>
                      <a:pt x="34063" y="28201"/>
                      <a:pt x="34063" y="27223"/>
                    </a:cubicBezTo>
                    <a:cubicBezTo>
                      <a:pt x="34063" y="26380"/>
                      <a:pt x="34145" y="25456"/>
                      <a:pt x="33995" y="24613"/>
                    </a:cubicBezTo>
                    <a:cubicBezTo>
                      <a:pt x="34456" y="24603"/>
                      <a:pt x="34911" y="24594"/>
                      <a:pt x="35364" y="24594"/>
                    </a:cubicBezTo>
                    <a:close/>
                    <a:moveTo>
                      <a:pt x="21952" y="19366"/>
                    </a:moveTo>
                    <a:cubicBezTo>
                      <a:pt x="22170" y="19366"/>
                      <a:pt x="22401" y="19380"/>
                      <a:pt x="22632" y="19380"/>
                    </a:cubicBezTo>
                    <a:cubicBezTo>
                      <a:pt x="23679" y="19407"/>
                      <a:pt x="24712" y="19434"/>
                      <a:pt x="25758" y="19462"/>
                    </a:cubicBezTo>
                    <a:lnTo>
                      <a:pt x="26112" y="19462"/>
                    </a:lnTo>
                    <a:cubicBezTo>
                      <a:pt x="26574" y="19489"/>
                      <a:pt x="27036" y="19489"/>
                      <a:pt x="27498" y="19489"/>
                    </a:cubicBezTo>
                    <a:cubicBezTo>
                      <a:pt x="27607" y="19502"/>
                      <a:pt x="27688" y="19557"/>
                      <a:pt x="27729" y="19733"/>
                    </a:cubicBezTo>
                    <a:cubicBezTo>
                      <a:pt x="27783" y="19978"/>
                      <a:pt x="27729" y="20318"/>
                      <a:pt x="27716" y="20563"/>
                    </a:cubicBezTo>
                    <a:cubicBezTo>
                      <a:pt x="27716" y="21568"/>
                      <a:pt x="27702" y="22574"/>
                      <a:pt x="27702" y="23580"/>
                    </a:cubicBezTo>
                    <a:cubicBezTo>
                      <a:pt x="27688" y="24654"/>
                      <a:pt x="27688" y="25714"/>
                      <a:pt x="27675" y="26774"/>
                    </a:cubicBezTo>
                    <a:cubicBezTo>
                      <a:pt x="27559" y="26733"/>
                      <a:pt x="27427" y="26723"/>
                      <a:pt x="27292" y="26723"/>
                    </a:cubicBezTo>
                    <a:cubicBezTo>
                      <a:pt x="27158" y="26723"/>
                      <a:pt x="27022" y="26733"/>
                      <a:pt x="26900" y="26733"/>
                    </a:cubicBezTo>
                    <a:cubicBezTo>
                      <a:pt x="26519" y="26733"/>
                      <a:pt x="26139" y="26733"/>
                      <a:pt x="25745" y="26761"/>
                    </a:cubicBezTo>
                    <a:cubicBezTo>
                      <a:pt x="25405" y="26774"/>
                      <a:pt x="25038" y="26842"/>
                      <a:pt x="24861" y="27100"/>
                    </a:cubicBezTo>
                    <a:cubicBezTo>
                      <a:pt x="24712" y="27168"/>
                      <a:pt x="24616" y="27304"/>
                      <a:pt x="24589" y="27522"/>
                    </a:cubicBezTo>
                    <a:cubicBezTo>
                      <a:pt x="24521" y="27998"/>
                      <a:pt x="24644" y="28460"/>
                      <a:pt x="25106" y="28650"/>
                    </a:cubicBezTo>
                    <a:cubicBezTo>
                      <a:pt x="25364" y="28759"/>
                      <a:pt x="25717" y="28827"/>
                      <a:pt x="26071" y="28840"/>
                    </a:cubicBezTo>
                    <a:cubicBezTo>
                      <a:pt x="25976" y="29262"/>
                      <a:pt x="25949" y="29846"/>
                      <a:pt x="26329" y="30091"/>
                    </a:cubicBezTo>
                    <a:cubicBezTo>
                      <a:pt x="26547" y="30213"/>
                      <a:pt x="26818" y="30240"/>
                      <a:pt x="27063" y="30281"/>
                    </a:cubicBezTo>
                    <a:cubicBezTo>
                      <a:pt x="27203" y="30291"/>
                      <a:pt x="27351" y="30323"/>
                      <a:pt x="27494" y="30323"/>
                    </a:cubicBezTo>
                    <a:cubicBezTo>
                      <a:pt x="27546" y="30323"/>
                      <a:pt x="27597" y="30319"/>
                      <a:pt x="27648" y="30308"/>
                    </a:cubicBezTo>
                    <a:lnTo>
                      <a:pt x="27648" y="30308"/>
                    </a:lnTo>
                    <a:cubicBezTo>
                      <a:pt x="27634" y="32130"/>
                      <a:pt x="27620" y="33951"/>
                      <a:pt x="27607" y="35772"/>
                    </a:cubicBezTo>
                    <a:cubicBezTo>
                      <a:pt x="27480" y="35772"/>
                      <a:pt x="27359" y="35778"/>
                      <a:pt x="27240" y="35778"/>
                    </a:cubicBezTo>
                    <a:cubicBezTo>
                      <a:pt x="27181" y="35778"/>
                      <a:pt x="27122" y="35777"/>
                      <a:pt x="27063" y="35772"/>
                    </a:cubicBezTo>
                    <a:cubicBezTo>
                      <a:pt x="26828" y="35772"/>
                      <a:pt x="26537" y="35744"/>
                      <a:pt x="26249" y="35744"/>
                    </a:cubicBezTo>
                    <a:cubicBezTo>
                      <a:pt x="25903" y="35744"/>
                      <a:pt x="25561" y="35785"/>
                      <a:pt x="25323" y="35963"/>
                    </a:cubicBezTo>
                    <a:cubicBezTo>
                      <a:pt x="24956" y="36234"/>
                      <a:pt x="24970" y="36724"/>
                      <a:pt x="24943" y="37131"/>
                    </a:cubicBezTo>
                    <a:cubicBezTo>
                      <a:pt x="24916" y="37485"/>
                      <a:pt x="24902" y="37825"/>
                      <a:pt x="24875" y="38164"/>
                    </a:cubicBezTo>
                    <a:cubicBezTo>
                      <a:pt x="24834" y="38545"/>
                      <a:pt x="24752" y="38599"/>
                      <a:pt x="24372" y="38613"/>
                    </a:cubicBezTo>
                    <a:cubicBezTo>
                      <a:pt x="24252" y="38613"/>
                      <a:pt x="24124" y="38615"/>
                      <a:pt x="23994" y="38615"/>
                    </a:cubicBezTo>
                    <a:cubicBezTo>
                      <a:pt x="23799" y="38615"/>
                      <a:pt x="23600" y="38610"/>
                      <a:pt x="23420" y="38586"/>
                    </a:cubicBezTo>
                    <a:cubicBezTo>
                      <a:pt x="23176" y="38559"/>
                      <a:pt x="23271" y="38613"/>
                      <a:pt x="23189" y="38396"/>
                    </a:cubicBezTo>
                    <a:cubicBezTo>
                      <a:pt x="23135" y="38246"/>
                      <a:pt x="23162" y="38029"/>
                      <a:pt x="23149" y="37865"/>
                    </a:cubicBezTo>
                    <a:cubicBezTo>
                      <a:pt x="23149" y="37349"/>
                      <a:pt x="23216" y="36696"/>
                      <a:pt x="22945" y="36221"/>
                    </a:cubicBezTo>
                    <a:cubicBezTo>
                      <a:pt x="22766" y="35918"/>
                      <a:pt x="22459" y="35854"/>
                      <a:pt x="22142" y="35854"/>
                    </a:cubicBezTo>
                    <a:cubicBezTo>
                      <a:pt x="21976" y="35854"/>
                      <a:pt x="21808" y="35872"/>
                      <a:pt x="21653" y="35881"/>
                    </a:cubicBezTo>
                    <a:lnTo>
                      <a:pt x="21517" y="35881"/>
                    </a:lnTo>
                    <a:cubicBezTo>
                      <a:pt x="21558" y="34902"/>
                      <a:pt x="21545" y="33896"/>
                      <a:pt x="21531" y="32918"/>
                    </a:cubicBezTo>
                    <a:lnTo>
                      <a:pt x="21531" y="32918"/>
                    </a:lnTo>
                    <a:cubicBezTo>
                      <a:pt x="21681" y="32938"/>
                      <a:pt x="21830" y="32945"/>
                      <a:pt x="21981" y="32945"/>
                    </a:cubicBezTo>
                    <a:cubicBezTo>
                      <a:pt x="22133" y="32945"/>
                      <a:pt x="22285" y="32938"/>
                      <a:pt x="22442" y="32931"/>
                    </a:cubicBezTo>
                    <a:cubicBezTo>
                      <a:pt x="22496" y="32931"/>
                      <a:pt x="22550" y="32918"/>
                      <a:pt x="22605" y="32918"/>
                    </a:cubicBezTo>
                    <a:cubicBezTo>
                      <a:pt x="22483" y="33530"/>
                      <a:pt x="22183" y="34427"/>
                      <a:pt x="23013" y="34603"/>
                    </a:cubicBezTo>
                    <a:cubicBezTo>
                      <a:pt x="23152" y="34634"/>
                      <a:pt x="23306" y="34647"/>
                      <a:pt x="23464" y="34647"/>
                    </a:cubicBezTo>
                    <a:cubicBezTo>
                      <a:pt x="23861" y="34647"/>
                      <a:pt x="24294" y="34570"/>
                      <a:pt x="24644" y="34522"/>
                    </a:cubicBezTo>
                    <a:cubicBezTo>
                      <a:pt x="24983" y="34481"/>
                      <a:pt x="25174" y="34372"/>
                      <a:pt x="25310" y="34019"/>
                    </a:cubicBezTo>
                    <a:cubicBezTo>
                      <a:pt x="25432" y="33706"/>
                      <a:pt x="25459" y="33217"/>
                      <a:pt x="25337" y="32891"/>
                    </a:cubicBezTo>
                    <a:cubicBezTo>
                      <a:pt x="25201" y="32564"/>
                      <a:pt x="24888" y="32537"/>
                      <a:pt x="24576" y="32510"/>
                    </a:cubicBezTo>
                    <a:cubicBezTo>
                      <a:pt x="24494" y="32510"/>
                      <a:pt x="24372" y="32497"/>
                      <a:pt x="24236" y="32497"/>
                    </a:cubicBezTo>
                    <a:cubicBezTo>
                      <a:pt x="24304" y="32238"/>
                      <a:pt x="24263" y="31926"/>
                      <a:pt x="24277" y="31654"/>
                    </a:cubicBezTo>
                    <a:cubicBezTo>
                      <a:pt x="24277" y="31069"/>
                      <a:pt x="24086" y="30648"/>
                      <a:pt x="23475" y="30566"/>
                    </a:cubicBezTo>
                    <a:cubicBezTo>
                      <a:pt x="23314" y="30545"/>
                      <a:pt x="23148" y="30536"/>
                      <a:pt x="22978" y="30536"/>
                    </a:cubicBezTo>
                    <a:cubicBezTo>
                      <a:pt x="22503" y="30536"/>
                      <a:pt x="22002" y="30609"/>
                      <a:pt x="21531" y="30689"/>
                    </a:cubicBezTo>
                    <a:cubicBezTo>
                      <a:pt x="21517" y="29669"/>
                      <a:pt x="21517" y="28650"/>
                      <a:pt x="21517" y="27631"/>
                    </a:cubicBezTo>
                    <a:cubicBezTo>
                      <a:pt x="21517" y="26258"/>
                      <a:pt x="21517" y="24871"/>
                      <a:pt x="21490" y="23485"/>
                    </a:cubicBezTo>
                    <a:cubicBezTo>
                      <a:pt x="21450" y="22370"/>
                      <a:pt x="21531" y="21174"/>
                      <a:pt x="21382" y="20046"/>
                    </a:cubicBezTo>
                    <a:cubicBezTo>
                      <a:pt x="21395" y="19937"/>
                      <a:pt x="21409" y="19829"/>
                      <a:pt x="21436" y="19720"/>
                    </a:cubicBezTo>
                    <a:cubicBezTo>
                      <a:pt x="21531" y="19366"/>
                      <a:pt x="21640" y="19380"/>
                      <a:pt x="21952" y="19366"/>
                    </a:cubicBezTo>
                    <a:close/>
                    <a:moveTo>
                      <a:pt x="1265" y="47152"/>
                    </a:moveTo>
                    <a:cubicBezTo>
                      <a:pt x="1347" y="47152"/>
                      <a:pt x="1428" y="47156"/>
                      <a:pt x="1510" y="47162"/>
                    </a:cubicBezTo>
                    <a:cubicBezTo>
                      <a:pt x="2067" y="47217"/>
                      <a:pt x="2067" y="47625"/>
                      <a:pt x="2108" y="48100"/>
                    </a:cubicBezTo>
                    <a:cubicBezTo>
                      <a:pt x="2121" y="48168"/>
                      <a:pt x="2203" y="48630"/>
                      <a:pt x="2176" y="48698"/>
                    </a:cubicBezTo>
                    <a:cubicBezTo>
                      <a:pt x="2176" y="48681"/>
                      <a:pt x="2088" y="48676"/>
                      <a:pt x="1985" y="48676"/>
                    </a:cubicBezTo>
                    <a:cubicBezTo>
                      <a:pt x="1848" y="48676"/>
                      <a:pt x="1682" y="48685"/>
                      <a:pt x="1659" y="48685"/>
                    </a:cubicBezTo>
                    <a:cubicBezTo>
                      <a:pt x="1469" y="48698"/>
                      <a:pt x="1279" y="48712"/>
                      <a:pt x="1075" y="48726"/>
                    </a:cubicBezTo>
                    <a:cubicBezTo>
                      <a:pt x="1048" y="48209"/>
                      <a:pt x="1034" y="47679"/>
                      <a:pt x="1020" y="47162"/>
                    </a:cubicBezTo>
                    <a:cubicBezTo>
                      <a:pt x="1102" y="47156"/>
                      <a:pt x="1183" y="47152"/>
                      <a:pt x="1265" y="47152"/>
                    </a:cubicBezTo>
                    <a:close/>
                    <a:moveTo>
                      <a:pt x="47479" y="47152"/>
                    </a:moveTo>
                    <a:cubicBezTo>
                      <a:pt x="47560" y="47152"/>
                      <a:pt x="47642" y="47156"/>
                      <a:pt x="47723" y="47162"/>
                    </a:cubicBezTo>
                    <a:cubicBezTo>
                      <a:pt x="47710" y="47679"/>
                      <a:pt x="47683" y="48209"/>
                      <a:pt x="47655" y="48726"/>
                    </a:cubicBezTo>
                    <a:cubicBezTo>
                      <a:pt x="47465" y="48712"/>
                      <a:pt x="47275" y="48698"/>
                      <a:pt x="47084" y="48685"/>
                    </a:cubicBezTo>
                    <a:cubicBezTo>
                      <a:pt x="47061" y="48685"/>
                      <a:pt x="46896" y="48676"/>
                      <a:pt x="46758" y="48676"/>
                    </a:cubicBezTo>
                    <a:cubicBezTo>
                      <a:pt x="46655" y="48676"/>
                      <a:pt x="46568" y="48681"/>
                      <a:pt x="46568" y="48698"/>
                    </a:cubicBezTo>
                    <a:cubicBezTo>
                      <a:pt x="46527" y="48630"/>
                      <a:pt x="46622" y="48168"/>
                      <a:pt x="46622" y="48100"/>
                    </a:cubicBezTo>
                    <a:cubicBezTo>
                      <a:pt x="46677" y="47625"/>
                      <a:pt x="46663" y="47217"/>
                      <a:pt x="47234" y="47162"/>
                    </a:cubicBezTo>
                    <a:cubicBezTo>
                      <a:pt x="47316" y="47156"/>
                      <a:pt x="47397" y="47152"/>
                      <a:pt x="47479" y="47152"/>
                    </a:cubicBezTo>
                    <a:close/>
                    <a:moveTo>
                      <a:pt x="44210" y="36403"/>
                    </a:moveTo>
                    <a:cubicBezTo>
                      <a:pt x="44232" y="36403"/>
                      <a:pt x="44286" y="36426"/>
                      <a:pt x="44407" y="36438"/>
                    </a:cubicBezTo>
                    <a:cubicBezTo>
                      <a:pt x="45236" y="36520"/>
                      <a:pt x="46106" y="36506"/>
                      <a:pt x="46949" y="36533"/>
                    </a:cubicBezTo>
                    <a:cubicBezTo>
                      <a:pt x="46960" y="36535"/>
                      <a:pt x="46978" y="36536"/>
                      <a:pt x="47002" y="36536"/>
                    </a:cubicBezTo>
                    <a:cubicBezTo>
                      <a:pt x="47094" y="36536"/>
                      <a:pt x="47267" y="36526"/>
                      <a:pt x="47414" y="36526"/>
                    </a:cubicBezTo>
                    <a:cubicBezTo>
                      <a:pt x="47540" y="36526"/>
                      <a:pt x="47647" y="36533"/>
                      <a:pt x="47669" y="36561"/>
                    </a:cubicBezTo>
                    <a:cubicBezTo>
                      <a:pt x="47655" y="36561"/>
                      <a:pt x="47615" y="37036"/>
                      <a:pt x="47615" y="37077"/>
                    </a:cubicBezTo>
                    <a:cubicBezTo>
                      <a:pt x="47628" y="37485"/>
                      <a:pt x="47642" y="37893"/>
                      <a:pt x="47655" y="38300"/>
                    </a:cubicBezTo>
                    <a:cubicBezTo>
                      <a:pt x="47683" y="39157"/>
                      <a:pt x="47710" y="40027"/>
                      <a:pt x="47723" y="40883"/>
                    </a:cubicBezTo>
                    <a:cubicBezTo>
                      <a:pt x="47764" y="42895"/>
                      <a:pt x="47791" y="44893"/>
                      <a:pt x="47737" y="46891"/>
                    </a:cubicBezTo>
                    <a:cubicBezTo>
                      <a:pt x="47537" y="46833"/>
                      <a:pt x="47333" y="46797"/>
                      <a:pt x="47143" y="46797"/>
                    </a:cubicBezTo>
                    <a:cubicBezTo>
                      <a:pt x="46699" y="46797"/>
                      <a:pt x="46327" y="46994"/>
                      <a:pt x="46242" y="47584"/>
                    </a:cubicBezTo>
                    <a:cubicBezTo>
                      <a:pt x="46201" y="47910"/>
                      <a:pt x="46160" y="48236"/>
                      <a:pt x="46133" y="48549"/>
                    </a:cubicBezTo>
                    <a:cubicBezTo>
                      <a:pt x="46119" y="48726"/>
                      <a:pt x="46092" y="48929"/>
                      <a:pt x="46255" y="49038"/>
                    </a:cubicBezTo>
                    <a:cubicBezTo>
                      <a:pt x="46379" y="49121"/>
                      <a:pt x="46579" y="49133"/>
                      <a:pt x="46765" y="49133"/>
                    </a:cubicBezTo>
                    <a:cubicBezTo>
                      <a:pt x="46844" y="49133"/>
                      <a:pt x="46920" y="49131"/>
                      <a:pt x="46988" y="49131"/>
                    </a:cubicBezTo>
                    <a:cubicBezTo>
                      <a:pt x="47023" y="49131"/>
                      <a:pt x="47055" y="49131"/>
                      <a:pt x="47084" y="49133"/>
                    </a:cubicBezTo>
                    <a:cubicBezTo>
                      <a:pt x="47261" y="49147"/>
                      <a:pt x="47451" y="49174"/>
                      <a:pt x="47628" y="49188"/>
                    </a:cubicBezTo>
                    <a:cubicBezTo>
                      <a:pt x="47601" y="49759"/>
                      <a:pt x="47560" y="50329"/>
                      <a:pt x="47506" y="50900"/>
                    </a:cubicBezTo>
                    <a:cubicBezTo>
                      <a:pt x="44636" y="50998"/>
                      <a:pt x="41775" y="51062"/>
                      <a:pt x="38902" y="51062"/>
                    </a:cubicBezTo>
                    <a:cubicBezTo>
                      <a:pt x="38196" y="51062"/>
                      <a:pt x="37489" y="51058"/>
                      <a:pt x="36782" y="51050"/>
                    </a:cubicBezTo>
                    <a:cubicBezTo>
                      <a:pt x="35055" y="51036"/>
                      <a:pt x="33316" y="50982"/>
                      <a:pt x="31589" y="50941"/>
                    </a:cubicBezTo>
                    <a:cubicBezTo>
                      <a:pt x="30787" y="50860"/>
                      <a:pt x="29972" y="50860"/>
                      <a:pt x="29183" y="50846"/>
                    </a:cubicBezTo>
                    <a:cubicBezTo>
                      <a:pt x="28660" y="50840"/>
                      <a:pt x="28136" y="50837"/>
                      <a:pt x="27613" y="50837"/>
                    </a:cubicBezTo>
                    <a:cubicBezTo>
                      <a:pt x="26872" y="50837"/>
                      <a:pt x="26132" y="50844"/>
                      <a:pt x="25391" y="50860"/>
                    </a:cubicBezTo>
                    <a:cubicBezTo>
                      <a:pt x="24671" y="50887"/>
                      <a:pt x="23964" y="50914"/>
                      <a:pt x="23257" y="50955"/>
                    </a:cubicBezTo>
                    <a:cubicBezTo>
                      <a:pt x="23203" y="50927"/>
                      <a:pt x="23149" y="50914"/>
                      <a:pt x="23081" y="50900"/>
                    </a:cubicBezTo>
                    <a:cubicBezTo>
                      <a:pt x="22438" y="50886"/>
                      <a:pt x="21795" y="50880"/>
                      <a:pt x="21152" y="50880"/>
                    </a:cubicBezTo>
                    <a:cubicBezTo>
                      <a:pt x="18084" y="50880"/>
                      <a:pt x="15016" y="51016"/>
                      <a:pt x="11949" y="51050"/>
                    </a:cubicBezTo>
                    <a:cubicBezTo>
                      <a:pt x="11243" y="51058"/>
                      <a:pt x="10539" y="51062"/>
                      <a:pt x="9835" y="51062"/>
                    </a:cubicBezTo>
                    <a:cubicBezTo>
                      <a:pt x="6969" y="51062"/>
                      <a:pt x="4108" y="50998"/>
                      <a:pt x="1238" y="50900"/>
                    </a:cubicBezTo>
                    <a:cubicBezTo>
                      <a:pt x="1183" y="50329"/>
                      <a:pt x="1143" y="49759"/>
                      <a:pt x="1102" y="49188"/>
                    </a:cubicBezTo>
                    <a:cubicBezTo>
                      <a:pt x="1292" y="49174"/>
                      <a:pt x="1482" y="49147"/>
                      <a:pt x="1659" y="49133"/>
                    </a:cubicBezTo>
                    <a:cubicBezTo>
                      <a:pt x="1688" y="49131"/>
                      <a:pt x="1721" y="49131"/>
                      <a:pt x="1756" y="49131"/>
                    </a:cubicBezTo>
                    <a:cubicBezTo>
                      <a:pt x="1823" y="49131"/>
                      <a:pt x="1900" y="49133"/>
                      <a:pt x="1978" y="49133"/>
                    </a:cubicBezTo>
                    <a:cubicBezTo>
                      <a:pt x="2163" y="49133"/>
                      <a:pt x="2359" y="49121"/>
                      <a:pt x="2475" y="49038"/>
                    </a:cubicBezTo>
                    <a:cubicBezTo>
                      <a:pt x="2651" y="48929"/>
                      <a:pt x="2624" y="48726"/>
                      <a:pt x="2611" y="48549"/>
                    </a:cubicBezTo>
                    <a:cubicBezTo>
                      <a:pt x="2570" y="48236"/>
                      <a:pt x="2543" y="47910"/>
                      <a:pt x="2488" y="47584"/>
                    </a:cubicBezTo>
                    <a:cubicBezTo>
                      <a:pt x="2403" y="46994"/>
                      <a:pt x="2031" y="46797"/>
                      <a:pt x="1592" y="46797"/>
                    </a:cubicBezTo>
                    <a:cubicBezTo>
                      <a:pt x="1404" y="46797"/>
                      <a:pt x="1203" y="46833"/>
                      <a:pt x="1007" y="46891"/>
                    </a:cubicBezTo>
                    <a:cubicBezTo>
                      <a:pt x="952" y="44893"/>
                      <a:pt x="980" y="42895"/>
                      <a:pt x="1020" y="40883"/>
                    </a:cubicBezTo>
                    <a:cubicBezTo>
                      <a:pt x="1034" y="40027"/>
                      <a:pt x="1061" y="39157"/>
                      <a:pt x="1075" y="38300"/>
                    </a:cubicBezTo>
                    <a:cubicBezTo>
                      <a:pt x="1088" y="37893"/>
                      <a:pt x="1102" y="37485"/>
                      <a:pt x="1115" y="37077"/>
                    </a:cubicBezTo>
                    <a:cubicBezTo>
                      <a:pt x="1115" y="37036"/>
                      <a:pt x="1075" y="36561"/>
                      <a:pt x="1075" y="36561"/>
                    </a:cubicBezTo>
                    <a:cubicBezTo>
                      <a:pt x="1097" y="36533"/>
                      <a:pt x="1202" y="36526"/>
                      <a:pt x="1326" y="36526"/>
                    </a:cubicBezTo>
                    <a:cubicBezTo>
                      <a:pt x="1471" y="36526"/>
                      <a:pt x="1642" y="36536"/>
                      <a:pt x="1738" y="36536"/>
                    </a:cubicBezTo>
                    <a:cubicBezTo>
                      <a:pt x="1762" y="36536"/>
                      <a:pt x="1782" y="36535"/>
                      <a:pt x="1795" y="36533"/>
                    </a:cubicBezTo>
                    <a:cubicBezTo>
                      <a:pt x="2624" y="36506"/>
                      <a:pt x="3494" y="36520"/>
                      <a:pt x="4337" y="36438"/>
                    </a:cubicBezTo>
                    <a:cubicBezTo>
                      <a:pt x="4452" y="36426"/>
                      <a:pt x="4505" y="36403"/>
                      <a:pt x="4527" y="36403"/>
                    </a:cubicBezTo>
                    <a:cubicBezTo>
                      <a:pt x="4555" y="36403"/>
                      <a:pt x="4535" y="36439"/>
                      <a:pt x="4527" y="36574"/>
                    </a:cubicBezTo>
                    <a:cubicBezTo>
                      <a:pt x="4527" y="36764"/>
                      <a:pt x="4527" y="36955"/>
                      <a:pt x="4527" y="37145"/>
                    </a:cubicBezTo>
                    <a:cubicBezTo>
                      <a:pt x="4500" y="37621"/>
                      <a:pt x="4459" y="38096"/>
                      <a:pt x="4405" y="38559"/>
                    </a:cubicBezTo>
                    <a:cubicBezTo>
                      <a:pt x="4365" y="38824"/>
                      <a:pt x="4494" y="39103"/>
                      <a:pt x="4791" y="39103"/>
                    </a:cubicBezTo>
                    <a:cubicBezTo>
                      <a:pt x="4798" y="39103"/>
                      <a:pt x="4805" y="39103"/>
                      <a:pt x="4813" y="39102"/>
                    </a:cubicBezTo>
                    <a:cubicBezTo>
                      <a:pt x="5682" y="39089"/>
                      <a:pt x="6552" y="39062"/>
                      <a:pt x="7409" y="39034"/>
                    </a:cubicBezTo>
                    <a:cubicBezTo>
                      <a:pt x="7640" y="39021"/>
                      <a:pt x="7830" y="38844"/>
                      <a:pt x="7830" y="38613"/>
                    </a:cubicBezTo>
                    <a:cubicBezTo>
                      <a:pt x="7816" y="37974"/>
                      <a:pt x="7803" y="37335"/>
                      <a:pt x="7871" y="36710"/>
                    </a:cubicBezTo>
                    <a:cubicBezTo>
                      <a:pt x="7887" y="36490"/>
                      <a:pt x="7972" y="36446"/>
                      <a:pt x="8105" y="36446"/>
                    </a:cubicBezTo>
                    <a:cubicBezTo>
                      <a:pt x="8193" y="36446"/>
                      <a:pt x="8303" y="36465"/>
                      <a:pt x="8428" y="36465"/>
                    </a:cubicBezTo>
                    <a:cubicBezTo>
                      <a:pt x="8782" y="36479"/>
                      <a:pt x="9121" y="36479"/>
                      <a:pt x="9461" y="36493"/>
                    </a:cubicBezTo>
                    <a:cubicBezTo>
                      <a:pt x="9774" y="36506"/>
                      <a:pt x="10086" y="36520"/>
                      <a:pt x="10399" y="36533"/>
                    </a:cubicBezTo>
                    <a:cubicBezTo>
                      <a:pt x="10453" y="36533"/>
                      <a:pt x="10712" y="36547"/>
                      <a:pt x="10766" y="36547"/>
                    </a:cubicBezTo>
                    <a:cubicBezTo>
                      <a:pt x="10752" y="36588"/>
                      <a:pt x="10739" y="36873"/>
                      <a:pt x="10739" y="36928"/>
                    </a:cubicBezTo>
                    <a:cubicBezTo>
                      <a:pt x="10712" y="37580"/>
                      <a:pt x="10684" y="38232"/>
                      <a:pt x="10657" y="38885"/>
                    </a:cubicBezTo>
                    <a:cubicBezTo>
                      <a:pt x="10644" y="39116"/>
                      <a:pt x="10848" y="39306"/>
                      <a:pt x="11065" y="39306"/>
                    </a:cubicBezTo>
                    <a:cubicBezTo>
                      <a:pt x="11840" y="39320"/>
                      <a:pt x="12615" y="39333"/>
                      <a:pt x="13403" y="39347"/>
                    </a:cubicBezTo>
                    <a:cubicBezTo>
                      <a:pt x="13620" y="39347"/>
                      <a:pt x="13811" y="39157"/>
                      <a:pt x="13811" y="38939"/>
                    </a:cubicBezTo>
                    <a:cubicBezTo>
                      <a:pt x="13811" y="38287"/>
                      <a:pt x="13783" y="37634"/>
                      <a:pt x="13797" y="36982"/>
                    </a:cubicBezTo>
                    <a:cubicBezTo>
                      <a:pt x="13797" y="36601"/>
                      <a:pt x="13838" y="36561"/>
                      <a:pt x="14232" y="36547"/>
                    </a:cubicBezTo>
                    <a:lnTo>
                      <a:pt x="15319" y="36547"/>
                    </a:lnTo>
                    <a:cubicBezTo>
                      <a:pt x="15646" y="36561"/>
                      <a:pt x="15972" y="36574"/>
                      <a:pt x="16298" y="36588"/>
                    </a:cubicBezTo>
                    <a:cubicBezTo>
                      <a:pt x="16345" y="36589"/>
                      <a:pt x="16388" y="36590"/>
                      <a:pt x="16428" y="36590"/>
                    </a:cubicBezTo>
                    <a:cubicBezTo>
                      <a:pt x="16454" y="36590"/>
                      <a:pt x="16479" y="36589"/>
                      <a:pt x="16502" y="36589"/>
                    </a:cubicBezTo>
                    <a:cubicBezTo>
                      <a:pt x="16753" y="36589"/>
                      <a:pt x="16844" y="36605"/>
                      <a:pt x="16855" y="36968"/>
                    </a:cubicBezTo>
                    <a:cubicBezTo>
                      <a:pt x="16855" y="37648"/>
                      <a:pt x="16869" y="38314"/>
                      <a:pt x="16869" y="38994"/>
                    </a:cubicBezTo>
                    <a:cubicBezTo>
                      <a:pt x="16869" y="39178"/>
                      <a:pt x="17035" y="39388"/>
                      <a:pt x="17244" y="39388"/>
                    </a:cubicBezTo>
                    <a:cubicBezTo>
                      <a:pt x="17250" y="39388"/>
                      <a:pt x="17257" y="39388"/>
                      <a:pt x="17263" y="39388"/>
                    </a:cubicBezTo>
                    <a:cubicBezTo>
                      <a:pt x="18038" y="39320"/>
                      <a:pt x="18826" y="39238"/>
                      <a:pt x="19601" y="39157"/>
                    </a:cubicBezTo>
                    <a:cubicBezTo>
                      <a:pt x="19900" y="39129"/>
                      <a:pt x="20050" y="38912"/>
                      <a:pt x="20009" y="38627"/>
                    </a:cubicBezTo>
                    <a:cubicBezTo>
                      <a:pt x="19954" y="38260"/>
                      <a:pt x="19914" y="37879"/>
                      <a:pt x="19873" y="37512"/>
                    </a:cubicBezTo>
                    <a:cubicBezTo>
                      <a:pt x="19832" y="37172"/>
                      <a:pt x="19628" y="36683"/>
                      <a:pt x="20022" y="36506"/>
                    </a:cubicBezTo>
                    <a:cubicBezTo>
                      <a:pt x="20063" y="36479"/>
                      <a:pt x="20104" y="36465"/>
                      <a:pt x="20145" y="36452"/>
                    </a:cubicBezTo>
                    <a:cubicBezTo>
                      <a:pt x="20383" y="36472"/>
                      <a:pt x="20617" y="36476"/>
                      <a:pt x="20850" y="36476"/>
                    </a:cubicBezTo>
                    <a:cubicBezTo>
                      <a:pt x="20966" y="36476"/>
                      <a:pt x="21082" y="36475"/>
                      <a:pt x="21198" y="36475"/>
                    </a:cubicBezTo>
                    <a:cubicBezTo>
                      <a:pt x="21314" y="36475"/>
                      <a:pt x="21429" y="36476"/>
                      <a:pt x="21545" y="36479"/>
                    </a:cubicBezTo>
                    <a:cubicBezTo>
                      <a:pt x="21585" y="36480"/>
                      <a:pt x="21625" y="36481"/>
                      <a:pt x="21665" y="36481"/>
                    </a:cubicBezTo>
                    <a:cubicBezTo>
                      <a:pt x="21708" y="36481"/>
                      <a:pt x="21750" y="36480"/>
                      <a:pt x="21791" y="36480"/>
                    </a:cubicBezTo>
                    <a:cubicBezTo>
                      <a:pt x="22075" y="36480"/>
                      <a:pt x="22322" y="36501"/>
                      <a:pt x="22428" y="36819"/>
                    </a:cubicBezTo>
                    <a:cubicBezTo>
                      <a:pt x="22523" y="37131"/>
                      <a:pt x="22455" y="37539"/>
                      <a:pt x="22455" y="37865"/>
                    </a:cubicBezTo>
                    <a:cubicBezTo>
                      <a:pt x="22455" y="38287"/>
                      <a:pt x="22415" y="38926"/>
                      <a:pt x="22809" y="39197"/>
                    </a:cubicBezTo>
                    <a:cubicBezTo>
                      <a:pt x="23010" y="39327"/>
                      <a:pt x="23315" y="39357"/>
                      <a:pt x="23621" y="39357"/>
                    </a:cubicBezTo>
                    <a:cubicBezTo>
                      <a:pt x="23893" y="39357"/>
                      <a:pt x="24167" y="39333"/>
                      <a:pt x="24372" y="39333"/>
                    </a:cubicBezTo>
                    <a:cubicBezTo>
                      <a:pt x="24793" y="39333"/>
                      <a:pt x="25215" y="39279"/>
                      <a:pt x="25459" y="38898"/>
                    </a:cubicBezTo>
                    <a:cubicBezTo>
                      <a:pt x="25717" y="38504"/>
                      <a:pt x="25663" y="37947"/>
                      <a:pt x="25704" y="37512"/>
                    </a:cubicBezTo>
                    <a:cubicBezTo>
                      <a:pt x="25717" y="37227"/>
                      <a:pt x="25650" y="36792"/>
                      <a:pt x="25894" y="36629"/>
                    </a:cubicBezTo>
                    <a:cubicBezTo>
                      <a:pt x="26007" y="36553"/>
                      <a:pt x="26178" y="36533"/>
                      <a:pt x="26359" y="36533"/>
                    </a:cubicBezTo>
                    <a:cubicBezTo>
                      <a:pt x="26569" y="36533"/>
                      <a:pt x="26793" y="36561"/>
                      <a:pt x="26954" y="36561"/>
                    </a:cubicBezTo>
                    <a:cubicBezTo>
                      <a:pt x="27484" y="36547"/>
                      <a:pt x="28096" y="36574"/>
                      <a:pt x="28626" y="36465"/>
                    </a:cubicBezTo>
                    <a:cubicBezTo>
                      <a:pt x="28667" y="36479"/>
                      <a:pt x="28694" y="36493"/>
                      <a:pt x="28721" y="36506"/>
                    </a:cubicBezTo>
                    <a:cubicBezTo>
                      <a:pt x="29102" y="36683"/>
                      <a:pt x="28912" y="37172"/>
                      <a:pt x="28871" y="37512"/>
                    </a:cubicBezTo>
                    <a:cubicBezTo>
                      <a:pt x="28817" y="37879"/>
                      <a:pt x="28776" y="38260"/>
                      <a:pt x="28721" y="38627"/>
                    </a:cubicBezTo>
                    <a:cubicBezTo>
                      <a:pt x="28694" y="38912"/>
                      <a:pt x="28830" y="39129"/>
                      <a:pt x="29129" y="39157"/>
                    </a:cubicBezTo>
                    <a:cubicBezTo>
                      <a:pt x="29917" y="39238"/>
                      <a:pt x="30692" y="39320"/>
                      <a:pt x="31481" y="39388"/>
                    </a:cubicBezTo>
                    <a:cubicBezTo>
                      <a:pt x="31487" y="39388"/>
                      <a:pt x="31494" y="39388"/>
                      <a:pt x="31500" y="39388"/>
                    </a:cubicBezTo>
                    <a:cubicBezTo>
                      <a:pt x="31708" y="39388"/>
                      <a:pt x="31875" y="39178"/>
                      <a:pt x="31875" y="38994"/>
                    </a:cubicBezTo>
                    <a:cubicBezTo>
                      <a:pt x="31875" y="38314"/>
                      <a:pt x="31875" y="37648"/>
                      <a:pt x="31888" y="36968"/>
                    </a:cubicBezTo>
                    <a:cubicBezTo>
                      <a:pt x="31888" y="36605"/>
                      <a:pt x="31978" y="36589"/>
                      <a:pt x="32228" y="36589"/>
                    </a:cubicBezTo>
                    <a:cubicBezTo>
                      <a:pt x="32252" y="36589"/>
                      <a:pt x="32276" y="36590"/>
                      <a:pt x="32302" y="36590"/>
                    </a:cubicBezTo>
                    <a:cubicBezTo>
                      <a:pt x="32342" y="36590"/>
                      <a:pt x="32385" y="36589"/>
                      <a:pt x="32432" y="36588"/>
                    </a:cubicBezTo>
                    <a:cubicBezTo>
                      <a:pt x="32758" y="36574"/>
                      <a:pt x="33098" y="36561"/>
                      <a:pt x="33424" y="36547"/>
                    </a:cubicBezTo>
                    <a:lnTo>
                      <a:pt x="34512" y="36547"/>
                    </a:lnTo>
                    <a:cubicBezTo>
                      <a:pt x="34892" y="36561"/>
                      <a:pt x="34947" y="36601"/>
                      <a:pt x="34947" y="36982"/>
                    </a:cubicBezTo>
                    <a:cubicBezTo>
                      <a:pt x="34947" y="37634"/>
                      <a:pt x="34933" y="38287"/>
                      <a:pt x="34933" y="38939"/>
                    </a:cubicBezTo>
                    <a:cubicBezTo>
                      <a:pt x="34933" y="39157"/>
                      <a:pt x="35123" y="39347"/>
                      <a:pt x="35341" y="39347"/>
                    </a:cubicBezTo>
                    <a:cubicBezTo>
                      <a:pt x="36116" y="39333"/>
                      <a:pt x="36890" y="39320"/>
                      <a:pt x="37665" y="39306"/>
                    </a:cubicBezTo>
                    <a:cubicBezTo>
                      <a:pt x="37883" y="39306"/>
                      <a:pt x="38100" y="39116"/>
                      <a:pt x="38086" y="38885"/>
                    </a:cubicBezTo>
                    <a:cubicBezTo>
                      <a:pt x="38059" y="38232"/>
                      <a:pt x="38032" y="37580"/>
                      <a:pt x="38005" y="36928"/>
                    </a:cubicBezTo>
                    <a:cubicBezTo>
                      <a:pt x="37991" y="36873"/>
                      <a:pt x="37991" y="36588"/>
                      <a:pt x="37964" y="36547"/>
                    </a:cubicBezTo>
                    <a:cubicBezTo>
                      <a:pt x="38018" y="36547"/>
                      <a:pt x="38290" y="36533"/>
                      <a:pt x="38345" y="36533"/>
                    </a:cubicBezTo>
                    <a:cubicBezTo>
                      <a:pt x="38657" y="36520"/>
                      <a:pt x="38956" y="36506"/>
                      <a:pt x="39269" y="36493"/>
                    </a:cubicBezTo>
                    <a:cubicBezTo>
                      <a:pt x="39609" y="36479"/>
                      <a:pt x="39962" y="36479"/>
                      <a:pt x="40302" y="36465"/>
                    </a:cubicBezTo>
                    <a:cubicBezTo>
                      <a:pt x="40432" y="36465"/>
                      <a:pt x="40543" y="36446"/>
                      <a:pt x="40632" y="36446"/>
                    </a:cubicBezTo>
                    <a:cubicBezTo>
                      <a:pt x="40765" y="36446"/>
                      <a:pt x="40848" y="36490"/>
                      <a:pt x="40873" y="36710"/>
                    </a:cubicBezTo>
                    <a:cubicBezTo>
                      <a:pt x="40941" y="37335"/>
                      <a:pt x="40914" y="37974"/>
                      <a:pt x="40900" y="38613"/>
                    </a:cubicBezTo>
                    <a:cubicBezTo>
                      <a:pt x="40900" y="38844"/>
                      <a:pt x="41104" y="39021"/>
                      <a:pt x="41321" y="39034"/>
                    </a:cubicBezTo>
                    <a:cubicBezTo>
                      <a:pt x="42191" y="39062"/>
                      <a:pt x="43061" y="39089"/>
                      <a:pt x="43918" y="39102"/>
                    </a:cubicBezTo>
                    <a:cubicBezTo>
                      <a:pt x="43925" y="39103"/>
                      <a:pt x="43932" y="39103"/>
                      <a:pt x="43939" y="39103"/>
                    </a:cubicBezTo>
                    <a:cubicBezTo>
                      <a:pt x="44237" y="39103"/>
                      <a:pt x="44379" y="38824"/>
                      <a:pt x="44339" y="38559"/>
                    </a:cubicBezTo>
                    <a:cubicBezTo>
                      <a:pt x="44271" y="38096"/>
                      <a:pt x="44230" y="37621"/>
                      <a:pt x="44217" y="37145"/>
                    </a:cubicBezTo>
                    <a:cubicBezTo>
                      <a:pt x="44203" y="36955"/>
                      <a:pt x="44203" y="36764"/>
                      <a:pt x="44203" y="36574"/>
                    </a:cubicBezTo>
                    <a:cubicBezTo>
                      <a:pt x="44203" y="36439"/>
                      <a:pt x="44182" y="36403"/>
                      <a:pt x="44210" y="36403"/>
                    </a:cubicBezTo>
                    <a:close/>
                    <a:moveTo>
                      <a:pt x="24418" y="0"/>
                    </a:moveTo>
                    <a:cubicBezTo>
                      <a:pt x="24217" y="0"/>
                      <a:pt x="24019" y="80"/>
                      <a:pt x="23855" y="270"/>
                    </a:cubicBezTo>
                    <a:cubicBezTo>
                      <a:pt x="23420" y="772"/>
                      <a:pt x="23692" y="1493"/>
                      <a:pt x="24250" y="1656"/>
                    </a:cubicBezTo>
                    <a:cubicBezTo>
                      <a:pt x="24100" y="2036"/>
                      <a:pt x="24154" y="2621"/>
                      <a:pt x="24114" y="2961"/>
                    </a:cubicBezTo>
                    <a:cubicBezTo>
                      <a:pt x="24005" y="4198"/>
                      <a:pt x="23896" y="5475"/>
                      <a:pt x="24032" y="6712"/>
                    </a:cubicBezTo>
                    <a:cubicBezTo>
                      <a:pt x="24018" y="7677"/>
                      <a:pt x="24032" y="8656"/>
                      <a:pt x="24168" y="9621"/>
                    </a:cubicBezTo>
                    <a:cubicBezTo>
                      <a:pt x="23801" y="9838"/>
                      <a:pt x="23516" y="10382"/>
                      <a:pt x="23312" y="10695"/>
                    </a:cubicBezTo>
                    <a:cubicBezTo>
                      <a:pt x="22972" y="11211"/>
                      <a:pt x="22673" y="11741"/>
                      <a:pt x="22387" y="12285"/>
                    </a:cubicBezTo>
                    <a:cubicBezTo>
                      <a:pt x="21776" y="13413"/>
                      <a:pt x="21178" y="14541"/>
                      <a:pt x="20580" y="15656"/>
                    </a:cubicBezTo>
                    <a:cubicBezTo>
                      <a:pt x="20240" y="16281"/>
                      <a:pt x="19900" y="16920"/>
                      <a:pt x="19560" y="17545"/>
                    </a:cubicBezTo>
                    <a:cubicBezTo>
                      <a:pt x="19370" y="17899"/>
                      <a:pt x="19125" y="18252"/>
                      <a:pt x="18976" y="18619"/>
                    </a:cubicBezTo>
                    <a:cubicBezTo>
                      <a:pt x="18921" y="18755"/>
                      <a:pt x="18853" y="18918"/>
                      <a:pt x="18894" y="19067"/>
                    </a:cubicBezTo>
                    <a:cubicBezTo>
                      <a:pt x="19004" y="19406"/>
                      <a:pt x="19409" y="19461"/>
                      <a:pt x="19782" y="19461"/>
                    </a:cubicBezTo>
                    <a:cubicBezTo>
                      <a:pt x="19964" y="19461"/>
                      <a:pt x="20138" y="19448"/>
                      <a:pt x="20267" y="19448"/>
                    </a:cubicBezTo>
                    <a:cubicBezTo>
                      <a:pt x="20471" y="19448"/>
                      <a:pt x="20688" y="19448"/>
                      <a:pt x="20906" y="19434"/>
                    </a:cubicBezTo>
                    <a:lnTo>
                      <a:pt x="20906" y="19434"/>
                    </a:lnTo>
                    <a:cubicBezTo>
                      <a:pt x="20892" y="19530"/>
                      <a:pt x="20892" y="19625"/>
                      <a:pt x="20892" y="19720"/>
                    </a:cubicBezTo>
                    <a:cubicBezTo>
                      <a:pt x="20892" y="19910"/>
                      <a:pt x="20906" y="20100"/>
                      <a:pt x="20919" y="20291"/>
                    </a:cubicBezTo>
                    <a:cubicBezTo>
                      <a:pt x="20811" y="21310"/>
                      <a:pt x="20879" y="22384"/>
                      <a:pt x="20851" y="23390"/>
                    </a:cubicBezTo>
                    <a:cubicBezTo>
                      <a:pt x="20811" y="24803"/>
                      <a:pt x="20811" y="26217"/>
                      <a:pt x="20811" y="27631"/>
                    </a:cubicBezTo>
                    <a:cubicBezTo>
                      <a:pt x="20811" y="29017"/>
                      <a:pt x="20811" y="30390"/>
                      <a:pt x="20811" y="31776"/>
                    </a:cubicBezTo>
                    <a:cubicBezTo>
                      <a:pt x="20811" y="33149"/>
                      <a:pt x="20756" y="34535"/>
                      <a:pt x="20824" y="35908"/>
                    </a:cubicBezTo>
                    <a:lnTo>
                      <a:pt x="20512" y="35908"/>
                    </a:lnTo>
                    <a:cubicBezTo>
                      <a:pt x="20399" y="35908"/>
                      <a:pt x="20276" y="35903"/>
                      <a:pt x="20150" y="35903"/>
                    </a:cubicBezTo>
                    <a:cubicBezTo>
                      <a:pt x="19869" y="35903"/>
                      <a:pt x="19577" y="35929"/>
                      <a:pt x="19370" y="36098"/>
                    </a:cubicBezTo>
                    <a:cubicBezTo>
                      <a:pt x="19125" y="36302"/>
                      <a:pt x="19098" y="36588"/>
                      <a:pt x="19098" y="36900"/>
                    </a:cubicBezTo>
                    <a:cubicBezTo>
                      <a:pt x="19098" y="37390"/>
                      <a:pt x="19139" y="37879"/>
                      <a:pt x="19166" y="38368"/>
                    </a:cubicBezTo>
                    <a:cubicBezTo>
                      <a:pt x="18649" y="38423"/>
                      <a:pt x="18133" y="38491"/>
                      <a:pt x="17630" y="38545"/>
                    </a:cubicBezTo>
                    <a:cubicBezTo>
                      <a:pt x="17603" y="38178"/>
                      <a:pt x="17576" y="37825"/>
                      <a:pt x="17562" y="37458"/>
                    </a:cubicBezTo>
                    <a:cubicBezTo>
                      <a:pt x="17535" y="37091"/>
                      <a:pt x="17616" y="36533"/>
                      <a:pt x="17385" y="36221"/>
                    </a:cubicBezTo>
                    <a:cubicBezTo>
                      <a:pt x="17236" y="36017"/>
                      <a:pt x="17032" y="35990"/>
                      <a:pt x="16801" y="35949"/>
                    </a:cubicBezTo>
                    <a:cubicBezTo>
                      <a:pt x="16366" y="35881"/>
                      <a:pt x="15917" y="35854"/>
                      <a:pt x="15469" y="35840"/>
                    </a:cubicBezTo>
                    <a:cubicBezTo>
                      <a:pt x="15469" y="35745"/>
                      <a:pt x="15469" y="35650"/>
                      <a:pt x="15469" y="35555"/>
                    </a:cubicBezTo>
                    <a:cubicBezTo>
                      <a:pt x="15469" y="34997"/>
                      <a:pt x="15469" y="34454"/>
                      <a:pt x="15455" y="33896"/>
                    </a:cubicBezTo>
                    <a:cubicBezTo>
                      <a:pt x="15455" y="32809"/>
                      <a:pt x="15442" y="31735"/>
                      <a:pt x="15428" y="30662"/>
                    </a:cubicBezTo>
                    <a:cubicBezTo>
                      <a:pt x="15428" y="29588"/>
                      <a:pt x="15415" y="28514"/>
                      <a:pt x="15401" y="27427"/>
                    </a:cubicBezTo>
                    <a:cubicBezTo>
                      <a:pt x="15401" y="26516"/>
                      <a:pt x="15483" y="25524"/>
                      <a:pt x="15306" y="24613"/>
                    </a:cubicBezTo>
                    <a:cubicBezTo>
                      <a:pt x="15754" y="24599"/>
                      <a:pt x="16189" y="24491"/>
                      <a:pt x="16257" y="23974"/>
                    </a:cubicBezTo>
                    <a:cubicBezTo>
                      <a:pt x="16339" y="23417"/>
                      <a:pt x="15890" y="22805"/>
                      <a:pt x="15659" y="22330"/>
                    </a:cubicBezTo>
                    <a:cubicBezTo>
                      <a:pt x="15333" y="21636"/>
                      <a:pt x="15020" y="20957"/>
                      <a:pt x="14694" y="20277"/>
                    </a:cubicBezTo>
                    <a:cubicBezTo>
                      <a:pt x="14042" y="18850"/>
                      <a:pt x="13444" y="17368"/>
                      <a:pt x="12696" y="15982"/>
                    </a:cubicBezTo>
                    <a:cubicBezTo>
                      <a:pt x="12669" y="15941"/>
                      <a:pt x="12628" y="15900"/>
                      <a:pt x="12587" y="15873"/>
                    </a:cubicBezTo>
                    <a:cubicBezTo>
                      <a:pt x="12642" y="15139"/>
                      <a:pt x="12587" y="14405"/>
                      <a:pt x="12560" y="13658"/>
                    </a:cubicBezTo>
                    <a:cubicBezTo>
                      <a:pt x="13240" y="13522"/>
                      <a:pt x="13933" y="13155"/>
                      <a:pt x="14572" y="12897"/>
                    </a:cubicBezTo>
                    <a:cubicBezTo>
                      <a:pt x="15360" y="12598"/>
                      <a:pt x="16135" y="12299"/>
                      <a:pt x="16910" y="12000"/>
                    </a:cubicBezTo>
                    <a:cubicBezTo>
                      <a:pt x="17168" y="11891"/>
                      <a:pt x="17263" y="11537"/>
                      <a:pt x="16991" y="11388"/>
                    </a:cubicBezTo>
                    <a:cubicBezTo>
                      <a:pt x="15578" y="10572"/>
                      <a:pt x="14110" y="9838"/>
                      <a:pt x="12628" y="9159"/>
                    </a:cubicBezTo>
                    <a:cubicBezTo>
                      <a:pt x="12791" y="8901"/>
                      <a:pt x="12982" y="8669"/>
                      <a:pt x="13009" y="8357"/>
                    </a:cubicBezTo>
                    <a:cubicBezTo>
                      <a:pt x="13075" y="7810"/>
                      <a:pt x="12605" y="7395"/>
                      <a:pt x="12130" y="7395"/>
                    </a:cubicBezTo>
                    <a:cubicBezTo>
                      <a:pt x="11919" y="7395"/>
                      <a:pt x="11708" y="7476"/>
                      <a:pt x="11541" y="7664"/>
                    </a:cubicBezTo>
                    <a:cubicBezTo>
                      <a:pt x="11051" y="8194"/>
                      <a:pt x="11432" y="8914"/>
                      <a:pt x="11976" y="9254"/>
                    </a:cubicBezTo>
                    <a:cubicBezTo>
                      <a:pt x="11908" y="9648"/>
                      <a:pt x="11949" y="10056"/>
                      <a:pt x="11962" y="10450"/>
                    </a:cubicBezTo>
                    <a:cubicBezTo>
                      <a:pt x="11976" y="10668"/>
                      <a:pt x="11976" y="10899"/>
                      <a:pt x="11989" y="11130"/>
                    </a:cubicBezTo>
                    <a:cubicBezTo>
                      <a:pt x="11989" y="11687"/>
                      <a:pt x="11989" y="12244"/>
                      <a:pt x="12003" y="12801"/>
                    </a:cubicBezTo>
                    <a:cubicBezTo>
                      <a:pt x="12003" y="12978"/>
                      <a:pt x="12003" y="13155"/>
                      <a:pt x="12003" y="13332"/>
                    </a:cubicBezTo>
                    <a:cubicBezTo>
                      <a:pt x="11989" y="13821"/>
                      <a:pt x="12003" y="14297"/>
                      <a:pt x="12003" y="14772"/>
                    </a:cubicBezTo>
                    <a:cubicBezTo>
                      <a:pt x="12003" y="15167"/>
                      <a:pt x="11962" y="15588"/>
                      <a:pt x="12044" y="15982"/>
                    </a:cubicBezTo>
                    <a:cubicBezTo>
                      <a:pt x="11282" y="16621"/>
                      <a:pt x="10902" y="17572"/>
                      <a:pt x="10481" y="18456"/>
                    </a:cubicBezTo>
                    <a:cubicBezTo>
                      <a:pt x="10263" y="18891"/>
                      <a:pt x="10032" y="19326"/>
                      <a:pt x="9815" y="19788"/>
                    </a:cubicBezTo>
                    <a:cubicBezTo>
                      <a:pt x="9013" y="21174"/>
                      <a:pt x="8347" y="22642"/>
                      <a:pt x="7803" y="24137"/>
                    </a:cubicBezTo>
                    <a:cubicBezTo>
                      <a:pt x="7723" y="24389"/>
                      <a:pt x="7941" y="24654"/>
                      <a:pt x="8179" y="24654"/>
                    </a:cubicBezTo>
                    <a:cubicBezTo>
                      <a:pt x="8185" y="24654"/>
                      <a:pt x="8191" y="24654"/>
                      <a:pt x="8197" y="24654"/>
                    </a:cubicBezTo>
                    <a:cubicBezTo>
                      <a:pt x="8496" y="24654"/>
                      <a:pt x="8795" y="24654"/>
                      <a:pt x="9094" y="24640"/>
                    </a:cubicBezTo>
                    <a:lnTo>
                      <a:pt x="9094" y="24640"/>
                    </a:lnTo>
                    <a:cubicBezTo>
                      <a:pt x="8958" y="25442"/>
                      <a:pt x="9067" y="26366"/>
                      <a:pt x="9053" y="27128"/>
                    </a:cubicBezTo>
                    <a:cubicBezTo>
                      <a:pt x="9053" y="28093"/>
                      <a:pt x="9053" y="29058"/>
                      <a:pt x="9067" y="30023"/>
                    </a:cubicBezTo>
                    <a:cubicBezTo>
                      <a:pt x="9067" y="31898"/>
                      <a:pt x="9013" y="33815"/>
                      <a:pt x="9108" y="35704"/>
                    </a:cubicBezTo>
                    <a:cubicBezTo>
                      <a:pt x="8880" y="35696"/>
                      <a:pt x="8648" y="35689"/>
                      <a:pt x="8417" y="35689"/>
                    </a:cubicBezTo>
                    <a:cubicBezTo>
                      <a:pt x="8247" y="35689"/>
                      <a:pt x="8078" y="35693"/>
                      <a:pt x="7912" y="35704"/>
                    </a:cubicBezTo>
                    <a:cubicBezTo>
                      <a:pt x="7640" y="35718"/>
                      <a:pt x="7368" y="35786"/>
                      <a:pt x="7232" y="36058"/>
                    </a:cubicBezTo>
                    <a:cubicBezTo>
                      <a:pt x="7069" y="36343"/>
                      <a:pt x="7123" y="36764"/>
                      <a:pt x="7110" y="37091"/>
                    </a:cubicBezTo>
                    <a:cubicBezTo>
                      <a:pt x="7096" y="37458"/>
                      <a:pt x="7069" y="37825"/>
                      <a:pt x="7028" y="38205"/>
                    </a:cubicBezTo>
                    <a:cubicBezTo>
                      <a:pt x="6457" y="38205"/>
                      <a:pt x="5873" y="38219"/>
                      <a:pt x="5302" y="38232"/>
                    </a:cubicBezTo>
                    <a:cubicBezTo>
                      <a:pt x="5329" y="37933"/>
                      <a:pt x="5356" y="37634"/>
                      <a:pt x="5370" y="37335"/>
                    </a:cubicBezTo>
                    <a:cubicBezTo>
                      <a:pt x="5397" y="36928"/>
                      <a:pt x="5479" y="36397"/>
                      <a:pt x="5315" y="36017"/>
                    </a:cubicBezTo>
                    <a:cubicBezTo>
                      <a:pt x="5193" y="35731"/>
                      <a:pt x="4949" y="35609"/>
                      <a:pt x="4663" y="35582"/>
                    </a:cubicBezTo>
                    <a:cubicBezTo>
                      <a:pt x="4630" y="35581"/>
                      <a:pt x="4597" y="35581"/>
                      <a:pt x="4563" y="35581"/>
                    </a:cubicBezTo>
                    <a:cubicBezTo>
                      <a:pt x="4089" y="35581"/>
                      <a:pt x="3583" y="35666"/>
                      <a:pt x="3114" y="35704"/>
                    </a:cubicBezTo>
                    <a:cubicBezTo>
                      <a:pt x="2638" y="35745"/>
                      <a:pt x="2162" y="35772"/>
                      <a:pt x="1686" y="35813"/>
                    </a:cubicBezTo>
                    <a:cubicBezTo>
                      <a:pt x="1360" y="35840"/>
                      <a:pt x="844" y="35772"/>
                      <a:pt x="585" y="36058"/>
                    </a:cubicBezTo>
                    <a:cubicBezTo>
                      <a:pt x="368" y="36302"/>
                      <a:pt x="449" y="36764"/>
                      <a:pt x="436" y="37077"/>
                    </a:cubicBezTo>
                    <a:cubicBezTo>
                      <a:pt x="409" y="37621"/>
                      <a:pt x="395" y="38164"/>
                      <a:pt x="368" y="38708"/>
                    </a:cubicBezTo>
                    <a:cubicBezTo>
                      <a:pt x="150" y="42922"/>
                      <a:pt x="1" y="47135"/>
                      <a:pt x="354" y="51349"/>
                    </a:cubicBezTo>
                    <a:cubicBezTo>
                      <a:pt x="382" y="51593"/>
                      <a:pt x="558" y="51797"/>
                      <a:pt x="816" y="51811"/>
                    </a:cubicBezTo>
                    <a:cubicBezTo>
                      <a:pt x="4527" y="51865"/>
                      <a:pt x="8238" y="51852"/>
                      <a:pt x="11949" y="51865"/>
                    </a:cubicBezTo>
                    <a:cubicBezTo>
                      <a:pt x="13181" y="51870"/>
                      <a:pt x="14416" y="51881"/>
                      <a:pt x="15651" y="51881"/>
                    </a:cubicBezTo>
                    <a:cubicBezTo>
                      <a:pt x="17697" y="51881"/>
                      <a:pt x="19741" y="51851"/>
                      <a:pt x="21776" y="51716"/>
                    </a:cubicBezTo>
                    <a:cubicBezTo>
                      <a:pt x="22945" y="51675"/>
                      <a:pt x="24114" y="51648"/>
                      <a:pt x="25283" y="51634"/>
                    </a:cubicBezTo>
                    <a:lnTo>
                      <a:pt x="25772" y="51634"/>
                    </a:lnTo>
                    <a:cubicBezTo>
                      <a:pt x="28180" y="51840"/>
                      <a:pt x="30605" y="51881"/>
                      <a:pt x="33025" y="51881"/>
                    </a:cubicBezTo>
                    <a:cubicBezTo>
                      <a:pt x="34280" y="51881"/>
                      <a:pt x="35533" y="51870"/>
                      <a:pt x="36782" y="51865"/>
                    </a:cubicBezTo>
                    <a:cubicBezTo>
                      <a:pt x="40492" y="51852"/>
                      <a:pt x="44217" y="51865"/>
                      <a:pt x="47914" y="51811"/>
                    </a:cubicBezTo>
                    <a:cubicBezTo>
                      <a:pt x="48185" y="51797"/>
                      <a:pt x="48362" y="51593"/>
                      <a:pt x="48376" y="51349"/>
                    </a:cubicBezTo>
                    <a:cubicBezTo>
                      <a:pt x="48743" y="47135"/>
                      <a:pt x="48580" y="42922"/>
                      <a:pt x="48376" y="38708"/>
                    </a:cubicBezTo>
                    <a:cubicBezTo>
                      <a:pt x="48349" y="38164"/>
                      <a:pt x="48321" y="37621"/>
                      <a:pt x="48308" y="37077"/>
                    </a:cubicBezTo>
                    <a:cubicBezTo>
                      <a:pt x="48294" y="36764"/>
                      <a:pt x="48362" y="36302"/>
                      <a:pt x="48145" y="36058"/>
                    </a:cubicBezTo>
                    <a:cubicBezTo>
                      <a:pt x="47900" y="35772"/>
                      <a:pt x="47384" y="35840"/>
                      <a:pt x="47057" y="35813"/>
                    </a:cubicBezTo>
                    <a:cubicBezTo>
                      <a:pt x="46582" y="35772"/>
                      <a:pt x="46106" y="35745"/>
                      <a:pt x="45630" y="35704"/>
                    </a:cubicBezTo>
                    <a:cubicBezTo>
                      <a:pt x="45160" y="35666"/>
                      <a:pt x="44655" y="35581"/>
                      <a:pt x="44180" y="35581"/>
                    </a:cubicBezTo>
                    <a:cubicBezTo>
                      <a:pt x="44147" y="35581"/>
                      <a:pt x="44114" y="35581"/>
                      <a:pt x="44081" y="35582"/>
                    </a:cubicBezTo>
                    <a:cubicBezTo>
                      <a:pt x="43782" y="35609"/>
                      <a:pt x="43537" y="35731"/>
                      <a:pt x="43428" y="36017"/>
                    </a:cubicBezTo>
                    <a:cubicBezTo>
                      <a:pt x="43265" y="36397"/>
                      <a:pt x="43347" y="36928"/>
                      <a:pt x="43360" y="37335"/>
                    </a:cubicBezTo>
                    <a:cubicBezTo>
                      <a:pt x="43374" y="37634"/>
                      <a:pt x="43401" y="37933"/>
                      <a:pt x="43442" y="38232"/>
                    </a:cubicBezTo>
                    <a:cubicBezTo>
                      <a:pt x="42857" y="38219"/>
                      <a:pt x="42286" y="38205"/>
                      <a:pt x="41702" y="38205"/>
                    </a:cubicBezTo>
                    <a:cubicBezTo>
                      <a:pt x="41675" y="37825"/>
                      <a:pt x="41648" y="37458"/>
                      <a:pt x="41620" y="37091"/>
                    </a:cubicBezTo>
                    <a:cubicBezTo>
                      <a:pt x="41607" y="36764"/>
                      <a:pt x="41661" y="36343"/>
                      <a:pt x="41512" y="36058"/>
                    </a:cubicBezTo>
                    <a:cubicBezTo>
                      <a:pt x="41362" y="35786"/>
                      <a:pt x="41104" y="35718"/>
                      <a:pt x="40818" y="35704"/>
                    </a:cubicBezTo>
                    <a:cubicBezTo>
                      <a:pt x="40652" y="35693"/>
                      <a:pt x="40485" y="35689"/>
                      <a:pt x="40319" y="35689"/>
                    </a:cubicBezTo>
                    <a:cubicBezTo>
                      <a:pt x="40091" y="35689"/>
                      <a:pt x="39864" y="35696"/>
                      <a:pt x="39636" y="35704"/>
                    </a:cubicBezTo>
                    <a:cubicBezTo>
                      <a:pt x="39731" y="33815"/>
                      <a:pt x="39663" y="31898"/>
                      <a:pt x="39677" y="30023"/>
                    </a:cubicBezTo>
                    <a:cubicBezTo>
                      <a:pt x="39677" y="29058"/>
                      <a:pt x="39690" y="28093"/>
                      <a:pt x="39677" y="27128"/>
                    </a:cubicBezTo>
                    <a:cubicBezTo>
                      <a:pt x="39677" y="26366"/>
                      <a:pt x="39785" y="25442"/>
                      <a:pt x="39650" y="24640"/>
                    </a:cubicBezTo>
                    <a:lnTo>
                      <a:pt x="39650" y="24640"/>
                    </a:lnTo>
                    <a:cubicBezTo>
                      <a:pt x="39935" y="24654"/>
                      <a:pt x="40234" y="24654"/>
                      <a:pt x="40533" y="24654"/>
                    </a:cubicBezTo>
                    <a:cubicBezTo>
                      <a:pt x="40539" y="24654"/>
                      <a:pt x="40545" y="24654"/>
                      <a:pt x="40552" y="24654"/>
                    </a:cubicBezTo>
                    <a:cubicBezTo>
                      <a:pt x="40802" y="24654"/>
                      <a:pt x="41020" y="24389"/>
                      <a:pt x="40927" y="24137"/>
                    </a:cubicBezTo>
                    <a:cubicBezTo>
                      <a:pt x="40397" y="22642"/>
                      <a:pt x="39717" y="21174"/>
                      <a:pt x="38929" y="19788"/>
                    </a:cubicBezTo>
                    <a:cubicBezTo>
                      <a:pt x="38712" y="19326"/>
                      <a:pt x="38481" y="18891"/>
                      <a:pt x="38263" y="18456"/>
                    </a:cubicBezTo>
                    <a:cubicBezTo>
                      <a:pt x="37828" y="17572"/>
                      <a:pt x="37461" y="16621"/>
                      <a:pt x="36700" y="15982"/>
                    </a:cubicBezTo>
                    <a:cubicBezTo>
                      <a:pt x="36782" y="15588"/>
                      <a:pt x="36727" y="15167"/>
                      <a:pt x="36727" y="14772"/>
                    </a:cubicBezTo>
                    <a:cubicBezTo>
                      <a:pt x="36741" y="14297"/>
                      <a:pt x="36741" y="13821"/>
                      <a:pt x="36741" y="13332"/>
                    </a:cubicBezTo>
                    <a:cubicBezTo>
                      <a:pt x="36741" y="13155"/>
                      <a:pt x="36727" y="12978"/>
                      <a:pt x="36727" y="12801"/>
                    </a:cubicBezTo>
                    <a:cubicBezTo>
                      <a:pt x="36741" y="12244"/>
                      <a:pt x="36754" y="11687"/>
                      <a:pt x="36754" y="11130"/>
                    </a:cubicBezTo>
                    <a:cubicBezTo>
                      <a:pt x="36754" y="10899"/>
                      <a:pt x="36768" y="10668"/>
                      <a:pt x="36768" y="10450"/>
                    </a:cubicBezTo>
                    <a:cubicBezTo>
                      <a:pt x="36782" y="10056"/>
                      <a:pt x="36822" y="9648"/>
                      <a:pt x="36768" y="9254"/>
                    </a:cubicBezTo>
                    <a:cubicBezTo>
                      <a:pt x="37312" y="8914"/>
                      <a:pt x="37679" y="8194"/>
                      <a:pt x="37203" y="7664"/>
                    </a:cubicBezTo>
                    <a:cubicBezTo>
                      <a:pt x="37036" y="7476"/>
                      <a:pt x="36825" y="7395"/>
                      <a:pt x="36614" y="7395"/>
                    </a:cubicBezTo>
                    <a:cubicBezTo>
                      <a:pt x="36137" y="7395"/>
                      <a:pt x="35665" y="7810"/>
                      <a:pt x="35721" y="8357"/>
                    </a:cubicBezTo>
                    <a:cubicBezTo>
                      <a:pt x="35762" y="8669"/>
                      <a:pt x="35939" y="8901"/>
                      <a:pt x="36102" y="9159"/>
                    </a:cubicBezTo>
                    <a:cubicBezTo>
                      <a:pt x="34620" y="9838"/>
                      <a:pt x="33152" y="10572"/>
                      <a:pt x="31752" y="11388"/>
                    </a:cubicBezTo>
                    <a:cubicBezTo>
                      <a:pt x="31481" y="11537"/>
                      <a:pt x="31576" y="11891"/>
                      <a:pt x="31820" y="12000"/>
                    </a:cubicBezTo>
                    <a:cubicBezTo>
                      <a:pt x="32609" y="12299"/>
                      <a:pt x="33384" y="12598"/>
                      <a:pt x="34158" y="12897"/>
                    </a:cubicBezTo>
                    <a:cubicBezTo>
                      <a:pt x="34797" y="13155"/>
                      <a:pt x="35504" y="13522"/>
                      <a:pt x="36184" y="13658"/>
                    </a:cubicBezTo>
                    <a:cubicBezTo>
                      <a:pt x="36143" y="14405"/>
                      <a:pt x="36102" y="15139"/>
                      <a:pt x="36143" y="15873"/>
                    </a:cubicBezTo>
                    <a:cubicBezTo>
                      <a:pt x="36102" y="15900"/>
                      <a:pt x="36075" y="15941"/>
                      <a:pt x="36048" y="15982"/>
                    </a:cubicBezTo>
                    <a:cubicBezTo>
                      <a:pt x="35300" y="17368"/>
                      <a:pt x="34702" y="18850"/>
                      <a:pt x="34036" y="20277"/>
                    </a:cubicBezTo>
                    <a:cubicBezTo>
                      <a:pt x="33723" y="20957"/>
                      <a:pt x="33397" y="21636"/>
                      <a:pt x="33071" y="22330"/>
                    </a:cubicBezTo>
                    <a:cubicBezTo>
                      <a:pt x="32853" y="22805"/>
                      <a:pt x="32405" y="23417"/>
                      <a:pt x="32473" y="23974"/>
                    </a:cubicBezTo>
                    <a:cubicBezTo>
                      <a:pt x="32541" y="24491"/>
                      <a:pt x="32989" y="24599"/>
                      <a:pt x="33424" y="24613"/>
                    </a:cubicBezTo>
                    <a:cubicBezTo>
                      <a:pt x="33261" y="25524"/>
                      <a:pt x="33343" y="26516"/>
                      <a:pt x="33329" y="27427"/>
                    </a:cubicBezTo>
                    <a:cubicBezTo>
                      <a:pt x="33329" y="28514"/>
                      <a:pt x="33316" y="29588"/>
                      <a:pt x="33302" y="30662"/>
                    </a:cubicBezTo>
                    <a:cubicBezTo>
                      <a:pt x="33302" y="31735"/>
                      <a:pt x="33288" y="32809"/>
                      <a:pt x="33275" y="33896"/>
                    </a:cubicBezTo>
                    <a:cubicBezTo>
                      <a:pt x="33275" y="34454"/>
                      <a:pt x="33261" y="34997"/>
                      <a:pt x="33261" y="35555"/>
                    </a:cubicBezTo>
                    <a:cubicBezTo>
                      <a:pt x="33261" y="35650"/>
                      <a:pt x="33261" y="35745"/>
                      <a:pt x="33261" y="35840"/>
                    </a:cubicBezTo>
                    <a:cubicBezTo>
                      <a:pt x="32826" y="35854"/>
                      <a:pt x="32378" y="35881"/>
                      <a:pt x="31943" y="35949"/>
                    </a:cubicBezTo>
                    <a:cubicBezTo>
                      <a:pt x="31712" y="35990"/>
                      <a:pt x="31508" y="36017"/>
                      <a:pt x="31358" y="36221"/>
                    </a:cubicBezTo>
                    <a:cubicBezTo>
                      <a:pt x="31127" y="36533"/>
                      <a:pt x="31195" y="37091"/>
                      <a:pt x="31182" y="37458"/>
                    </a:cubicBezTo>
                    <a:cubicBezTo>
                      <a:pt x="31154" y="37825"/>
                      <a:pt x="31141" y="38178"/>
                      <a:pt x="31114" y="38545"/>
                    </a:cubicBezTo>
                    <a:cubicBezTo>
                      <a:pt x="30597" y="38491"/>
                      <a:pt x="30081" y="38423"/>
                      <a:pt x="29564" y="38368"/>
                    </a:cubicBezTo>
                    <a:cubicBezTo>
                      <a:pt x="29591" y="37879"/>
                      <a:pt x="29632" y="37390"/>
                      <a:pt x="29646" y="36900"/>
                    </a:cubicBezTo>
                    <a:cubicBezTo>
                      <a:pt x="29646" y="36588"/>
                      <a:pt x="29618" y="36302"/>
                      <a:pt x="29360" y="36098"/>
                    </a:cubicBezTo>
                    <a:cubicBezTo>
                      <a:pt x="29251" y="36003"/>
                      <a:pt x="29102" y="35963"/>
                      <a:pt x="28952" y="35935"/>
                    </a:cubicBezTo>
                    <a:cubicBezTo>
                      <a:pt x="28749" y="35867"/>
                      <a:pt x="28531" y="35827"/>
                      <a:pt x="28314" y="35799"/>
                    </a:cubicBezTo>
                    <a:cubicBezTo>
                      <a:pt x="28341" y="32007"/>
                      <a:pt x="28368" y="28215"/>
                      <a:pt x="28395" y="24423"/>
                    </a:cubicBezTo>
                    <a:cubicBezTo>
                      <a:pt x="28409" y="23485"/>
                      <a:pt x="28409" y="22547"/>
                      <a:pt x="28422" y="21609"/>
                    </a:cubicBezTo>
                    <a:cubicBezTo>
                      <a:pt x="28422" y="21120"/>
                      <a:pt x="28436" y="20631"/>
                      <a:pt x="28436" y="20155"/>
                    </a:cubicBezTo>
                    <a:cubicBezTo>
                      <a:pt x="28436" y="19937"/>
                      <a:pt x="28463" y="19693"/>
                      <a:pt x="28422" y="19462"/>
                    </a:cubicBezTo>
                    <a:lnTo>
                      <a:pt x="28585" y="19462"/>
                    </a:lnTo>
                    <a:cubicBezTo>
                      <a:pt x="28952" y="19434"/>
                      <a:pt x="29292" y="19312"/>
                      <a:pt x="29428" y="18945"/>
                    </a:cubicBezTo>
                    <a:cubicBezTo>
                      <a:pt x="29578" y="18524"/>
                      <a:pt x="29319" y="18062"/>
                      <a:pt x="29156" y="17695"/>
                    </a:cubicBezTo>
                    <a:cubicBezTo>
                      <a:pt x="28694" y="16607"/>
                      <a:pt x="28232" y="15533"/>
                      <a:pt x="27729" y="14473"/>
                    </a:cubicBezTo>
                    <a:cubicBezTo>
                      <a:pt x="27213" y="13413"/>
                      <a:pt x="26669" y="12380"/>
                      <a:pt x="26044" y="11388"/>
                    </a:cubicBezTo>
                    <a:cubicBezTo>
                      <a:pt x="25745" y="10912"/>
                      <a:pt x="25432" y="10450"/>
                      <a:pt x="25106" y="10015"/>
                    </a:cubicBezTo>
                    <a:cubicBezTo>
                      <a:pt x="24943" y="9798"/>
                      <a:pt x="24766" y="9580"/>
                      <a:pt x="24535" y="9539"/>
                    </a:cubicBezTo>
                    <a:cubicBezTo>
                      <a:pt x="24603" y="8302"/>
                      <a:pt x="24576" y="7066"/>
                      <a:pt x="24616" y="5829"/>
                    </a:cubicBezTo>
                    <a:cubicBezTo>
                      <a:pt x="25908" y="5407"/>
                      <a:pt x="27199" y="4972"/>
                      <a:pt x="28463" y="4469"/>
                    </a:cubicBezTo>
                    <a:cubicBezTo>
                      <a:pt x="28653" y="4388"/>
                      <a:pt x="28803" y="4102"/>
                      <a:pt x="28599" y="3939"/>
                    </a:cubicBezTo>
                    <a:cubicBezTo>
                      <a:pt x="27525" y="3110"/>
                      <a:pt x="26397" y="2349"/>
                      <a:pt x="25201" y="1683"/>
                    </a:cubicBezTo>
                    <a:cubicBezTo>
                      <a:pt x="25432" y="1479"/>
                      <a:pt x="25514" y="1153"/>
                      <a:pt x="25446" y="868"/>
                    </a:cubicBezTo>
                    <a:cubicBezTo>
                      <a:pt x="25324" y="398"/>
                      <a:pt x="24865" y="0"/>
                      <a:pt x="244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28" name="Google Shape;3728;p46"/>
          <p:cNvGrpSpPr/>
          <p:nvPr/>
        </p:nvGrpSpPr>
        <p:grpSpPr>
          <a:xfrm>
            <a:off x="6832828" y="2315532"/>
            <a:ext cx="1667361" cy="1283890"/>
            <a:chOff x="6756628" y="1287857"/>
            <a:chExt cx="1667361" cy="1283890"/>
          </a:xfrm>
        </p:grpSpPr>
        <p:grpSp>
          <p:nvGrpSpPr>
            <p:cNvPr id="3729" name="Google Shape;3729;p46"/>
            <p:cNvGrpSpPr/>
            <p:nvPr/>
          </p:nvGrpSpPr>
          <p:grpSpPr>
            <a:xfrm>
              <a:off x="6756628" y="1287857"/>
              <a:ext cx="1666868" cy="1283890"/>
              <a:chOff x="441439" y="2686369"/>
              <a:chExt cx="1666868" cy="1283890"/>
            </a:xfrm>
          </p:grpSpPr>
          <p:sp>
            <p:nvSpPr>
              <p:cNvPr id="3730" name="Google Shape;3730;p46"/>
              <p:cNvSpPr/>
              <p:nvPr/>
            </p:nvSpPr>
            <p:spPr>
              <a:xfrm>
                <a:off x="598264" y="3530060"/>
                <a:ext cx="1317842" cy="246816"/>
              </a:xfrm>
              <a:custGeom>
                <a:avLst/>
                <a:gdLst/>
                <a:ahLst/>
                <a:cxnLst/>
                <a:rect l="l" t="t" r="r" b="b"/>
                <a:pathLst>
                  <a:path w="38494" h="7210" extrusionOk="0">
                    <a:moveTo>
                      <a:pt x="20008" y="1"/>
                    </a:moveTo>
                    <a:cubicBezTo>
                      <a:pt x="19668" y="14"/>
                      <a:pt x="19329" y="41"/>
                      <a:pt x="18989" y="41"/>
                    </a:cubicBezTo>
                    <a:cubicBezTo>
                      <a:pt x="17806" y="82"/>
                      <a:pt x="16624" y="109"/>
                      <a:pt x="15441" y="137"/>
                    </a:cubicBezTo>
                    <a:cubicBezTo>
                      <a:pt x="11323" y="218"/>
                      <a:pt x="7204" y="245"/>
                      <a:pt x="3099" y="436"/>
                    </a:cubicBezTo>
                    <a:cubicBezTo>
                      <a:pt x="2597" y="463"/>
                      <a:pt x="2107" y="504"/>
                      <a:pt x="1604" y="572"/>
                    </a:cubicBezTo>
                    <a:cubicBezTo>
                      <a:pt x="1346" y="599"/>
                      <a:pt x="1088" y="626"/>
                      <a:pt x="830" y="667"/>
                    </a:cubicBezTo>
                    <a:cubicBezTo>
                      <a:pt x="463" y="735"/>
                      <a:pt x="299" y="748"/>
                      <a:pt x="164" y="1142"/>
                    </a:cubicBezTo>
                    <a:cubicBezTo>
                      <a:pt x="0" y="1605"/>
                      <a:pt x="68" y="2284"/>
                      <a:pt x="68" y="2760"/>
                    </a:cubicBezTo>
                    <a:cubicBezTo>
                      <a:pt x="55" y="3236"/>
                      <a:pt x="55" y="3711"/>
                      <a:pt x="68" y="4187"/>
                    </a:cubicBezTo>
                    <a:cubicBezTo>
                      <a:pt x="82" y="4731"/>
                      <a:pt x="109" y="5261"/>
                      <a:pt x="164" y="5805"/>
                    </a:cubicBezTo>
                    <a:cubicBezTo>
                      <a:pt x="177" y="6022"/>
                      <a:pt x="150" y="6321"/>
                      <a:pt x="231" y="6525"/>
                    </a:cubicBezTo>
                    <a:cubicBezTo>
                      <a:pt x="316" y="6747"/>
                      <a:pt x="475" y="6772"/>
                      <a:pt x="675" y="6772"/>
                    </a:cubicBezTo>
                    <a:cubicBezTo>
                      <a:pt x="733" y="6772"/>
                      <a:pt x="793" y="6770"/>
                      <a:pt x="857" y="6770"/>
                    </a:cubicBezTo>
                    <a:cubicBezTo>
                      <a:pt x="1835" y="6756"/>
                      <a:pt x="2828" y="6742"/>
                      <a:pt x="3806" y="6742"/>
                    </a:cubicBezTo>
                    <a:cubicBezTo>
                      <a:pt x="3833" y="6199"/>
                      <a:pt x="3929" y="5669"/>
                      <a:pt x="4105" y="5166"/>
                    </a:cubicBezTo>
                    <a:cubicBezTo>
                      <a:pt x="4323" y="4364"/>
                      <a:pt x="4731" y="3603"/>
                      <a:pt x="5220" y="2964"/>
                    </a:cubicBezTo>
                    <a:cubicBezTo>
                      <a:pt x="6239" y="1673"/>
                      <a:pt x="7816" y="939"/>
                      <a:pt x="9447" y="939"/>
                    </a:cubicBezTo>
                    <a:cubicBezTo>
                      <a:pt x="9465" y="938"/>
                      <a:pt x="9483" y="938"/>
                      <a:pt x="9501" y="938"/>
                    </a:cubicBezTo>
                    <a:cubicBezTo>
                      <a:pt x="12617" y="938"/>
                      <a:pt x="15199" y="3267"/>
                      <a:pt x="15577" y="6335"/>
                    </a:cubicBezTo>
                    <a:cubicBezTo>
                      <a:pt x="15604" y="6511"/>
                      <a:pt x="15618" y="6688"/>
                      <a:pt x="15618" y="6865"/>
                    </a:cubicBezTo>
                    <a:cubicBezTo>
                      <a:pt x="15849" y="6836"/>
                      <a:pt x="16081" y="6827"/>
                      <a:pt x="16311" y="6827"/>
                    </a:cubicBezTo>
                    <a:cubicBezTo>
                      <a:pt x="16622" y="6827"/>
                      <a:pt x="16931" y="6843"/>
                      <a:pt x="17235" y="6851"/>
                    </a:cubicBezTo>
                    <a:cubicBezTo>
                      <a:pt x="17888" y="6878"/>
                      <a:pt x="18540" y="6892"/>
                      <a:pt x="19179" y="6905"/>
                    </a:cubicBezTo>
                    <a:cubicBezTo>
                      <a:pt x="19832" y="6919"/>
                      <a:pt x="20484" y="6933"/>
                      <a:pt x="21136" y="6933"/>
                    </a:cubicBezTo>
                    <a:cubicBezTo>
                      <a:pt x="21481" y="6933"/>
                      <a:pt x="21843" y="6902"/>
                      <a:pt x="22200" y="6902"/>
                    </a:cubicBezTo>
                    <a:cubicBezTo>
                      <a:pt x="22378" y="6902"/>
                      <a:pt x="22554" y="6910"/>
                      <a:pt x="22727" y="6933"/>
                    </a:cubicBezTo>
                    <a:cubicBezTo>
                      <a:pt x="22713" y="6321"/>
                      <a:pt x="22822" y="5723"/>
                      <a:pt x="23026" y="5166"/>
                    </a:cubicBezTo>
                    <a:cubicBezTo>
                      <a:pt x="23243" y="4364"/>
                      <a:pt x="23651" y="3603"/>
                      <a:pt x="24140" y="2964"/>
                    </a:cubicBezTo>
                    <a:cubicBezTo>
                      <a:pt x="25160" y="1673"/>
                      <a:pt x="26723" y="939"/>
                      <a:pt x="28367" y="939"/>
                    </a:cubicBezTo>
                    <a:cubicBezTo>
                      <a:pt x="28385" y="938"/>
                      <a:pt x="28403" y="938"/>
                      <a:pt x="28421" y="938"/>
                    </a:cubicBezTo>
                    <a:cubicBezTo>
                      <a:pt x="31524" y="938"/>
                      <a:pt x="34119" y="3267"/>
                      <a:pt x="34498" y="6335"/>
                    </a:cubicBezTo>
                    <a:cubicBezTo>
                      <a:pt x="34525" y="6606"/>
                      <a:pt x="34538" y="6892"/>
                      <a:pt x="34538" y="7164"/>
                    </a:cubicBezTo>
                    <a:cubicBezTo>
                      <a:pt x="34598" y="7163"/>
                      <a:pt x="34658" y="7163"/>
                      <a:pt x="34719" y="7163"/>
                    </a:cubicBezTo>
                    <a:cubicBezTo>
                      <a:pt x="35423" y="7163"/>
                      <a:pt x="36123" y="7209"/>
                      <a:pt x="36824" y="7209"/>
                    </a:cubicBezTo>
                    <a:cubicBezTo>
                      <a:pt x="37172" y="7209"/>
                      <a:pt x="37519" y="7198"/>
                      <a:pt x="37868" y="7164"/>
                    </a:cubicBezTo>
                    <a:cubicBezTo>
                      <a:pt x="38235" y="7123"/>
                      <a:pt x="38195" y="7069"/>
                      <a:pt x="38263" y="6688"/>
                    </a:cubicBezTo>
                    <a:cubicBezTo>
                      <a:pt x="38303" y="6403"/>
                      <a:pt x="38344" y="6104"/>
                      <a:pt x="38385" y="5805"/>
                    </a:cubicBezTo>
                    <a:cubicBezTo>
                      <a:pt x="38439" y="5247"/>
                      <a:pt x="38480" y="4676"/>
                      <a:pt x="38480" y="4106"/>
                    </a:cubicBezTo>
                    <a:cubicBezTo>
                      <a:pt x="38494" y="3575"/>
                      <a:pt x="38466" y="3045"/>
                      <a:pt x="38426" y="2502"/>
                    </a:cubicBezTo>
                    <a:cubicBezTo>
                      <a:pt x="38385" y="2053"/>
                      <a:pt x="38399" y="1441"/>
                      <a:pt x="38222" y="1020"/>
                    </a:cubicBezTo>
                    <a:cubicBezTo>
                      <a:pt x="38127" y="775"/>
                      <a:pt x="38018" y="816"/>
                      <a:pt x="37746" y="803"/>
                    </a:cubicBezTo>
                    <a:cubicBezTo>
                      <a:pt x="37474" y="789"/>
                      <a:pt x="37202" y="775"/>
                      <a:pt x="36917" y="762"/>
                    </a:cubicBezTo>
                    <a:cubicBezTo>
                      <a:pt x="36441" y="735"/>
                      <a:pt x="35952" y="721"/>
                      <a:pt x="35476" y="694"/>
                    </a:cubicBezTo>
                    <a:cubicBezTo>
                      <a:pt x="33397" y="599"/>
                      <a:pt x="31331" y="517"/>
                      <a:pt x="29251" y="436"/>
                    </a:cubicBezTo>
                    <a:cubicBezTo>
                      <a:pt x="27185" y="340"/>
                      <a:pt x="25105" y="245"/>
                      <a:pt x="23039" y="137"/>
                    </a:cubicBezTo>
                    <a:cubicBezTo>
                      <a:pt x="22033" y="96"/>
                      <a:pt x="21014" y="55"/>
                      <a:pt x="200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46"/>
              <p:cNvSpPr/>
              <p:nvPr/>
            </p:nvSpPr>
            <p:spPr>
              <a:xfrm>
                <a:off x="1755948" y="3679285"/>
                <a:ext cx="175009" cy="112488"/>
              </a:xfrm>
              <a:custGeom>
                <a:avLst/>
                <a:gdLst/>
                <a:ahLst/>
                <a:cxnLst/>
                <a:rect l="l" t="t" r="r" b="b"/>
                <a:pathLst>
                  <a:path w="5112" h="3286" extrusionOk="0">
                    <a:moveTo>
                      <a:pt x="4286" y="1"/>
                    </a:moveTo>
                    <a:cubicBezTo>
                      <a:pt x="4172" y="1"/>
                      <a:pt x="4054" y="11"/>
                      <a:pt x="3943" y="18"/>
                    </a:cubicBezTo>
                    <a:cubicBezTo>
                      <a:pt x="2719" y="86"/>
                      <a:pt x="1415" y="59"/>
                      <a:pt x="218" y="385"/>
                    </a:cubicBezTo>
                    <a:cubicBezTo>
                      <a:pt x="15" y="440"/>
                      <a:pt x="1" y="766"/>
                      <a:pt x="218" y="820"/>
                    </a:cubicBezTo>
                    <a:cubicBezTo>
                      <a:pt x="327" y="834"/>
                      <a:pt x="436" y="861"/>
                      <a:pt x="545" y="875"/>
                    </a:cubicBezTo>
                    <a:cubicBezTo>
                      <a:pt x="218" y="1051"/>
                      <a:pt x="137" y="1541"/>
                      <a:pt x="504" y="1758"/>
                    </a:cubicBezTo>
                    <a:cubicBezTo>
                      <a:pt x="531" y="1758"/>
                      <a:pt x="545" y="1772"/>
                      <a:pt x="558" y="1785"/>
                    </a:cubicBezTo>
                    <a:cubicBezTo>
                      <a:pt x="572" y="1853"/>
                      <a:pt x="599" y="1908"/>
                      <a:pt x="626" y="1962"/>
                    </a:cubicBezTo>
                    <a:cubicBezTo>
                      <a:pt x="368" y="2180"/>
                      <a:pt x="300" y="2451"/>
                      <a:pt x="545" y="2818"/>
                    </a:cubicBezTo>
                    <a:cubicBezTo>
                      <a:pt x="837" y="3251"/>
                      <a:pt x="1703" y="3281"/>
                      <a:pt x="2277" y="3281"/>
                    </a:cubicBezTo>
                    <a:cubicBezTo>
                      <a:pt x="2370" y="3281"/>
                      <a:pt x="2455" y="3280"/>
                      <a:pt x="2529" y="3280"/>
                    </a:cubicBezTo>
                    <a:cubicBezTo>
                      <a:pt x="2619" y="3283"/>
                      <a:pt x="2716" y="3286"/>
                      <a:pt x="2815" y="3286"/>
                    </a:cubicBezTo>
                    <a:cubicBezTo>
                      <a:pt x="3242" y="3286"/>
                      <a:pt x="3722" y="3238"/>
                      <a:pt x="3943" y="2941"/>
                    </a:cubicBezTo>
                    <a:cubicBezTo>
                      <a:pt x="4147" y="2941"/>
                      <a:pt x="4337" y="2913"/>
                      <a:pt x="4500" y="2832"/>
                    </a:cubicBezTo>
                    <a:cubicBezTo>
                      <a:pt x="4881" y="2601"/>
                      <a:pt x="4921" y="2166"/>
                      <a:pt x="4949" y="1758"/>
                    </a:cubicBezTo>
                    <a:cubicBezTo>
                      <a:pt x="4976" y="1350"/>
                      <a:pt x="5112" y="780"/>
                      <a:pt x="4962" y="385"/>
                    </a:cubicBezTo>
                    <a:cubicBezTo>
                      <a:pt x="4845" y="64"/>
                      <a:pt x="4575" y="1"/>
                      <a:pt x="4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46"/>
              <p:cNvSpPr/>
              <p:nvPr/>
            </p:nvSpPr>
            <p:spPr>
              <a:xfrm>
                <a:off x="1185031" y="3301139"/>
                <a:ext cx="170798" cy="210804"/>
              </a:xfrm>
              <a:custGeom>
                <a:avLst/>
                <a:gdLst/>
                <a:ahLst/>
                <a:cxnLst/>
                <a:rect l="l" t="t" r="r" b="b"/>
                <a:pathLst>
                  <a:path w="4989" h="6158" extrusionOk="0">
                    <a:moveTo>
                      <a:pt x="3385" y="0"/>
                    </a:moveTo>
                    <a:cubicBezTo>
                      <a:pt x="2923" y="55"/>
                      <a:pt x="2447" y="95"/>
                      <a:pt x="1971" y="150"/>
                    </a:cubicBezTo>
                    <a:cubicBezTo>
                      <a:pt x="1686" y="191"/>
                      <a:pt x="1400" y="218"/>
                      <a:pt x="1115" y="259"/>
                    </a:cubicBezTo>
                    <a:cubicBezTo>
                      <a:pt x="1047" y="1196"/>
                      <a:pt x="761" y="2161"/>
                      <a:pt x="585" y="3086"/>
                    </a:cubicBezTo>
                    <a:cubicBezTo>
                      <a:pt x="381" y="4105"/>
                      <a:pt x="231" y="5138"/>
                      <a:pt x="0" y="6158"/>
                    </a:cubicBezTo>
                    <a:cubicBezTo>
                      <a:pt x="869" y="6115"/>
                      <a:pt x="1745" y="6098"/>
                      <a:pt x="2625" y="6098"/>
                    </a:cubicBezTo>
                    <a:cubicBezTo>
                      <a:pt x="3411" y="6098"/>
                      <a:pt x="4200" y="6111"/>
                      <a:pt x="4989" y="6130"/>
                    </a:cubicBezTo>
                    <a:cubicBezTo>
                      <a:pt x="4825" y="5709"/>
                      <a:pt x="4771" y="5206"/>
                      <a:pt x="4662" y="4785"/>
                    </a:cubicBezTo>
                    <a:cubicBezTo>
                      <a:pt x="4526" y="4241"/>
                      <a:pt x="4377" y="3697"/>
                      <a:pt x="4227" y="3154"/>
                    </a:cubicBezTo>
                    <a:cubicBezTo>
                      <a:pt x="3942" y="2107"/>
                      <a:pt x="3602" y="1074"/>
                      <a:pt x="3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46"/>
              <p:cNvSpPr/>
              <p:nvPr/>
            </p:nvSpPr>
            <p:spPr>
              <a:xfrm rot="-842175">
                <a:off x="451835" y="3339135"/>
                <a:ext cx="210278" cy="80474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46"/>
              <p:cNvSpPr/>
              <p:nvPr/>
            </p:nvSpPr>
            <p:spPr>
              <a:xfrm>
                <a:off x="1647530" y="3159206"/>
                <a:ext cx="429101" cy="225763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6595" extrusionOk="0">
                    <a:moveTo>
                      <a:pt x="12017" y="1"/>
                    </a:moveTo>
                    <a:cubicBezTo>
                      <a:pt x="11514" y="109"/>
                      <a:pt x="10943" y="82"/>
                      <a:pt x="10440" y="109"/>
                    </a:cubicBezTo>
                    <a:cubicBezTo>
                      <a:pt x="9747" y="137"/>
                      <a:pt x="9067" y="177"/>
                      <a:pt x="8374" y="205"/>
                    </a:cubicBezTo>
                    <a:cubicBezTo>
                      <a:pt x="7028" y="259"/>
                      <a:pt x="5669" y="313"/>
                      <a:pt x="4323" y="354"/>
                    </a:cubicBezTo>
                    <a:cubicBezTo>
                      <a:pt x="2978" y="395"/>
                      <a:pt x="1618" y="436"/>
                      <a:pt x="273" y="463"/>
                    </a:cubicBezTo>
                    <a:lnTo>
                      <a:pt x="1" y="463"/>
                    </a:lnTo>
                    <a:cubicBezTo>
                      <a:pt x="15" y="544"/>
                      <a:pt x="42" y="612"/>
                      <a:pt x="42" y="694"/>
                    </a:cubicBezTo>
                    <a:cubicBezTo>
                      <a:pt x="69" y="857"/>
                      <a:pt x="82" y="1020"/>
                      <a:pt x="110" y="1170"/>
                    </a:cubicBezTo>
                    <a:cubicBezTo>
                      <a:pt x="422" y="2529"/>
                      <a:pt x="558" y="3915"/>
                      <a:pt x="1550" y="5003"/>
                    </a:cubicBezTo>
                    <a:cubicBezTo>
                      <a:pt x="2712" y="6268"/>
                      <a:pt x="4462" y="6595"/>
                      <a:pt x="6103" y="6595"/>
                    </a:cubicBezTo>
                    <a:cubicBezTo>
                      <a:pt x="6172" y="6595"/>
                      <a:pt x="6240" y="6594"/>
                      <a:pt x="6308" y="6593"/>
                    </a:cubicBezTo>
                    <a:cubicBezTo>
                      <a:pt x="8061" y="6579"/>
                      <a:pt x="9964" y="6539"/>
                      <a:pt x="11187" y="5084"/>
                    </a:cubicBezTo>
                    <a:cubicBezTo>
                      <a:pt x="11717" y="4459"/>
                      <a:pt x="12057" y="3698"/>
                      <a:pt x="12248" y="2909"/>
                    </a:cubicBezTo>
                    <a:cubicBezTo>
                      <a:pt x="12356" y="2420"/>
                      <a:pt x="12411" y="1931"/>
                      <a:pt x="12424" y="1428"/>
                    </a:cubicBezTo>
                    <a:cubicBezTo>
                      <a:pt x="12438" y="1156"/>
                      <a:pt x="12533" y="381"/>
                      <a:pt x="12370" y="137"/>
                    </a:cubicBezTo>
                    <a:cubicBezTo>
                      <a:pt x="12316" y="69"/>
                      <a:pt x="12180" y="28"/>
                      <a:pt x="120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46"/>
              <p:cNvSpPr/>
              <p:nvPr/>
            </p:nvSpPr>
            <p:spPr>
              <a:xfrm>
                <a:off x="1537263" y="3174577"/>
                <a:ext cx="97296" cy="83322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2434" extrusionOk="0">
                    <a:moveTo>
                      <a:pt x="1" y="0"/>
                    </a:moveTo>
                    <a:cubicBezTo>
                      <a:pt x="381" y="653"/>
                      <a:pt x="762" y="1305"/>
                      <a:pt x="1142" y="1958"/>
                    </a:cubicBezTo>
                    <a:cubicBezTo>
                      <a:pt x="1224" y="2121"/>
                      <a:pt x="1319" y="2270"/>
                      <a:pt x="1401" y="2433"/>
                    </a:cubicBezTo>
                    <a:cubicBezTo>
                      <a:pt x="1414" y="2433"/>
                      <a:pt x="1428" y="2420"/>
                      <a:pt x="1428" y="2420"/>
                    </a:cubicBezTo>
                    <a:cubicBezTo>
                      <a:pt x="1781" y="2406"/>
                      <a:pt x="2135" y="2379"/>
                      <a:pt x="2488" y="2338"/>
                    </a:cubicBezTo>
                    <a:cubicBezTo>
                      <a:pt x="2692" y="2311"/>
                      <a:pt x="2733" y="2365"/>
                      <a:pt x="2801" y="2161"/>
                    </a:cubicBezTo>
                    <a:cubicBezTo>
                      <a:pt x="2841" y="2039"/>
                      <a:pt x="2773" y="1849"/>
                      <a:pt x="2760" y="1726"/>
                    </a:cubicBezTo>
                    <a:cubicBezTo>
                      <a:pt x="2705" y="1278"/>
                      <a:pt x="2787" y="340"/>
                      <a:pt x="2379" y="41"/>
                    </a:cubicBezTo>
                    <a:cubicBezTo>
                      <a:pt x="2171" y="46"/>
                      <a:pt x="1961" y="49"/>
                      <a:pt x="1750" y="49"/>
                    </a:cubicBezTo>
                    <a:cubicBezTo>
                      <a:pt x="1330" y="49"/>
                      <a:pt x="907" y="37"/>
                      <a:pt x="4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46"/>
              <p:cNvSpPr/>
              <p:nvPr/>
            </p:nvSpPr>
            <p:spPr>
              <a:xfrm>
                <a:off x="645267" y="3244379"/>
                <a:ext cx="322973" cy="145180"/>
              </a:xfrm>
              <a:custGeom>
                <a:avLst/>
                <a:gdLst/>
                <a:ahLst/>
                <a:cxnLst/>
                <a:rect l="l" t="t" r="r" b="b"/>
                <a:pathLst>
                  <a:path w="9434" h="4241" extrusionOk="0">
                    <a:moveTo>
                      <a:pt x="9433" y="0"/>
                    </a:moveTo>
                    <a:lnTo>
                      <a:pt x="9433" y="0"/>
                    </a:lnTo>
                    <a:cubicBezTo>
                      <a:pt x="9134" y="109"/>
                      <a:pt x="8808" y="190"/>
                      <a:pt x="8509" y="258"/>
                    </a:cubicBezTo>
                    <a:cubicBezTo>
                      <a:pt x="7938" y="394"/>
                      <a:pt x="7367" y="544"/>
                      <a:pt x="6810" y="680"/>
                    </a:cubicBezTo>
                    <a:cubicBezTo>
                      <a:pt x="5736" y="938"/>
                      <a:pt x="4662" y="1196"/>
                      <a:pt x="3589" y="1454"/>
                    </a:cubicBezTo>
                    <a:cubicBezTo>
                      <a:pt x="2392" y="1753"/>
                      <a:pt x="1196" y="2053"/>
                      <a:pt x="0" y="2352"/>
                    </a:cubicBezTo>
                    <a:cubicBezTo>
                      <a:pt x="27" y="2474"/>
                      <a:pt x="55" y="2583"/>
                      <a:pt x="68" y="2651"/>
                    </a:cubicBezTo>
                    <a:cubicBezTo>
                      <a:pt x="109" y="2922"/>
                      <a:pt x="163" y="3181"/>
                      <a:pt x="218" y="3439"/>
                    </a:cubicBezTo>
                    <a:cubicBezTo>
                      <a:pt x="258" y="3711"/>
                      <a:pt x="326" y="3969"/>
                      <a:pt x="381" y="4241"/>
                    </a:cubicBezTo>
                    <a:cubicBezTo>
                      <a:pt x="1020" y="4064"/>
                      <a:pt x="1672" y="3901"/>
                      <a:pt x="2311" y="3738"/>
                    </a:cubicBezTo>
                    <a:cubicBezTo>
                      <a:pt x="4227" y="3249"/>
                      <a:pt x="6144" y="2664"/>
                      <a:pt x="8088" y="2284"/>
                    </a:cubicBezTo>
                    <a:cubicBezTo>
                      <a:pt x="8536" y="1522"/>
                      <a:pt x="8985" y="761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46"/>
              <p:cNvSpPr/>
              <p:nvPr/>
            </p:nvSpPr>
            <p:spPr>
              <a:xfrm>
                <a:off x="1636849" y="3160130"/>
                <a:ext cx="447178" cy="236923"/>
              </a:xfrm>
              <a:custGeom>
                <a:avLst/>
                <a:gdLst/>
                <a:ahLst/>
                <a:cxnLst/>
                <a:rect l="l" t="t" r="r" b="b"/>
                <a:pathLst>
                  <a:path w="13062" h="6921" extrusionOk="0">
                    <a:moveTo>
                      <a:pt x="2859" y="1"/>
                    </a:moveTo>
                    <a:cubicBezTo>
                      <a:pt x="2804" y="1"/>
                      <a:pt x="2750" y="21"/>
                      <a:pt x="2705" y="69"/>
                    </a:cubicBezTo>
                    <a:cubicBezTo>
                      <a:pt x="2624" y="137"/>
                      <a:pt x="2556" y="218"/>
                      <a:pt x="2501" y="286"/>
                    </a:cubicBezTo>
                    <a:cubicBezTo>
                      <a:pt x="2431" y="251"/>
                      <a:pt x="2350" y="216"/>
                      <a:pt x="2259" y="216"/>
                    </a:cubicBezTo>
                    <a:cubicBezTo>
                      <a:pt x="2245" y="216"/>
                      <a:pt x="2230" y="217"/>
                      <a:pt x="2216" y="218"/>
                    </a:cubicBezTo>
                    <a:cubicBezTo>
                      <a:pt x="2024" y="218"/>
                      <a:pt x="1839" y="226"/>
                      <a:pt x="1656" y="226"/>
                    </a:cubicBezTo>
                    <a:cubicBezTo>
                      <a:pt x="1413" y="226"/>
                      <a:pt x="1173" y="213"/>
                      <a:pt x="925" y="150"/>
                    </a:cubicBezTo>
                    <a:cubicBezTo>
                      <a:pt x="878" y="140"/>
                      <a:pt x="834" y="135"/>
                      <a:pt x="790" y="135"/>
                    </a:cubicBezTo>
                    <a:cubicBezTo>
                      <a:pt x="490" y="135"/>
                      <a:pt x="269" y="372"/>
                      <a:pt x="245" y="681"/>
                    </a:cubicBezTo>
                    <a:cubicBezTo>
                      <a:pt x="0" y="3195"/>
                      <a:pt x="1577" y="5506"/>
                      <a:pt x="3888" y="6444"/>
                    </a:cubicBezTo>
                    <a:cubicBezTo>
                      <a:pt x="4696" y="6776"/>
                      <a:pt x="5545" y="6921"/>
                      <a:pt x="6400" y="6921"/>
                    </a:cubicBezTo>
                    <a:cubicBezTo>
                      <a:pt x="8204" y="6921"/>
                      <a:pt x="10032" y="6274"/>
                      <a:pt x="11554" y="5370"/>
                    </a:cubicBezTo>
                    <a:cubicBezTo>
                      <a:pt x="11758" y="5234"/>
                      <a:pt x="11812" y="5016"/>
                      <a:pt x="11758" y="4826"/>
                    </a:cubicBezTo>
                    <a:cubicBezTo>
                      <a:pt x="11894" y="4731"/>
                      <a:pt x="12002" y="4636"/>
                      <a:pt x="12097" y="4527"/>
                    </a:cubicBezTo>
                    <a:cubicBezTo>
                      <a:pt x="12193" y="4418"/>
                      <a:pt x="12206" y="4296"/>
                      <a:pt x="12179" y="4187"/>
                    </a:cubicBezTo>
                    <a:cubicBezTo>
                      <a:pt x="12464" y="3915"/>
                      <a:pt x="12736" y="3616"/>
                      <a:pt x="12940" y="3263"/>
                    </a:cubicBezTo>
                    <a:cubicBezTo>
                      <a:pt x="13062" y="3053"/>
                      <a:pt x="12877" y="2815"/>
                      <a:pt x="12665" y="2815"/>
                    </a:cubicBezTo>
                    <a:cubicBezTo>
                      <a:pt x="12616" y="2815"/>
                      <a:pt x="12567" y="2828"/>
                      <a:pt x="12519" y="2855"/>
                    </a:cubicBezTo>
                    <a:cubicBezTo>
                      <a:pt x="11554" y="3426"/>
                      <a:pt x="10602" y="4296"/>
                      <a:pt x="9528" y="4731"/>
                    </a:cubicBezTo>
                    <a:cubicBezTo>
                      <a:pt x="9080" y="4813"/>
                      <a:pt x="8645" y="4894"/>
                      <a:pt x="8210" y="4962"/>
                    </a:cubicBezTo>
                    <a:cubicBezTo>
                      <a:pt x="8156" y="4976"/>
                      <a:pt x="8101" y="4976"/>
                      <a:pt x="8061" y="4989"/>
                    </a:cubicBezTo>
                    <a:lnTo>
                      <a:pt x="7965" y="4989"/>
                    </a:lnTo>
                    <a:cubicBezTo>
                      <a:pt x="7857" y="4976"/>
                      <a:pt x="7748" y="4962"/>
                      <a:pt x="7639" y="4948"/>
                    </a:cubicBezTo>
                    <a:cubicBezTo>
                      <a:pt x="7616" y="4941"/>
                      <a:pt x="7595" y="4938"/>
                      <a:pt x="7574" y="4938"/>
                    </a:cubicBezTo>
                    <a:cubicBezTo>
                      <a:pt x="7521" y="4938"/>
                      <a:pt x="7474" y="4960"/>
                      <a:pt x="7435" y="4989"/>
                    </a:cubicBezTo>
                    <a:cubicBezTo>
                      <a:pt x="6973" y="4989"/>
                      <a:pt x="6511" y="4948"/>
                      <a:pt x="6062" y="4853"/>
                    </a:cubicBezTo>
                    <a:cubicBezTo>
                      <a:pt x="5668" y="4717"/>
                      <a:pt x="5261" y="4622"/>
                      <a:pt x="4853" y="4514"/>
                    </a:cubicBezTo>
                    <a:cubicBezTo>
                      <a:pt x="3276" y="3847"/>
                      <a:pt x="1998" y="1999"/>
                      <a:pt x="3072" y="354"/>
                    </a:cubicBezTo>
                    <a:cubicBezTo>
                      <a:pt x="3184" y="181"/>
                      <a:pt x="3022" y="1"/>
                      <a:pt x="28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46"/>
              <p:cNvSpPr/>
              <p:nvPr/>
            </p:nvSpPr>
            <p:spPr>
              <a:xfrm>
                <a:off x="1295778" y="2982868"/>
                <a:ext cx="429512" cy="539299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15754" extrusionOk="0">
                    <a:moveTo>
                      <a:pt x="2651" y="0"/>
                    </a:moveTo>
                    <a:cubicBezTo>
                      <a:pt x="2493" y="18"/>
                      <a:pt x="2329" y="23"/>
                      <a:pt x="2170" y="23"/>
                    </a:cubicBezTo>
                    <a:cubicBezTo>
                      <a:pt x="1959" y="23"/>
                      <a:pt x="1759" y="14"/>
                      <a:pt x="1604" y="14"/>
                    </a:cubicBezTo>
                    <a:cubicBezTo>
                      <a:pt x="1060" y="27"/>
                      <a:pt x="530" y="27"/>
                      <a:pt x="0" y="41"/>
                    </a:cubicBezTo>
                    <a:cubicBezTo>
                      <a:pt x="870" y="1033"/>
                      <a:pt x="1577" y="2243"/>
                      <a:pt x="2270" y="3330"/>
                    </a:cubicBezTo>
                    <a:cubicBezTo>
                      <a:pt x="3113" y="4649"/>
                      <a:pt x="3888" y="5994"/>
                      <a:pt x="4662" y="7354"/>
                    </a:cubicBezTo>
                    <a:cubicBezTo>
                      <a:pt x="5451" y="8740"/>
                      <a:pt x="6239" y="10126"/>
                      <a:pt x="7041" y="11499"/>
                    </a:cubicBezTo>
                    <a:cubicBezTo>
                      <a:pt x="7843" y="12845"/>
                      <a:pt x="8754" y="14123"/>
                      <a:pt x="9528" y="15468"/>
                    </a:cubicBezTo>
                    <a:cubicBezTo>
                      <a:pt x="9556" y="15523"/>
                      <a:pt x="9569" y="15577"/>
                      <a:pt x="9569" y="15645"/>
                    </a:cubicBezTo>
                    <a:cubicBezTo>
                      <a:pt x="10276" y="15658"/>
                      <a:pt x="10983" y="15686"/>
                      <a:pt x="11676" y="15713"/>
                    </a:cubicBezTo>
                    <a:cubicBezTo>
                      <a:pt x="11961" y="15726"/>
                      <a:pt x="12260" y="15740"/>
                      <a:pt x="12546" y="15754"/>
                    </a:cubicBezTo>
                    <a:cubicBezTo>
                      <a:pt x="11635" y="14680"/>
                      <a:pt x="10888" y="13429"/>
                      <a:pt x="10140" y="12247"/>
                    </a:cubicBezTo>
                    <a:cubicBezTo>
                      <a:pt x="9297" y="10874"/>
                      <a:pt x="8495" y="9460"/>
                      <a:pt x="7693" y="8060"/>
                    </a:cubicBezTo>
                    <a:cubicBezTo>
                      <a:pt x="6130" y="5301"/>
                      <a:pt x="4554" y="2542"/>
                      <a:pt x="26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46"/>
              <p:cNvSpPr/>
              <p:nvPr/>
            </p:nvSpPr>
            <p:spPr>
              <a:xfrm>
                <a:off x="1058469" y="3185258"/>
                <a:ext cx="387164" cy="126592"/>
              </a:xfrm>
              <a:custGeom>
                <a:avLst/>
                <a:gdLst/>
                <a:ahLst/>
                <a:cxnLst/>
                <a:rect l="l" t="t" r="r" b="b"/>
                <a:pathLst>
                  <a:path w="11309" h="3698" extrusionOk="0">
                    <a:moveTo>
                      <a:pt x="6130" y="1238"/>
                    </a:moveTo>
                    <a:cubicBezTo>
                      <a:pt x="6171" y="1238"/>
                      <a:pt x="6212" y="1251"/>
                      <a:pt x="6253" y="1265"/>
                    </a:cubicBezTo>
                    <a:lnTo>
                      <a:pt x="6307" y="1265"/>
                    </a:lnTo>
                    <a:cubicBezTo>
                      <a:pt x="6429" y="1306"/>
                      <a:pt x="6524" y="1401"/>
                      <a:pt x="6565" y="1523"/>
                    </a:cubicBezTo>
                    <a:cubicBezTo>
                      <a:pt x="6606" y="1659"/>
                      <a:pt x="6552" y="1795"/>
                      <a:pt x="6470" y="1890"/>
                    </a:cubicBezTo>
                    <a:cubicBezTo>
                      <a:pt x="6402" y="1945"/>
                      <a:pt x="6334" y="2013"/>
                      <a:pt x="6239" y="2026"/>
                    </a:cubicBezTo>
                    <a:cubicBezTo>
                      <a:pt x="6171" y="2053"/>
                      <a:pt x="6117" y="2053"/>
                      <a:pt x="6049" y="2053"/>
                    </a:cubicBezTo>
                    <a:cubicBezTo>
                      <a:pt x="5954" y="2040"/>
                      <a:pt x="5872" y="2013"/>
                      <a:pt x="5790" y="1945"/>
                    </a:cubicBezTo>
                    <a:cubicBezTo>
                      <a:pt x="5722" y="1877"/>
                      <a:pt x="5709" y="1781"/>
                      <a:pt x="5695" y="1686"/>
                    </a:cubicBezTo>
                    <a:cubicBezTo>
                      <a:pt x="5682" y="1578"/>
                      <a:pt x="5736" y="1442"/>
                      <a:pt x="5818" y="1374"/>
                    </a:cubicBezTo>
                    <a:cubicBezTo>
                      <a:pt x="5899" y="1292"/>
                      <a:pt x="6022" y="1238"/>
                      <a:pt x="6130" y="1238"/>
                    </a:cubicBezTo>
                    <a:close/>
                    <a:moveTo>
                      <a:pt x="10018" y="1"/>
                    </a:moveTo>
                    <a:cubicBezTo>
                      <a:pt x="9474" y="150"/>
                      <a:pt x="8876" y="178"/>
                      <a:pt x="8319" y="246"/>
                    </a:cubicBezTo>
                    <a:cubicBezTo>
                      <a:pt x="7517" y="341"/>
                      <a:pt x="6715" y="449"/>
                      <a:pt x="5913" y="572"/>
                    </a:cubicBezTo>
                    <a:cubicBezTo>
                      <a:pt x="5152" y="694"/>
                      <a:pt x="4390" y="816"/>
                      <a:pt x="3629" y="966"/>
                    </a:cubicBezTo>
                    <a:cubicBezTo>
                      <a:pt x="3065" y="1081"/>
                      <a:pt x="2404" y="1333"/>
                      <a:pt x="1801" y="1333"/>
                    </a:cubicBezTo>
                    <a:cubicBezTo>
                      <a:pt x="1693" y="1333"/>
                      <a:pt x="1586" y="1324"/>
                      <a:pt x="1482" y="1306"/>
                    </a:cubicBezTo>
                    <a:cubicBezTo>
                      <a:pt x="1468" y="1292"/>
                      <a:pt x="1455" y="1292"/>
                      <a:pt x="1427" y="1279"/>
                    </a:cubicBezTo>
                    <a:cubicBezTo>
                      <a:pt x="1291" y="1523"/>
                      <a:pt x="1155" y="1754"/>
                      <a:pt x="1006" y="1985"/>
                    </a:cubicBezTo>
                    <a:cubicBezTo>
                      <a:pt x="666" y="2556"/>
                      <a:pt x="340" y="3127"/>
                      <a:pt x="0" y="3698"/>
                    </a:cubicBezTo>
                    <a:cubicBezTo>
                      <a:pt x="761" y="3480"/>
                      <a:pt x="1577" y="3372"/>
                      <a:pt x="2352" y="3249"/>
                    </a:cubicBezTo>
                    <a:cubicBezTo>
                      <a:pt x="3385" y="3073"/>
                      <a:pt x="4431" y="2923"/>
                      <a:pt x="5478" y="2801"/>
                    </a:cubicBezTo>
                    <a:cubicBezTo>
                      <a:pt x="6579" y="2665"/>
                      <a:pt x="7693" y="2556"/>
                      <a:pt x="8822" y="2461"/>
                    </a:cubicBezTo>
                    <a:cubicBezTo>
                      <a:pt x="9392" y="2420"/>
                      <a:pt x="9963" y="2380"/>
                      <a:pt x="10548" y="2339"/>
                    </a:cubicBezTo>
                    <a:cubicBezTo>
                      <a:pt x="10758" y="2327"/>
                      <a:pt x="10979" y="2295"/>
                      <a:pt x="11201" y="2295"/>
                    </a:cubicBezTo>
                    <a:cubicBezTo>
                      <a:pt x="11237" y="2295"/>
                      <a:pt x="11273" y="2296"/>
                      <a:pt x="11309" y="2298"/>
                    </a:cubicBezTo>
                    <a:cubicBezTo>
                      <a:pt x="11241" y="2176"/>
                      <a:pt x="11173" y="2067"/>
                      <a:pt x="11105" y="1945"/>
                    </a:cubicBezTo>
                    <a:cubicBezTo>
                      <a:pt x="10752" y="1292"/>
                      <a:pt x="10385" y="653"/>
                      <a:pt x="100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46"/>
              <p:cNvSpPr/>
              <p:nvPr/>
            </p:nvSpPr>
            <p:spPr>
              <a:xfrm>
                <a:off x="838380" y="2984271"/>
                <a:ext cx="391375" cy="529063"/>
              </a:xfrm>
              <a:custGeom>
                <a:avLst/>
                <a:gdLst/>
                <a:ahLst/>
                <a:cxnLst/>
                <a:rect l="l" t="t" r="r" b="b"/>
                <a:pathLst>
                  <a:path w="11432" h="15455" extrusionOk="0">
                    <a:moveTo>
                      <a:pt x="9759" y="0"/>
                    </a:moveTo>
                    <a:cubicBezTo>
                      <a:pt x="9501" y="0"/>
                      <a:pt x="9216" y="14"/>
                      <a:pt x="8930" y="14"/>
                    </a:cubicBezTo>
                    <a:cubicBezTo>
                      <a:pt x="8291" y="1332"/>
                      <a:pt x="7489" y="2583"/>
                      <a:pt x="6742" y="3847"/>
                    </a:cubicBezTo>
                    <a:cubicBezTo>
                      <a:pt x="5940" y="5206"/>
                      <a:pt x="5138" y="6552"/>
                      <a:pt x="4336" y="7911"/>
                    </a:cubicBezTo>
                    <a:cubicBezTo>
                      <a:pt x="3534" y="9297"/>
                      <a:pt x="2718" y="10684"/>
                      <a:pt x="1917" y="12070"/>
                    </a:cubicBezTo>
                    <a:cubicBezTo>
                      <a:pt x="1536" y="12722"/>
                      <a:pt x="1169" y="13375"/>
                      <a:pt x="788" y="14027"/>
                    </a:cubicBezTo>
                    <a:cubicBezTo>
                      <a:pt x="544" y="14462"/>
                      <a:pt x="313" y="15019"/>
                      <a:pt x="0" y="15441"/>
                    </a:cubicBezTo>
                    <a:cubicBezTo>
                      <a:pt x="367" y="15454"/>
                      <a:pt x="748" y="15454"/>
                      <a:pt x="1128" y="15454"/>
                    </a:cubicBezTo>
                    <a:lnTo>
                      <a:pt x="2447" y="15454"/>
                    </a:lnTo>
                    <a:cubicBezTo>
                      <a:pt x="2678" y="14897"/>
                      <a:pt x="2990" y="14367"/>
                      <a:pt x="3276" y="13837"/>
                    </a:cubicBezTo>
                    <a:cubicBezTo>
                      <a:pt x="3670" y="13130"/>
                      <a:pt x="4064" y="12437"/>
                      <a:pt x="4458" y="11730"/>
                    </a:cubicBezTo>
                    <a:cubicBezTo>
                      <a:pt x="5247" y="10317"/>
                      <a:pt x="6062" y="8930"/>
                      <a:pt x="6878" y="7530"/>
                    </a:cubicBezTo>
                    <a:cubicBezTo>
                      <a:pt x="7720" y="6117"/>
                      <a:pt x="8563" y="4703"/>
                      <a:pt x="9419" y="3289"/>
                    </a:cubicBezTo>
                    <a:cubicBezTo>
                      <a:pt x="9841" y="2596"/>
                      <a:pt x="10262" y="1917"/>
                      <a:pt x="10684" y="1223"/>
                    </a:cubicBezTo>
                    <a:cubicBezTo>
                      <a:pt x="10887" y="884"/>
                      <a:pt x="11105" y="530"/>
                      <a:pt x="11322" y="190"/>
                    </a:cubicBezTo>
                    <a:cubicBezTo>
                      <a:pt x="11350" y="136"/>
                      <a:pt x="11390" y="68"/>
                      <a:pt x="11431" y="14"/>
                    </a:cubicBezTo>
                    <a:cubicBezTo>
                      <a:pt x="10874" y="14"/>
                      <a:pt x="10317" y="0"/>
                      <a:pt x="97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46"/>
              <p:cNvSpPr/>
              <p:nvPr/>
            </p:nvSpPr>
            <p:spPr>
              <a:xfrm>
                <a:off x="831533" y="2979958"/>
                <a:ext cx="330950" cy="544639"/>
              </a:xfrm>
              <a:custGeom>
                <a:avLst/>
                <a:gdLst/>
                <a:ahLst/>
                <a:cxnLst/>
                <a:rect l="l" t="t" r="r" b="b"/>
                <a:pathLst>
                  <a:path w="9667" h="15910" extrusionOk="0">
                    <a:moveTo>
                      <a:pt x="9502" y="0"/>
                    </a:moveTo>
                    <a:cubicBezTo>
                      <a:pt x="9468" y="0"/>
                      <a:pt x="9433" y="14"/>
                      <a:pt x="9402" y="45"/>
                    </a:cubicBezTo>
                    <a:cubicBezTo>
                      <a:pt x="8315" y="982"/>
                      <a:pt x="7649" y="2423"/>
                      <a:pt x="6928" y="3646"/>
                    </a:cubicBezTo>
                    <a:cubicBezTo>
                      <a:pt x="6153" y="4951"/>
                      <a:pt x="5392" y="6243"/>
                      <a:pt x="4631" y="7547"/>
                    </a:cubicBezTo>
                    <a:cubicBezTo>
                      <a:pt x="3870" y="8852"/>
                      <a:pt x="3095" y="10157"/>
                      <a:pt x="2334" y="11448"/>
                    </a:cubicBezTo>
                    <a:cubicBezTo>
                      <a:pt x="1967" y="12074"/>
                      <a:pt x="1600" y="12685"/>
                      <a:pt x="1233" y="13310"/>
                    </a:cubicBezTo>
                    <a:cubicBezTo>
                      <a:pt x="839" y="13963"/>
                      <a:pt x="390" y="14602"/>
                      <a:pt x="118" y="15309"/>
                    </a:cubicBezTo>
                    <a:cubicBezTo>
                      <a:pt x="0" y="15623"/>
                      <a:pt x="317" y="15910"/>
                      <a:pt x="614" y="15910"/>
                    </a:cubicBezTo>
                    <a:cubicBezTo>
                      <a:pt x="727" y="15910"/>
                      <a:pt x="838" y="15868"/>
                      <a:pt x="920" y="15771"/>
                    </a:cubicBezTo>
                    <a:cubicBezTo>
                      <a:pt x="1383" y="15213"/>
                      <a:pt x="1709" y="14547"/>
                      <a:pt x="2076" y="13922"/>
                    </a:cubicBezTo>
                    <a:cubicBezTo>
                      <a:pt x="2456" y="13270"/>
                      <a:pt x="2851" y="12617"/>
                      <a:pt x="3231" y="11978"/>
                    </a:cubicBezTo>
                    <a:cubicBezTo>
                      <a:pt x="3992" y="10674"/>
                      <a:pt x="4753" y="9369"/>
                      <a:pt x="5515" y="8064"/>
                    </a:cubicBezTo>
                    <a:cubicBezTo>
                      <a:pt x="6262" y="6759"/>
                      <a:pt x="7023" y="5454"/>
                      <a:pt x="7771" y="4136"/>
                    </a:cubicBezTo>
                    <a:cubicBezTo>
                      <a:pt x="8478" y="2899"/>
                      <a:pt x="9375" y="1594"/>
                      <a:pt x="9647" y="194"/>
                    </a:cubicBezTo>
                    <a:cubicBezTo>
                      <a:pt x="9666" y="87"/>
                      <a:pt x="9588" y="0"/>
                      <a:pt x="95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46"/>
              <p:cNvSpPr/>
              <p:nvPr/>
            </p:nvSpPr>
            <p:spPr>
              <a:xfrm>
                <a:off x="1283830" y="2968935"/>
                <a:ext cx="383809" cy="558195"/>
              </a:xfrm>
              <a:custGeom>
                <a:avLst/>
                <a:gdLst/>
                <a:ahLst/>
                <a:cxnLst/>
                <a:rect l="l" t="t" r="r" b="b"/>
                <a:pathLst>
                  <a:path w="11211" h="16306" extrusionOk="0">
                    <a:moveTo>
                      <a:pt x="394" y="1"/>
                    </a:moveTo>
                    <a:cubicBezTo>
                      <a:pt x="184" y="1"/>
                      <a:pt x="0" y="206"/>
                      <a:pt x="132" y="448"/>
                    </a:cubicBezTo>
                    <a:cubicBezTo>
                      <a:pt x="866" y="1807"/>
                      <a:pt x="1912" y="3017"/>
                      <a:pt x="2755" y="4308"/>
                    </a:cubicBezTo>
                    <a:cubicBezTo>
                      <a:pt x="2837" y="4431"/>
                      <a:pt x="2918" y="4553"/>
                      <a:pt x="3000" y="4675"/>
                    </a:cubicBezTo>
                    <a:cubicBezTo>
                      <a:pt x="3706" y="6755"/>
                      <a:pt x="4875" y="8739"/>
                      <a:pt x="6044" y="10588"/>
                    </a:cubicBezTo>
                    <a:cubicBezTo>
                      <a:pt x="7268" y="12532"/>
                      <a:pt x="8627" y="14380"/>
                      <a:pt x="10108" y="16133"/>
                    </a:cubicBezTo>
                    <a:cubicBezTo>
                      <a:pt x="10210" y="16254"/>
                      <a:pt x="10344" y="16306"/>
                      <a:pt x="10481" y="16306"/>
                    </a:cubicBezTo>
                    <a:cubicBezTo>
                      <a:pt x="10838" y="16306"/>
                      <a:pt x="11211" y="15955"/>
                      <a:pt x="11073" y="15563"/>
                    </a:cubicBezTo>
                    <a:cubicBezTo>
                      <a:pt x="10571" y="14176"/>
                      <a:pt x="9769" y="12966"/>
                      <a:pt x="8899" y="11798"/>
                    </a:cubicBezTo>
                    <a:cubicBezTo>
                      <a:pt x="7961" y="10533"/>
                      <a:pt x="7064" y="9269"/>
                      <a:pt x="6262" y="7924"/>
                    </a:cubicBezTo>
                    <a:cubicBezTo>
                      <a:pt x="5419" y="6510"/>
                      <a:pt x="4590" y="5124"/>
                      <a:pt x="3652" y="3778"/>
                    </a:cubicBezTo>
                    <a:cubicBezTo>
                      <a:pt x="2755" y="2500"/>
                      <a:pt x="1831" y="1073"/>
                      <a:pt x="607" y="81"/>
                    </a:cubicBezTo>
                    <a:cubicBezTo>
                      <a:pt x="541" y="25"/>
                      <a:pt x="466" y="1"/>
                      <a:pt x="3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46"/>
              <p:cNvSpPr/>
              <p:nvPr/>
            </p:nvSpPr>
            <p:spPr>
              <a:xfrm>
                <a:off x="1173734" y="3300146"/>
                <a:ext cx="189080" cy="230214"/>
              </a:xfrm>
              <a:custGeom>
                <a:avLst/>
                <a:gdLst/>
                <a:ahLst/>
                <a:cxnLst/>
                <a:rect l="l" t="t" r="r" b="b"/>
                <a:pathLst>
                  <a:path w="5523" h="6725" extrusionOk="0">
                    <a:moveTo>
                      <a:pt x="2648" y="0"/>
                    </a:moveTo>
                    <a:cubicBezTo>
                      <a:pt x="2448" y="0"/>
                      <a:pt x="2128" y="58"/>
                      <a:pt x="1907" y="192"/>
                    </a:cubicBezTo>
                    <a:cubicBezTo>
                      <a:pt x="1851" y="147"/>
                      <a:pt x="1794" y="121"/>
                      <a:pt x="1723" y="121"/>
                    </a:cubicBezTo>
                    <a:cubicBezTo>
                      <a:pt x="1708" y="121"/>
                      <a:pt x="1692" y="122"/>
                      <a:pt x="1676" y="124"/>
                    </a:cubicBezTo>
                    <a:cubicBezTo>
                      <a:pt x="1350" y="206"/>
                      <a:pt x="1282" y="573"/>
                      <a:pt x="1200" y="858"/>
                    </a:cubicBezTo>
                    <a:cubicBezTo>
                      <a:pt x="1037" y="1416"/>
                      <a:pt x="888" y="1973"/>
                      <a:pt x="738" y="2530"/>
                    </a:cubicBezTo>
                    <a:cubicBezTo>
                      <a:pt x="521" y="3414"/>
                      <a:pt x="126" y="4542"/>
                      <a:pt x="289" y="5480"/>
                    </a:cubicBezTo>
                    <a:cubicBezTo>
                      <a:pt x="222" y="5684"/>
                      <a:pt x="167" y="5888"/>
                      <a:pt x="99" y="6091"/>
                    </a:cubicBezTo>
                    <a:cubicBezTo>
                      <a:pt x="1" y="6458"/>
                      <a:pt x="309" y="6725"/>
                      <a:pt x="616" y="6725"/>
                    </a:cubicBezTo>
                    <a:cubicBezTo>
                      <a:pt x="775" y="6725"/>
                      <a:pt x="935" y="6653"/>
                      <a:pt x="1037" y="6486"/>
                    </a:cubicBezTo>
                    <a:cubicBezTo>
                      <a:pt x="1105" y="6377"/>
                      <a:pt x="1173" y="6268"/>
                      <a:pt x="1241" y="6159"/>
                    </a:cubicBezTo>
                    <a:cubicBezTo>
                      <a:pt x="1268" y="6159"/>
                      <a:pt x="1309" y="6159"/>
                      <a:pt x="1336" y="6173"/>
                    </a:cubicBezTo>
                    <a:cubicBezTo>
                      <a:pt x="1798" y="6227"/>
                      <a:pt x="2247" y="6255"/>
                      <a:pt x="2695" y="6268"/>
                    </a:cubicBezTo>
                    <a:cubicBezTo>
                      <a:pt x="3111" y="6289"/>
                      <a:pt x="3582" y="6340"/>
                      <a:pt x="4047" y="6340"/>
                    </a:cubicBezTo>
                    <a:cubicBezTo>
                      <a:pt x="4478" y="6340"/>
                      <a:pt x="4905" y="6296"/>
                      <a:pt x="5278" y="6146"/>
                    </a:cubicBezTo>
                    <a:cubicBezTo>
                      <a:pt x="5509" y="6051"/>
                      <a:pt x="5522" y="5738"/>
                      <a:pt x="5278" y="5643"/>
                    </a:cubicBezTo>
                    <a:cubicBezTo>
                      <a:pt x="4948" y="5526"/>
                      <a:pt x="4581" y="5493"/>
                      <a:pt x="4209" y="5493"/>
                    </a:cubicBezTo>
                    <a:cubicBezTo>
                      <a:pt x="3800" y="5493"/>
                      <a:pt x="3385" y="5534"/>
                      <a:pt x="3008" y="5548"/>
                    </a:cubicBezTo>
                    <a:cubicBezTo>
                      <a:pt x="2519" y="5575"/>
                      <a:pt x="2029" y="5616"/>
                      <a:pt x="1540" y="5656"/>
                    </a:cubicBezTo>
                    <a:cubicBezTo>
                      <a:pt x="1907" y="5031"/>
                      <a:pt x="2260" y="4392"/>
                      <a:pt x="2600" y="3754"/>
                    </a:cubicBezTo>
                    <a:cubicBezTo>
                      <a:pt x="3062" y="2843"/>
                      <a:pt x="3579" y="1919"/>
                      <a:pt x="3796" y="926"/>
                    </a:cubicBezTo>
                    <a:cubicBezTo>
                      <a:pt x="3796" y="886"/>
                      <a:pt x="3796" y="858"/>
                      <a:pt x="3796" y="818"/>
                    </a:cubicBezTo>
                    <a:cubicBezTo>
                      <a:pt x="4082" y="573"/>
                      <a:pt x="4000" y="16"/>
                      <a:pt x="3511" y="2"/>
                    </a:cubicBezTo>
                    <a:cubicBezTo>
                      <a:pt x="3321" y="2"/>
                      <a:pt x="3130" y="16"/>
                      <a:pt x="2940" y="43"/>
                    </a:cubicBezTo>
                    <a:lnTo>
                      <a:pt x="2899" y="43"/>
                    </a:lnTo>
                    <a:cubicBezTo>
                      <a:pt x="2845" y="16"/>
                      <a:pt x="2777" y="2"/>
                      <a:pt x="2709" y="2"/>
                    </a:cubicBezTo>
                    <a:cubicBezTo>
                      <a:pt x="2690" y="1"/>
                      <a:pt x="2670" y="0"/>
                      <a:pt x="2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46"/>
              <p:cNvSpPr/>
              <p:nvPr/>
            </p:nvSpPr>
            <p:spPr>
              <a:xfrm>
                <a:off x="1384649" y="3588326"/>
                <a:ext cx="388567" cy="357216"/>
              </a:xfrm>
              <a:custGeom>
                <a:avLst/>
                <a:gdLst/>
                <a:ahLst/>
                <a:cxnLst/>
                <a:rect l="l" t="t" r="r" b="b"/>
                <a:pathLst>
                  <a:path w="11350" h="10435" extrusionOk="0">
                    <a:moveTo>
                      <a:pt x="6095" y="2660"/>
                    </a:moveTo>
                    <a:cubicBezTo>
                      <a:pt x="7062" y="2660"/>
                      <a:pt x="7975" y="3177"/>
                      <a:pt x="8387" y="4157"/>
                    </a:cubicBezTo>
                    <a:cubicBezTo>
                      <a:pt x="8998" y="5570"/>
                      <a:pt x="8387" y="7270"/>
                      <a:pt x="6960" y="7881"/>
                    </a:cubicBezTo>
                    <a:cubicBezTo>
                      <a:pt x="6653" y="8009"/>
                      <a:pt x="6335" y="8069"/>
                      <a:pt x="6020" y="8069"/>
                    </a:cubicBezTo>
                    <a:cubicBezTo>
                      <a:pt x="5136" y="8069"/>
                      <a:pt x="4285" y="7593"/>
                      <a:pt x="3833" y="6821"/>
                    </a:cubicBezTo>
                    <a:cubicBezTo>
                      <a:pt x="2963" y="5584"/>
                      <a:pt x="3371" y="3776"/>
                      <a:pt x="4703" y="3029"/>
                    </a:cubicBezTo>
                    <a:cubicBezTo>
                      <a:pt x="5146" y="2781"/>
                      <a:pt x="5627" y="2660"/>
                      <a:pt x="6095" y="2660"/>
                    </a:cubicBezTo>
                    <a:close/>
                    <a:moveTo>
                      <a:pt x="5445" y="1"/>
                    </a:moveTo>
                    <a:cubicBezTo>
                      <a:pt x="5122" y="1"/>
                      <a:pt x="4796" y="31"/>
                      <a:pt x="4472" y="93"/>
                    </a:cubicBezTo>
                    <a:cubicBezTo>
                      <a:pt x="3643" y="256"/>
                      <a:pt x="2868" y="650"/>
                      <a:pt x="2216" y="1194"/>
                    </a:cubicBezTo>
                    <a:cubicBezTo>
                      <a:pt x="761" y="2512"/>
                      <a:pt x="0" y="4551"/>
                      <a:pt x="571" y="6522"/>
                    </a:cubicBezTo>
                    <a:cubicBezTo>
                      <a:pt x="938" y="7772"/>
                      <a:pt x="1767" y="8887"/>
                      <a:pt x="2882" y="9580"/>
                    </a:cubicBezTo>
                    <a:cubicBezTo>
                      <a:pt x="3809" y="10168"/>
                      <a:pt x="4979" y="10435"/>
                      <a:pt x="6107" y="10435"/>
                    </a:cubicBezTo>
                    <a:cubicBezTo>
                      <a:pt x="6466" y="10435"/>
                      <a:pt x="6822" y="10408"/>
                      <a:pt x="7163" y="10355"/>
                    </a:cubicBezTo>
                    <a:cubicBezTo>
                      <a:pt x="10167" y="9906"/>
                      <a:pt x="11350" y="6359"/>
                      <a:pt x="10562" y="3736"/>
                    </a:cubicBezTo>
                    <a:cubicBezTo>
                      <a:pt x="9894" y="1508"/>
                      <a:pt x="7734" y="1"/>
                      <a:pt x="54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46"/>
              <p:cNvSpPr/>
              <p:nvPr/>
            </p:nvSpPr>
            <p:spPr>
              <a:xfrm>
                <a:off x="1382766" y="3580110"/>
                <a:ext cx="387746" cy="371936"/>
              </a:xfrm>
              <a:custGeom>
                <a:avLst/>
                <a:gdLst/>
                <a:ahLst/>
                <a:cxnLst/>
                <a:rect l="l" t="t" r="r" b="b"/>
                <a:pathLst>
                  <a:path w="11326" h="10865" extrusionOk="0">
                    <a:moveTo>
                      <a:pt x="4489" y="1"/>
                    </a:moveTo>
                    <a:cubicBezTo>
                      <a:pt x="4455" y="1"/>
                      <a:pt x="4422" y="7"/>
                      <a:pt x="4391" y="20"/>
                    </a:cubicBezTo>
                    <a:cubicBezTo>
                      <a:pt x="4133" y="143"/>
                      <a:pt x="3902" y="292"/>
                      <a:pt x="3684" y="482"/>
                    </a:cubicBezTo>
                    <a:cubicBezTo>
                      <a:pt x="3657" y="469"/>
                      <a:pt x="3630" y="462"/>
                      <a:pt x="3601" y="462"/>
                    </a:cubicBezTo>
                    <a:cubicBezTo>
                      <a:pt x="3572" y="462"/>
                      <a:pt x="3542" y="469"/>
                      <a:pt x="3508" y="482"/>
                    </a:cubicBezTo>
                    <a:cubicBezTo>
                      <a:pt x="3385" y="537"/>
                      <a:pt x="3277" y="591"/>
                      <a:pt x="3154" y="659"/>
                    </a:cubicBezTo>
                    <a:cubicBezTo>
                      <a:pt x="3104" y="630"/>
                      <a:pt x="3046" y="613"/>
                      <a:pt x="2985" y="613"/>
                    </a:cubicBezTo>
                    <a:cubicBezTo>
                      <a:pt x="2930" y="613"/>
                      <a:pt x="2872" y="627"/>
                      <a:pt x="2815" y="659"/>
                    </a:cubicBezTo>
                    <a:cubicBezTo>
                      <a:pt x="2352" y="904"/>
                      <a:pt x="1972" y="1284"/>
                      <a:pt x="1659" y="1733"/>
                    </a:cubicBezTo>
                    <a:cubicBezTo>
                      <a:pt x="1374" y="2018"/>
                      <a:pt x="1116" y="2358"/>
                      <a:pt x="898" y="2739"/>
                    </a:cubicBezTo>
                    <a:cubicBezTo>
                      <a:pt x="246" y="3867"/>
                      <a:pt x="1" y="5226"/>
                      <a:pt x="178" y="6504"/>
                    </a:cubicBezTo>
                    <a:cubicBezTo>
                      <a:pt x="382" y="7876"/>
                      <a:pt x="980" y="9032"/>
                      <a:pt x="2244" y="9671"/>
                    </a:cubicBezTo>
                    <a:cubicBezTo>
                      <a:pt x="2787" y="9956"/>
                      <a:pt x="3385" y="10160"/>
                      <a:pt x="3983" y="10296"/>
                    </a:cubicBezTo>
                    <a:cubicBezTo>
                      <a:pt x="4718" y="10647"/>
                      <a:pt x="5523" y="10865"/>
                      <a:pt x="6292" y="10865"/>
                    </a:cubicBezTo>
                    <a:cubicBezTo>
                      <a:pt x="6477" y="10865"/>
                      <a:pt x="6659" y="10852"/>
                      <a:pt x="6838" y="10826"/>
                    </a:cubicBezTo>
                    <a:cubicBezTo>
                      <a:pt x="8183" y="10622"/>
                      <a:pt x="9230" y="9875"/>
                      <a:pt x="9978" y="8828"/>
                    </a:cubicBezTo>
                    <a:cubicBezTo>
                      <a:pt x="10086" y="8678"/>
                      <a:pt x="10195" y="8515"/>
                      <a:pt x="10277" y="8339"/>
                    </a:cubicBezTo>
                    <a:cubicBezTo>
                      <a:pt x="10317" y="8271"/>
                      <a:pt x="10358" y="8189"/>
                      <a:pt x="10399" y="8121"/>
                    </a:cubicBezTo>
                    <a:cubicBezTo>
                      <a:pt x="10739" y="7754"/>
                      <a:pt x="11160" y="7333"/>
                      <a:pt x="11283" y="6816"/>
                    </a:cubicBezTo>
                    <a:cubicBezTo>
                      <a:pt x="11326" y="6644"/>
                      <a:pt x="11190" y="6498"/>
                      <a:pt x="11031" y="6498"/>
                    </a:cubicBezTo>
                    <a:cubicBezTo>
                      <a:pt x="10988" y="6498"/>
                      <a:pt x="10945" y="6508"/>
                      <a:pt x="10902" y="6531"/>
                    </a:cubicBezTo>
                    <a:cubicBezTo>
                      <a:pt x="10549" y="6721"/>
                      <a:pt x="10304" y="7061"/>
                      <a:pt x="10059" y="7374"/>
                    </a:cubicBezTo>
                    <a:cubicBezTo>
                      <a:pt x="9937" y="7523"/>
                      <a:pt x="9815" y="7673"/>
                      <a:pt x="9692" y="7822"/>
                    </a:cubicBezTo>
                    <a:cubicBezTo>
                      <a:pt x="9651" y="7876"/>
                      <a:pt x="9583" y="7985"/>
                      <a:pt x="9488" y="8094"/>
                    </a:cubicBezTo>
                    <a:cubicBezTo>
                      <a:pt x="8673" y="8692"/>
                      <a:pt x="7789" y="9086"/>
                      <a:pt x="6716" y="9127"/>
                    </a:cubicBezTo>
                    <a:cubicBezTo>
                      <a:pt x="6649" y="9129"/>
                      <a:pt x="6583" y="9130"/>
                      <a:pt x="6516" y="9130"/>
                    </a:cubicBezTo>
                    <a:cubicBezTo>
                      <a:pt x="5314" y="9130"/>
                      <a:pt x="3975" y="8780"/>
                      <a:pt x="3100" y="7917"/>
                    </a:cubicBezTo>
                    <a:cubicBezTo>
                      <a:pt x="2013" y="6843"/>
                      <a:pt x="2053" y="5185"/>
                      <a:pt x="2488" y="3826"/>
                    </a:cubicBezTo>
                    <a:cubicBezTo>
                      <a:pt x="2692" y="3174"/>
                      <a:pt x="2991" y="2548"/>
                      <a:pt x="3372" y="1977"/>
                    </a:cubicBezTo>
                    <a:cubicBezTo>
                      <a:pt x="3766" y="1393"/>
                      <a:pt x="4296" y="917"/>
                      <a:pt x="4717" y="346"/>
                    </a:cubicBezTo>
                    <a:cubicBezTo>
                      <a:pt x="4843" y="164"/>
                      <a:pt x="4663" y="1"/>
                      <a:pt x="44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46"/>
              <p:cNvSpPr/>
              <p:nvPr/>
            </p:nvSpPr>
            <p:spPr>
              <a:xfrm>
                <a:off x="736911" y="3588326"/>
                <a:ext cx="389081" cy="357216"/>
              </a:xfrm>
              <a:custGeom>
                <a:avLst/>
                <a:gdLst/>
                <a:ahLst/>
                <a:cxnLst/>
                <a:rect l="l" t="t" r="r" b="b"/>
                <a:pathLst>
                  <a:path w="11365" h="10435" extrusionOk="0">
                    <a:moveTo>
                      <a:pt x="6100" y="2660"/>
                    </a:moveTo>
                    <a:cubicBezTo>
                      <a:pt x="7064" y="2660"/>
                      <a:pt x="7980" y="3177"/>
                      <a:pt x="8401" y="4157"/>
                    </a:cubicBezTo>
                    <a:cubicBezTo>
                      <a:pt x="8999" y="5570"/>
                      <a:pt x="8401" y="7270"/>
                      <a:pt x="6960" y="7881"/>
                    </a:cubicBezTo>
                    <a:cubicBezTo>
                      <a:pt x="6654" y="8009"/>
                      <a:pt x="6335" y="8069"/>
                      <a:pt x="6021" y="8069"/>
                    </a:cubicBezTo>
                    <a:cubicBezTo>
                      <a:pt x="5137" y="8069"/>
                      <a:pt x="4289" y="7593"/>
                      <a:pt x="3848" y="6821"/>
                    </a:cubicBezTo>
                    <a:cubicBezTo>
                      <a:pt x="2978" y="5584"/>
                      <a:pt x="3372" y="3776"/>
                      <a:pt x="4717" y="3029"/>
                    </a:cubicBezTo>
                    <a:cubicBezTo>
                      <a:pt x="5156" y="2781"/>
                      <a:pt x="5634" y="2660"/>
                      <a:pt x="6100" y="2660"/>
                    </a:cubicBezTo>
                    <a:close/>
                    <a:moveTo>
                      <a:pt x="5455" y="1"/>
                    </a:moveTo>
                    <a:cubicBezTo>
                      <a:pt x="5133" y="1"/>
                      <a:pt x="4809" y="31"/>
                      <a:pt x="4486" y="93"/>
                    </a:cubicBezTo>
                    <a:cubicBezTo>
                      <a:pt x="3644" y="256"/>
                      <a:pt x="2869" y="650"/>
                      <a:pt x="2216" y="1194"/>
                    </a:cubicBezTo>
                    <a:cubicBezTo>
                      <a:pt x="762" y="2512"/>
                      <a:pt x="1" y="4551"/>
                      <a:pt x="585" y="6522"/>
                    </a:cubicBezTo>
                    <a:cubicBezTo>
                      <a:pt x="952" y="7772"/>
                      <a:pt x="1781" y="8887"/>
                      <a:pt x="2882" y="9580"/>
                    </a:cubicBezTo>
                    <a:cubicBezTo>
                      <a:pt x="3810" y="10168"/>
                      <a:pt x="4980" y="10435"/>
                      <a:pt x="6107" y="10435"/>
                    </a:cubicBezTo>
                    <a:cubicBezTo>
                      <a:pt x="6467" y="10435"/>
                      <a:pt x="6822" y="10408"/>
                      <a:pt x="7164" y="10355"/>
                    </a:cubicBezTo>
                    <a:cubicBezTo>
                      <a:pt x="10168" y="9906"/>
                      <a:pt x="11364" y="6359"/>
                      <a:pt x="10576" y="3736"/>
                    </a:cubicBezTo>
                    <a:cubicBezTo>
                      <a:pt x="9897" y="1508"/>
                      <a:pt x="7735" y="1"/>
                      <a:pt x="5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46"/>
              <p:cNvSpPr/>
              <p:nvPr/>
            </p:nvSpPr>
            <p:spPr>
              <a:xfrm>
                <a:off x="744374" y="3590825"/>
                <a:ext cx="363439" cy="368650"/>
              </a:xfrm>
              <a:custGeom>
                <a:avLst/>
                <a:gdLst/>
                <a:ahLst/>
                <a:cxnLst/>
                <a:rect l="l" t="t" r="r" b="b"/>
                <a:pathLst>
                  <a:path w="10616" h="10769" extrusionOk="0">
                    <a:moveTo>
                      <a:pt x="3026" y="1"/>
                    </a:moveTo>
                    <a:cubicBezTo>
                      <a:pt x="3010" y="1"/>
                      <a:pt x="2994" y="3"/>
                      <a:pt x="2977" y="6"/>
                    </a:cubicBezTo>
                    <a:cubicBezTo>
                      <a:pt x="1903" y="278"/>
                      <a:pt x="1142" y="1583"/>
                      <a:pt x="734" y="2575"/>
                    </a:cubicBezTo>
                    <a:cubicBezTo>
                      <a:pt x="694" y="2602"/>
                      <a:pt x="653" y="2630"/>
                      <a:pt x="612" y="2657"/>
                    </a:cubicBezTo>
                    <a:cubicBezTo>
                      <a:pt x="82" y="3146"/>
                      <a:pt x="0" y="4138"/>
                      <a:pt x="0" y="4818"/>
                    </a:cubicBezTo>
                    <a:cubicBezTo>
                      <a:pt x="0" y="5266"/>
                      <a:pt x="55" y="5715"/>
                      <a:pt x="163" y="6136"/>
                    </a:cubicBezTo>
                    <a:cubicBezTo>
                      <a:pt x="245" y="6694"/>
                      <a:pt x="408" y="7224"/>
                      <a:pt x="639" y="7740"/>
                    </a:cubicBezTo>
                    <a:cubicBezTo>
                      <a:pt x="1534" y="9640"/>
                      <a:pt x="3536" y="10768"/>
                      <a:pt x="5562" y="10768"/>
                    </a:cubicBezTo>
                    <a:cubicBezTo>
                      <a:pt x="6305" y="10768"/>
                      <a:pt x="7051" y="10616"/>
                      <a:pt x="7748" y="10296"/>
                    </a:cubicBezTo>
                    <a:cubicBezTo>
                      <a:pt x="9134" y="9670"/>
                      <a:pt x="10276" y="8406"/>
                      <a:pt x="10589" y="6897"/>
                    </a:cubicBezTo>
                    <a:cubicBezTo>
                      <a:pt x="10616" y="6789"/>
                      <a:pt x="10589" y="6680"/>
                      <a:pt x="10534" y="6598"/>
                    </a:cubicBezTo>
                    <a:cubicBezTo>
                      <a:pt x="10534" y="6458"/>
                      <a:pt x="10397" y="6361"/>
                      <a:pt x="10266" y="6361"/>
                    </a:cubicBezTo>
                    <a:cubicBezTo>
                      <a:pt x="10232" y="6361"/>
                      <a:pt x="10198" y="6367"/>
                      <a:pt x="10167" y="6381"/>
                    </a:cubicBezTo>
                    <a:cubicBezTo>
                      <a:pt x="10045" y="6381"/>
                      <a:pt x="9923" y="6435"/>
                      <a:pt x="9855" y="6585"/>
                    </a:cubicBezTo>
                    <a:cubicBezTo>
                      <a:pt x="9787" y="6748"/>
                      <a:pt x="9719" y="6897"/>
                      <a:pt x="9637" y="7047"/>
                    </a:cubicBezTo>
                    <a:cubicBezTo>
                      <a:pt x="9583" y="7129"/>
                      <a:pt x="9529" y="7197"/>
                      <a:pt x="9474" y="7278"/>
                    </a:cubicBezTo>
                    <a:cubicBezTo>
                      <a:pt x="8985" y="7672"/>
                      <a:pt x="8509" y="8121"/>
                      <a:pt x="7952" y="8433"/>
                    </a:cubicBezTo>
                    <a:cubicBezTo>
                      <a:pt x="7408" y="8732"/>
                      <a:pt x="6810" y="8923"/>
                      <a:pt x="6198" y="8991"/>
                    </a:cubicBezTo>
                    <a:cubicBezTo>
                      <a:pt x="5974" y="9021"/>
                      <a:pt x="5743" y="9037"/>
                      <a:pt x="5509" y="9037"/>
                    </a:cubicBezTo>
                    <a:cubicBezTo>
                      <a:pt x="4379" y="9037"/>
                      <a:pt x="3181" y="8675"/>
                      <a:pt x="2393" y="7876"/>
                    </a:cubicBezTo>
                    <a:cubicBezTo>
                      <a:pt x="1400" y="6870"/>
                      <a:pt x="1156" y="5198"/>
                      <a:pt x="1414" y="3853"/>
                    </a:cubicBezTo>
                    <a:cubicBezTo>
                      <a:pt x="1468" y="3567"/>
                      <a:pt x="1550" y="3282"/>
                      <a:pt x="1645" y="3010"/>
                    </a:cubicBezTo>
                    <a:cubicBezTo>
                      <a:pt x="1713" y="2874"/>
                      <a:pt x="1781" y="2752"/>
                      <a:pt x="1849" y="2616"/>
                    </a:cubicBezTo>
                    <a:cubicBezTo>
                      <a:pt x="2066" y="2263"/>
                      <a:pt x="2297" y="1909"/>
                      <a:pt x="2542" y="1569"/>
                    </a:cubicBezTo>
                    <a:cubicBezTo>
                      <a:pt x="2760" y="1270"/>
                      <a:pt x="3072" y="1026"/>
                      <a:pt x="3249" y="699"/>
                    </a:cubicBezTo>
                    <a:cubicBezTo>
                      <a:pt x="3303" y="604"/>
                      <a:pt x="3263" y="482"/>
                      <a:pt x="3167" y="441"/>
                    </a:cubicBezTo>
                    <a:cubicBezTo>
                      <a:pt x="3181" y="400"/>
                      <a:pt x="3208" y="373"/>
                      <a:pt x="3222" y="332"/>
                    </a:cubicBezTo>
                    <a:cubicBezTo>
                      <a:pt x="3309" y="184"/>
                      <a:pt x="3192" y="1"/>
                      <a:pt x="30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46"/>
              <p:cNvSpPr/>
              <p:nvPr/>
            </p:nvSpPr>
            <p:spPr>
              <a:xfrm>
                <a:off x="1068568" y="3638204"/>
                <a:ext cx="332353" cy="139463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4074" extrusionOk="0">
                    <a:moveTo>
                      <a:pt x="341" y="1"/>
                    </a:moveTo>
                    <a:cubicBezTo>
                      <a:pt x="166" y="1"/>
                      <a:pt x="0" y="178"/>
                      <a:pt x="113" y="362"/>
                    </a:cubicBezTo>
                    <a:cubicBezTo>
                      <a:pt x="290" y="647"/>
                      <a:pt x="494" y="892"/>
                      <a:pt x="738" y="1096"/>
                    </a:cubicBezTo>
                    <a:cubicBezTo>
                      <a:pt x="629" y="1246"/>
                      <a:pt x="589" y="1436"/>
                      <a:pt x="697" y="1626"/>
                    </a:cubicBezTo>
                    <a:cubicBezTo>
                      <a:pt x="1078" y="2265"/>
                      <a:pt x="1404" y="2931"/>
                      <a:pt x="1662" y="3624"/>
                    </a:cubicBezTo>
                    <a:cubicBezTo>
                      <a:pt x="1744" y="3842"/>
                      <a:pt x="1907" y="3991"/>
                      <a:pt x="2138" y="3991"/>
                    </a:cubicBezTo>
                    <a:cubicBezTo>
                      <a:pt x="3878" y="4005"/>
                      <a:pt x="5618" y="4032"/>
                      <a:pt x="7344" y="4046"/>
                    </a:cubicBezTo>
                    <a:cubicBezTo>
                      <a:pt x="7573" y="4046"/>
                      <a:pt x="7849" y="4074"/>
                      <a:pt x="8121" y="4074"/>
                    </a:cubicBezTo>
                    <a:cubicBezTo>
                      <a:pt x="8559" y="4074"/>
                      <a:pt x="8988" y="4001"/>
                      <a:pt x="9206" y="3624"/>
                    </a:cubicBezTo>
                    <a:cubicBezTo>
                      <a:pt x="9369" y="3312"/>
                      <a:pt x="9410" y="2904"/>
                      <a:pt x="9478" y="2564"/>
                    </a:cubicBezTo>
                    <a:cubicBezTo>
                      <a:pt x="9573" y="2129"/>
                      <a:pt x="9627" y="1680"/>
                      <a:pt x="9682" y="1232"/>
                    </a:cubicBezTo>
                    <a:cubicBezTo>
                      <a:pt x="9708" y="999"/>
                      <a:pt x="9450" y="741"/>
                      <a:pt x="9213" y="741"/>
                    </a:cubicBezTo>
                    <a:cubicBezTo>
                      <a:pt x="9202" y="741"/>
                      <a:pt x="9190" y="741"/>
                      <a:pt x="9179" y="743"/>
                    </a:cubicBezTo>
                    <a:cubicBezTo>
                      <a:pt x="7616" y="919"/>
                      <a:pt x="6039" y="1191"/>
                      <a:pt x="4476" y="1246"/>
                    </a:cubicBezTo>
                    <a:cubicBezTo>
                      <a:pt x="4343" y="1252"/>
                      <a:pt x="4210" y="1255"/>
                      <a:pt x="4078" y="1255"/>
                    </a:cubicBezTo>
                    <a:cubicBezTo>
                      <a:pt x="2775" y="1255"/>
                      <a:pt x="1507" y="939"/>
                      <a:pt x="507" y="63"/>
                    </a:cubicBezTo>
                    <a:cubicBezTo>
                      <a:pt x="457" y="20"/>
                      <a:pt x="399" y="1"/>
                      <a:pt x="3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46"/>
              <p:cNvSpPr/>
              <p:nvPr/>
            </p:nvSpPr>
            <p:spPr>
              <a:xfrm flipH="1">
                <a:off x="501550" y="3632025"/>
                <a:ext cx="95700" cy="136200"/>
              </a:xfrm>
              <a:prstGeom prst="snip1Rect">
                <a:avLst>
                  <a:gd name="adj" fmla="val 50000"/>
                </a:avLst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46"/>
              <p:cNvSpPr/>
              <p:nvPr/>
            </p:nvSpPr>
            <p:spPr>
              <a:xfrm>
                <a:off x="1261339" y="3700612"/>
                <a:ext cx="138549" cy="15644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457" extrusionOk="0">
                    <a:moveTo>
                      <a:pt x="1098" y="0"/>
                    </a:moveTo>
                    <a:cubicBezTo>
                      <a:pt x="761" y="0"/>
                      <a:pt x="425" y="19"/>
                      <a:pt x="96" y="61"/>
                    </a:cubicBezTo>
                    <a:cubicBezTo>
                      <a:pt x="0" y="75"/>
                      <a:pt x="0" y="197"/>
                      <a:pt x="96" y="197"/>
                    </a:cubicBezTo>
                    <a:cubicBezTo>
                      <a:pt x="1373" y="252"/>
                      <a:pt x="2637" y="238"/>
                      <a:pt x="3915" y="456"/>
                    </a:cubicBezTo>
                    <a:cubicBezTo>
                      <a:pt x="3919" y="456"/>
                      <a:pt x="3924" y="456"/>
                      <a:pt x="3928" y="456"/>
                    </a:cubicBezTo>
                    <a:cubicBezTo>
                      <a:pt x="4014" y="456"/>
                      <a:pt x="4046" y="333"/>
                      <a:pt x="3956" y="320"/>
                    </a:cubicBezTo>
                    <a:cubicBezTo>
                      <a:pt x="3031" y="149"/>
                      <a:pt x="2055" y="0"/>
                      <a:pt x="10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46"/>
              <p:cNvSpPr/>
              <p:nvPr/>
            </p:nvSpPr>
            <p:spPr>
              <a:xfrm rot="-6450381">
                <a:off x="624313" y="3439824"/>
                <a:ext cx="134636" cy="42505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46"/>
              <p:cNvSpPr/>
              <p:nvPr/>
            </p:nvSpPr>
            <p:spPr>
              <a:xfrm>
                <a:off x="1245283" y="2877222"/>
                <a:ext cx="151045" cy="961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808" extrusionOk="0">
                    <a:moveTo>
                      <a:pt x="4357" y="1"/>
                    </a:moveTo>
                    <a:cubicBezTo>
                      <a:pt x="3528" y="395"/>
                      <a:pt x="2617" y="585"/>
                      <a:pt x="1801" y="1047"/>
                    </a:cubicBezTo>
                    <a:cubicBezTo>
                      <a:pt x="1122" y="1428"/>
                      <a:pt x="347" y="1985"/>
                      <a:pt x="21" y="2719"/>
                    </a:cubicBezTo>
                    <a:cubicBezTo>
                      <a:pt x="1" y="2760"/>
                      <a:pt x="33" y="2807"/>
                      <a:pt x="73" y="2807"/>
                    </a:cubicBezTo>
                    <a:cubicBezTo>
                      <a:pt x="87" y="2807"/>
                      <a:pt x="102" y="2801"/>
                      <a:pt x="116" y="2787"/>
                    </a:cubicBezTo>
                    <a:cubicBezTo>
                      <a:pt x="755" y="2094"/>
                      <a:pt x="1326" y="1496"/>
                      <a:pt x="2196" y="1047"/>
                    </a:cubicBezTo>
                    <a:cubicBezTo>
                      <a:pt x="2875" y="694"/>
                      <a:pt x="3799" y="558"/>
                      <a:pt x="4384" y="42"/>
                    </a:cubicBezTo>
                    <a:cubicBezTo>
                      <a:pt x="4411" y="28"/>
                      <a:pt x="4384" y="1"/>
                      <a:pt x="43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46"/>
              <p:cNvSpPr/>
              <p:nvPr/>
            </p:nvSpPr>
            <p:spPr>
              <a:xfrm>
                <a:off x="875113" y="2998376"/>
                <a:ext cx="254126" cy="519957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5189" extrusionOk="0">
                    <a:moveTo>
                      <a:pt x="7383" y="1"/>
                    </a:moveTo>
                    <a:cubicBezTo>
                      <a:pt x="7365" y="1"/>
                      <a:pt x="7347" y="11"/>
                      <a:pt x="7341" y="37"/>
                    </a:cubicBezTo>
                    <a:cubicBezTo>
                      <a:pt x="7191" y="431"/>
                      <a:pt x="7137" y="839"/>
                      <a:pt x="6974" y="1233"/>
                    </a:cubicBezTo>
                    <a:cubicBezTo>
                      <a:pt x="6783" y="1654"/>
                      <a:pt x="6539" y="2021"/>
                      <a:pt x="6185" y="2334"/>
                    </a:cubicBezTo>
                    <a:cubicBezTo>
                      <a:pt x="6172" y="2307"/>
                      <a:pt x="6172" y="2279"/>
                      <a:pt x="6158" y="2266"/>
                    </a:cubicBezTo>
                    <a:cubicBezTo>
                      <a:pt x="6147" y="2217"/>
                      <a:pt x="6110" y="2196"/>
                      <a:pt x="6072" y="2196"/>
                    </a:cubicBezTo>
                    <a:cubicBezTo>
                      <a:pt x="6015" y="2196"/>
                      <a:pt x="5957" y="2242"/>
                      <a:pt x="5981" y="2307"/>
                    </a:cubicBezTo>
                    <a:cubicBezTo>
                      <a:pt x="6212" y="3108"/>
                      <a:pt x="6389" y="3870"/>
                      <a:pt x="6063" y="4672"/>
                    </a:cubicBezTo>
                    <a:cubicBezTo>
                      <a:pt x="5805" y="5297"/>
                      <a:pt x="5329" y="5813"/>
                      <a:pt x="4867" y="6316"/>
                    </a:cubicBezTo>
                    <a:cubicBezTo>
                      <a:pt x="4106" y="7145"/>
                      <a:pt x="3508" y="7920"/>
                      <a:pt x="3344" y="9075"/>
                    </a:cubicBezTo>
                    <a:cubicBezTo>
                      <a:pt x="3263" y="9769"/>
                      <a:pt x="3154" y="10394"/>
                      <a:pt x="2760" y="10992"/>
                    </a:cubicBezTo>
                    <a:cubicBezTo>
                      <a:pt x="2393" y="11522"/>
                      <a:pt x="1931" y="11957"/>
                      <a:pt x="1482" y="12419"/>
                    </a:cubicBezTo>
                    <a:cubicBezTo>
                      <a:pt x="762" y="13153"/>
                      <a:pt x="1" y="14050"/>
                      <a:pt x="42" y="15138"/>
                    </a:cubicBezTo>
                    <a:cubicBezTo>
                      <a:pt x="42" y="15171"/>
                      <a:pt x="69" y="15188"/>
                      <a:pt x="96" y="15188"/>
                    </a:cubicBezTo>
                    <a:cubicBezTo>
                      <a:pt x="123" y="15188"/>
                      <a:pt x="150" y="15171"/>
                      <a:pt x="150" y="15138"/>
                    </a:cubicBezTo>
                    <a:cubicBezTo>
                      <a:pt x="286" y="13697"/>
                      <a:pt x="1401" y="12813"/>
                      <a:pt x="2325" y="11821"/>
                    </a:cubicBezTo>
                    <a:cubicBezTo>
                      <a:pt x="2678" y="11427"/>
                      <a:pt x="3018" y="10992"/>
                      <a:pt x="3236" y="10503"/>
                    </a:cubicBezTo>
                    <a:cubicBezTo>
                      <a:pt x="3480" y="9932"/>
                      <a:pt x="3494" y="9334"/>
                      <a:pt x="3603" y="8736"/>
                    </a:cubicBezTo>
                    <a:cubicBezTo>
                      <a:pt x="3861" y="7431"/>
                      <a:pt x="4962" y="6656"/>
                      <a:pt x="5723" y="5650"/>
                    </a:cubicBezTo>
                    <a:cubicBezTo>
                      <a:pt x="6077" y="5174"/>
                      <a:pt x="6362" y="4658"/>
                      <a:pt x="6430" y="4073"/>
                    </a:cubicBezTo>
                    <a:cubicBezTo>
                      <a:pt x="6498" y="3503"/>
                      <a:pt x="6348" y="2918"/>
                      <a:pt x="6199" y="2374"/>
                    </a:cubicBezTo>
                    <a:cubicBezTo>
                      <a:pt x="6199" y="2374"/>
                      <a:pt x="6212" y="2374"/>
                      <a:pt x="6226" y="2361"/>
                    </a:cubicBezTo>
                    <a:cubicBezTo>
                      <a:pt x="6892" y="1844"/>
                      <a:pt x="7395" y="907"/>
                      <a:pt x="7422" y="37"/>
                    </a:cubicBezTo>
                    <a:cubicBezTo>
                      <a:pt x="7422" y="15"/>
                      <a:pt x="7403" y="1"/>
                      <a:pt x="73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46"/>
              <p:cNvSpPr/>
              <p:nvPr/>
            </p:nvSpPr>
            <p:spPr>
              <a:xfrm>
                <a:off x="840879" y="3300249"/>
                <a:ext cx="126430" cy="191360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5590" extrusionOk="0">
                    <a:moveTo>
                      <a:pt x="3294" y="1"/>
                    </a:moveTo>
                    <a:cubicBezTo>
                      <a:pt x="3259" y="1"/>
                      <a:pt x="3227" y="27"/>
                      <a:pt x="3244" y="67"/>
                    </a:cubicBezTo>
                    <a:cubicBezTo>
                      <a:pt x="3461" y="760"/>
                      <a:pt x="3543" y="1399"/>
                      <a:pt x="2999" y="1970"/>
                    </a:cubicBezTo>
                    <a:cubicBezTo>
                      <a:pt x="2686" y="2283"/>
                      <a:pt x="2292" y="2514"/>
                      <a:pt x="2007" y="2867"/>
                    </a:cubicBezTo>
                    <a:cubicBezTo>
                      <a:pt x="1694" y="3248"/>
                      <a:pt x="1558" y="3710"/>
                      <a:pt x="1341" y="4145"/>
                    </a:cubicBezTo>
                    <a:cubicBezTo>
                      <a:pt x="1042" y="4729"/>
                      <a:pt x="607" y="5123"/>
                      <a:pt x="49" y="5463"/>
                    </a:cubicBezTo>
                    <a:cubicBezTo>
                      <a:pt x="1" y="5500"/>
                      <a:pt x="28" y="5590"/>
                      <a:pt x="83" y="5590"/>
                    </a:cubicBezTo>
                    <a:cubicBezTo>
                      <a:pt x="89" y="5590"/>
                      <a:pt x="96" y="5588"/>
                      <a:pt x="104" y="5586"/>
                    </a:cubicBezTo>
                    <a:cubicBezTo>
                      <a:pt x="593" y="5395"/>
                      <a:pt x="1001" y="5042"/>
                      <a:pt x="1286" y="4607"/>
                    </a:cubicBezTo>
                    <a:cubicBezTo>
                      <a:pt x="1680" y="4009"/>
                      <a:pt x="1816" y="3288"/>
                      <a:pt x="2333" y="2772"/>
                    </a:cubicBezTo>
                    <a:cubicBezTo>
                      <a:pt x="2713" y="2391"/>
                      <a:pt x="3230" y="2120"/>
                      <a:pt x="3461" y="1617"/>
                    </a:cubicBezTo>
                    <a:cubicBezTo>
                      <a:pt x="3692" y="1100"/>
                      <a:pt x="3515" y="543"/>
                      <a:pt x="3352" y="40"/>
                    </a:cubicBezTo>
                    <a:cubicBezTo>
                      <a:pt x="3341" y="12"/>
                      <a:pt x="3317" y="1"/>
                      <a:pt x="32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46"/>
              <p:cNvSpPr/>
              <p:nvPr/>
            </p:nvSpPr>
            <p:spPr>
              <a:xfrm>
                <a:off x="895140" y="3399732"/>
                <a:ext cx="99966" cy="121115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3538" extrusionOk="0">
                    <a:moveTo>
                      <a:pt x="2840" y="0"/>
                    </a:moveTo>
                    <a:cubicBezTo>
                      <a:pt x="2836" y="0"/>
                      <a:pt x="2832" y="1"/>
                      <a:pt x="2827" y="2"/>
                    </a:cubicBezTo>
                    <a:cubicBezTo>
                      <a:pt x="2148" y="274"/>
                      <a:pt x="1523" y="913"/>
                      <a:pt x="1074" y="1483"/>
                    </a:cubicBezTo>
                    <a:cubicBezTo>
                      <a:pt x="585" y="2081"/>
                      <a:pt x="218" y="2761"/>
                      <a:pt x="0" y="3509"/>
                    </a:cubicBezTo>
                    <a:cubicBezTo>
                      <a:pt x="0" y="3525"/>
                      <a:pt x="16" y="3537"/>
                      <a:pt x="31" y="3537"/>
                    </a:cubicBezTo>
                    <a:cubicBezTo>
                      <a:pt x="40" y="3537"/>
                      <a:pt x="49" y="3533"/>
                      <a:pt x="55" y="3522"/>
                    </a:cubicBezTo>
                    <a:cubicBezTo>
                      <a:pt x="354" y="2788"/>
                      <a:pt x="761" y="2068"/>
                      <a:pt x="1292" y="1470"/>
                    </a:cubicBezTo>
                    <a:cubicBezTo>
                      <a:pt x="1754" y="926"/>
                      <a:pt x="2352" y="559"/>
                      <a:pt x="2882" y="97"/>
                    </a:cubicBezTo>
                    <a:cubicBezTo>
                      <a:pt x="2920" y="72"/>
                      <a:pt x="2888" y="0"/>
                      <a:pt x="28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46"/>
              <p:cNvSpPr/>
              <p:nvPr/>
            </p:nvSpPr>
            <p:spPr>
              <a:xfrm>
                <a:off x="1005886" y="2978999"/>
                <a:ext cx="175968" cy="390593"/>
              </a:xfrm>
              <a:custGeom>
                <a:avLst/>
                <a:gdLst/>
                <a:ahLst/>
                <a:cxnLst/>
                <a:rect l="l" t="t" r="r" b="b"/>
                <a:pathLst>
                  <a:path w="5140" h="11410" extrusionOk="0">
                    <a:moveTo>
                      <a:pt x="5056" y="0"/>
                    </a:moveTo>
                    <a:cubicBezTo>
                      <a:pt x="5043" y="0"/>
                      <a:pt x="5028" y="6"/>
                      <a:pt x="5016" y="18"/>
                    </a:cubicBezTo>
                    <a:cubicBezTo>
                      <a:pt x="4268" y="630"/>
                      <a:pt x="3752" y="1513"/>
                      <a:pt x="3466" y="2424"/>
                    </a:cubicBezTo>
                    <a:cubicBezTo>
                      <a:pt x="3099" y="3552"/>
                      <a:pt x="3290" y="4789"/>
                      <a:pt x="2759" y="5863"/>
                    </a:cubicBezTo>
                    <a:cubicBezTo>
                      <a:pt x="2515" y="6352"/>
                      <a:pt x="2161" y="6773"/>
                      <a:pt x="1754" y="7127"/>
                    </a:cubicBezTo>
                    <a:cubicBezTo>
                      <a:pt x="1400" y="7439"/>
                      <a:pt x="1006" y="7725"/>
                      <a:pt x="748" y="8119"/>
                    </a:cubicBezTo>
                    <a:cubicBezTo>
                      <a:pt x="150" y="8989"/>
                      <a:pt x="14" y="10348"/>
                      <a:pt x="0" y="11381"/>
                    </a:cubicBezTo>
                    <a:cubicBezTo>
                      <a:pt x="0" y="11398"/>
                      <a:pt x="16" y="11410"/>
                      <a:pt x="31" y="11410"/>
                    </a:cubicBezTo>
                    <a:cubicBezTo>
                      <a:pt x="40" y="11410"/>
                      <a:pt x="49" y="11405"/>
                      <a:pt x="55" y="11395"/>
                    </a:cubicBezTo>
                    <a:cubicBezTo>
                      <a:pt x="258" y="10294"/>
                      <a:pt x="313" y="8839"/>
                      <a:pt x="1088" y="7970"/>
                    </a:cubicBezTo>
                    <a:cubicBezTo>
                      <a:pt x="1414" y="7603"/>
                      <a:pt x="1849" y="7344"/>
                      <a:pt x="2202" y="6991"/>
                    </a:cubicBezTo>
                    <a:cubicBezTo>
                      <a:pt x="2515" y="6678"/>
                      <a:pt x="2773" y="6298"/>
                      <a:pt x="2977" y="5890"/>
                    </a:cubicBezTo>
                    <a:cubicBezTo>
                      <a:pt x="3412" y="4952"/>
                      <a:pt x="3290" y="3946"/>
                      <a:pt x="3507" y="2954"/>
                    </a:cubicBezTo>
                    <a:cubicBezTo>
                      <a:pt x="3752" y="1840"/>
                      <a:pt x="4350" y="956"/>
                      <a:pt x="5097" y="100"/>
                    </a:cubicBezTo>
                    <a:cubicBezTo>
                      <a:pt x="5139" y="58"/>
                      <a:pt x="5101" y="0"/>
                      <a:pt x="50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46"/>
              <p:cNvSpPr/>
              <p:nvPr/>
            </p:nvSpPr>
            <p:spPr>
              <a:xfrm>
                <a:off x="1119885" y="2977972"/>
                <a:ext cx="80623" cy="164898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817" extrusionOk="0">
                    <a:moveTo>
                      <a:pt x="2280" y="1"/>
                    </a:moveTo>
                    <a:cubicBezTo>
                      <a:pt x="2267" y="1"/>
                      <a:pt x="2254" y="7"/>
                      <a:pt x="2243" y="21"/>
                    </a:cubicBezTo>
                    <a:cubicBezTo>
                      <a:pt x="1264" y="1285"/>
                      <a:pt x="0" y="3093"/>
                      <a:pt x="680" y="4778"/>
                    </a:cubicBezTo>
                    <a:cubicBezTo>
                      <a:pt x="691" y="4805"/>
                      <a:pt x="711" y="4817"/>
                      <a:pt x="732" y="4817"/>
                    </a:cubicBezTo>
                    <a:cubicBezTo>
                      <a:pt x="765" y="4817"/>
                      <a:pt x="797" y="4787"/>
                      <a:pt x="789" y="4737"/>
                    </a:cubicBezTo>
                    <a:cubicBezTo>
                      <a:pt x="612" y="3786"/>
                      <a:pt x="680" y="2916"/>
                      <a:pt x="1088" y="2019"/>
                    </a:cubicBezTo>
                    <a:cubicBezTo>
                      <a:pt x="1414" y="1326"/>
                      <a:pt x="1876" y="701"/>
                      <a:pt x="2325" y="89"/>
                    </a:cubicBezTo>
                    <a:cubicBezTo>
                      <a:pt x="2355" y="49"/>
                      <a:pt x="2318" y="1"/>
                      <a:pt x="2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46"/>
              <p:cNvSpPr/>
              <p:nvPr/>
            </p:nvSpPr>
            <p:spPr>
              <a:xfrm>
                <a:off x="1165484" y="2975302"/>
                <a:ext cx="53749" cy="127756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3732" extrusionOk="0">
                    <a:moveTo>
                      <a:pt x="1501" y="1"/>
                    </a:moveTo>
                    <a:cubicBezTo>
                      <a:pt x="1488" y="1"/>
                      <a:pt x="1476" y="6"/>
                      <a:pt x="1468" y="17"/>
                    </a:cubicBezTo>
                    <a:cubicBezTo>
                      <a:pt x="1020" y="534"/>
                      <a:pt x="694" y="1227"/>
                      <a:pt x="422" y="1852"/>
                    </a:cubicBezTo>
                    <a:cubicBezTo>
                      <a:pt x="163" y="2450"/>
                      <a:pt x="14" y="3048"/>
                      <a:pt x="0" y="3701"/>
                    </a:cubicBezTo>
                    <a:cubicBezTo>
                      <a:pt x="0" y="3721"/>
                      <a:pt x="14" y="3731"/>
                      <a:pt x="29" y="3731"/>
                    </a:cubicBezTo>
                    <a:cubicBezTo>
                      <a:pt x="45" y="3731"/>
                      <a:pt x="62" y="3721"/>
                      <a:pt x="68" y="3701"/>
                    </a:cubicBezTo>
                    <a:cubicBezTo>
                      <a:pt x="136" y="2967"/>
                      <a:pt x="381" y="2260"/>
                      <a:pt x="707" y="1594"/>
                    </a:cubicBezTo>
                    <a:cubicBezTo>
                      <a:pt x="965" y="1078"/>
                      <a:pt x="1332" y="602"/>
                      <a:pt x="1550" y="72"/>
                    </a:cubicBezTo>
                    <a:cubicBezTo>
                      <a:pt x="1569" y="33"/>
                      <a:pt x="1533" y="1"/>
                      <a:pt x="15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46"/>
              <p:cNvSpPr/>
              <p:nvPr/>
            </p:nvSpPr>
            <p:spPr>
              <a:xfrm>
                <a:off x="1328642" y="2977527"/>
                <a:ext cx="220747" cy="404731"/>
              </a:xfrm>
              <a:custGeom>
                <a:avLst/>
                <a:gdLst/>
                <a:ahLst/>
                <a:cxnLst/>
                <a:rect l="l" t="t" r="r" b="b"/>
                <a:pathLst>
                  <a:path w="6448" h="11823" extrusionOk="0">
                    <a:moveTo>
                      <a:pt x="62" y="1"/>
                    </a:moveTo>
                    <a:cubicBezTo>
                      <a:pt x="22" y="1"/>
                      <a:pt x="0" y="54"/>
                      <a:pt x="46" y="88"/>
                    </a:cubicBezTo>
                    <a:cubicBezTo>
                      <a:pt x="535" y="415"/>
                      <a:pt x="1093" y="727"/>
                      <a:pt x="1419" y="1230"/>
                    </a:cubicBezTo>
                    <a:cubicBezTo>
                      <a:pt x="1772" y="1774"/>
                      <a:pt x="1745" y="2413"/>
                      <a:pt x="1963" y="2997"/>
                    </a:cubicBezTo>
                    <a:cubicBezTo>
                      <a:pt x="2275" y="3894"/>
                      <a:pt x="3091" y="4451"/>
                      <a:pt x="3879" y="4914"/>
                    </a:cubicBezTo>
                    <a:cubicBezTo>
                      <a:pt x="4178" y="5077"/>
                      <a:pt x="4450" y="5240"/>
                      <a:pt x="4627" y="5539"/>
                    </a:cubicBezTo>
                    <a:cubicBezTo>
                      <a:pt x="4831" y="5892"/>
                      <a:pt x="4776" y="6259"/>
                      <a:pt x="4803" y="6653"/>
                    </a:cubicBezTo>
                    <a:cubicBezTo>
                      <a:pt x="4831" y="7143"/>
                      <a:pt x="4980" y="7591"/>
                      <a:pt x="5265" y="7999"/>
                    </a:cubicBezTo>
                    <a:cubicBezTo>
                      <a:pt x="5646" y="8570"/>
                      <a:pt x="5999" y="9032"/>
                      <a:pt x="6054" y="9752"/>
                    </a:cubicBezTo>
                    <a:cubicBezTo>
                      <a:pt x="6095" y="10446"/>
                      <a:pt x="5836" y="11057"/>
                      <a:pt x="5741" y="11737"/>
                    </a:cubicBezTo>
                    <a:cubicBezTo>
                      <a:pt x="5732" y="11783"/>
                      <a:pt x="5772" y="11822"/>
                      <a:pt x="5812" y="11822"/>
                    </a:cubicBezTo>
                    <a:cubicBezTo>
                      <a:pt x="5831" y="11822"/>
                      <a:pt x="5850" y="11813"/>
                      <a:pt x="5864" y="11791"/>
                    </a:cubicBezTo>
                    <a:cubicBezTo>
                      <a:pt x="6366" y="10840"/>
                      <a:pt x="6448" y="9426"/>
                      <a:pt x="5864" y="8502"/>
                    </a:cubicBezTo>
                    <a:cubicBezTo>
                      <a:pt x="5429" y="7809"/>
                      <a:pt x="5007" y="7347"/>
                      <a:pt x="4994" y="6477"/>
                    </a:cubicBezTo>
                    <a:cubicBezTo>
                      <a:pt x="4980" y="5960"/>
                      <a:pt x="4953" y="5498"/>
                      <a:pt x="4545" y="5131"/>
                    </a:cubicBezTo>
                    <a:cubicBezTo>
                      <a:pt x="4164" y="4778"/>
                      <a:pt x="3662" y="4587"/>
                      <a:pt x="3254" y="4288"/>
                    </a:cubicBezTo>
                    <a:cubicBezTo>
                      <a:pt x="2601" y="3826"/>
                      <a:pt x="2166" y="3242"/>
                      <a:pt x="1976" y="2453"/>
                    </a:cubicBezTo>
                    <a:cubicBezTo>
                      <a:pt x="1854" y="1950"/>
                      <a:pt x="1772" y="1448"/>
                      <a:pt x="1432" y="1026"/>
                    </a:cubicBezTo>
                    <a:cubicBezTo>
                      <a:pt x="1079" y="591"/>
                      <a:pt x="576" y="279"/>
                      <a:pt x="87" y="7"/>
                    </a:cubicBezTo>
                    <a:cubicBezTo>
                      <a:pt x="78" y="2"/>
                      <a:pt x="70" y="1"/>
                      <a:pt x="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46"/>
              <p:cNvSpPr/>
              <p:nvPr/>
            </p:nvSpPr>
            <p:spPr>
              <a:xfrm>
                <a:off x="1302659" y="2974207"/>
                <a:ext cx="187642" cy="306860"/>
              </a:xfrm>
              <a:custGeom>
                <a:avLst/>
                <a:gdLst/>
                <a:ahLst/>
                <a:cxnLst/>
                <a:rect l="l" t="t" r="r" b="b"/>
                <a:pathLst>
                  <a:path w="5481" h="8964" extrusionOk="0">
                    <a:moveTo>
                      <a:pt x="106" y="0"/>
                    </a:moveTo>
                    <a:cubicBezTo>
                      <a:pt x="41" y="0"/>
                      <a:pt x="1" y="96"/>
                      <a:pt x="71" y="131"/>
                    </a:cubicBezTo>
                    <a:cubicBezTo>
                      <a:pt x="1063" y="620"/>
                      <a:pt x="1417" y="1463"/>
                      <a:pt x="1498" y="2523"/>
                    </a:cubicBezTo>
                    <a:cubicBezTo>
                      <a:pt x="1525" y="2822"/>
                      <a:pt x="1621" y="3013"/>
                      <a:pt x="1838" y="3203"/>
                    </a:cubicBezTo>
                    <a:cubicBezTo>
                      <a:pt x="2314" y="3611"/>
                      <a:pt x="2613" y="3828"/>
                      <a:pt x="2844" y="4440"/>
                    </a:cubicBezTo>
                    <a:cubicBezTo>
                      <a:pt x="2953" y="4739"/>
                      <a:pt x="3061" y="5024"/>
                      <a:pt x="3320" y="5242"/>
                    </a:cubicBezTo>
                    <a:cubicBezTo>
                      <a:pt x="3646" y="5513"/>
                      <a:pt x="4054" y="5636"/>
                      <a:pt x="4366" y="5908"/>
                    </a:cubicBezTo>
                    <a:cubicBezTo>
                      <a:pt x="4747" y="6234"/>
                      <a:pt x="5005" y="6710"/>
                      <a:pt x="5100" y="7185"/>
                    </a:cubicBezTo>
                    <a:cubicBezTo>
                      <a:pt x="5209" y="7756"/>
                      <a:pt x="5019" y="8300"/>
                      <a:pt x="4991" y="8857"/>
                    </a:cubicBezTo>
                    <a:cubicBezTo>
                      <a:pt x="4991" y="8925"/>
                      <a:pt x="5046" y="8964"/>
                      <a:pt x="5099" y="8964"/>
                    </a:cubicBezTo>
                    <a:cubicBezTo>
                      <a:pt x="5142" y="8964"/>
                      <a:pt x="5183" y="8939"/>
                      <a:pt x="5195" y="8884"/>
                    </a:cubicBezTo>
                    <a:cubicBezTo>
                      <a:pt x="5372" y="7974"/>
                      <a:pt x="5481" y="7077"/>
                      <a:pt x="4923" y="6261"/>
                    </a:cubicBezTo>
                    <a:cubicBezTo>
                      <a:pt x="4720" y="5948"/>
                      <a:pt x="4448" y="5690"/>
                      <a:pt x="4122" y="5500"/>
                    </a:cubicBezTo>
                    <a:cubicBezTo>
                      <a:pt x="3931" y="5378"/>
                      <a:pt x="3727" y="5296"/>
                      <a:pt x="3537" y="5174"/>
                    </a:cubicBezTo>
                    <a:cubicBezTo>
                      <a:pt x="3170" y="4915"/>
                      <a:pt x="3089" y="4535"/>
                      <a:pt x="2925" y="4141"/>
                    </a:cubicBezTo>
                    <a:cubicBezTo>
                      <a:pt x="2762" y="3774"/>
                      <a:pt x="2531" y="3502"/>
                      <a:pt x="2232" y="3257"/>
                    </a:cubicBezTo>
                    <a:cubicBezTo>
                      <a:pt x="1920" y="3026"/>
                      <a:pt x="1729" y="2863"/>
                      <a:pt x="1661" y="2442"/>
                    </a:cubicBezTo>
                    <a:cubicBezTo>
                      <a:pt x="1634" y="2265"/>
                      <a:pt x="1648" y="2088"/>
                      <a:pt x="1621" y="1912"/>
                    </a:cubicBezTo>
                    <a:cubicBezTo>
                      <a:pt x="1457" y="1069"/>
                      <a:pt x="900" y="376"/>
                      <a:pt x="139" y="9"/>
                    </a:cubicBezTo>
                    <a:cubicBezTo>
                      <a:pt x="128" y="3"/>
                      <a:pt x="116" y="0"/>
                      <a:pt x="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46"/>
              <p:cNvSpPr/>
              <p:nvPr/>
            </p:nvSpPr>
            <p:spPr>
              <a:xfrm>
                <a:off x="1363184" y="2975062"/>
                <a:ext cx="113181" cy="136108"/>
              </a:xfrm>
              <a:custGeom>
                <a:avLst/>
                <a:gdLst/>
                <a:ahLst/>
                <a:cxnLst/>
                <a:rect l="l" t="t" r="r" b="b"/>
                <a:pathLst>
                  <a:path w="3306" h="3976" extrusionOk="0">
                    <a:moveTo>
                      <a:pt x="78" y="1"/>
                    </a:moveTo>
                    <a:cubicBezTo>
                      <a:pt x="28" y="1"/>
                      <a:pt x="0" y="72"/>
                      <a:pt x="56" y="106"/>
                    </a:cubicBezTo>
                    <a:cubicBezTo>
                      <a:pt x="655" y="541"/>
                      <a:pt x="1021" y="1125"/>
                      <a:pt x="1171" y="1846"/>
                    </a:cubicBezTo>
                    <a:cubicBezTo>
                      <a:pt x="1280" y="2321"/>
                      <a:pt x="1334" y="2824"/>
                      <a:pt x="1579" y="3273"/>
                    </a:cubicBezTo>
                    <a:cubicBezTo>
                      <a:pt x="1788" y="3655"/>
                      <a:pt x="2228" y="3976"/>
                      <a:pt x="2655" y="3976"/>
                    </a:cubicBezTo>
                    <a:cubicBezTo>
                      <a:pt x="2867" y="3976"/>
                      <a:pt x="3075" y="3897"/>
                      <a:pt x="3251" y="3708"/>
                    </a:cubicBezTo>
                    <a:cubicBezTo>
                      <a:pt x="3306" y="3653"/>
                      <a:pt x="3263" y="3571"/>
                      <a:pt x="3201" y="3571"/>
                    </a:cubicBezTo>
                    <a:cubicBezTo>
                      <a:pt x="3186" y="3571"/>
                      <a:pt x="3171" y="3575"/>
                      <a:pt x="3155" y="3586"/>
                    </a:cubicBezTo>
                    <a:cubicBezTo>
                      <a:pt x="2938" y="3712"/>
                      <a:pt x="2748" y="3767"/>
                      <a:pt x="2580" y="3767"/>
                    </a:cubicBezTo>
                    <a:cubicBezTo>
                      <a:pt x="1724" y="3767"/>
                      <a:pt x="1473" y="2320"/>
                      <a:pt x="1280" y="1615"/>
                    </a:cubicBezTo>
                    <a:cubicBezTo>
                      <a:pt x="1089" y="935"/>
                      <a:pt x="722" y="391"/>
                      <a:pt x="111" y="11"/>
                    </a:cubicBezTo>
                    <a:cubicBezTo>
                      <a:pt x="99" y="4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46"/>
              <p:cNvSpPr/>
              <p:nvPr/>
            </p:nvSpPr>
            <p:spPr>
              <a:xfrm>
                <a:off x="1417205" y="3025660"/>
                <a:ext cx="51216" cy="67130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1961" extrusionOk="0">
                    <a:moveTo>
                      <a:pt x="234" y="0"/>
                    </a:moveTo>
                    <a:cubicBezTo>
                      <a:pt x="204" y="0"/>
                      <a:pt x="175" y="16"/>
                      <a:pt x="164" y="55"/>
                    </a:cubicBezTo>
                    <a:cubicBezTo>
                      <a:pt x="82" y="558"/>
                      <a:pt x="1" y="1156"/>
                      <a:pt x="368" y="1591"/>
                    </a:cubicBezTo>
                    <a:cubicBezTo>
                      <a:pt x="545" y="1808"/>
                      <a:pt x="837" y="1960"/>
                      <a:pt x="1119" y="1960"/>
                    </a:cubicBezTo>
                    <a:cubicBezTo>
                      <a:pt x="1226" y="1960"/>
                      <a:pt x="1331" y="1939"/>
                      <a:pt x="1428" y="1890"/>
                    </a:cubicBezTo>
                    <a:cubicBezTo>
                      <a:pt x="1496" y="1863"/>
                      <a:pt x="1455" y="1768"/>
                      <a:pt x="1401" y="1768"/>
                    </a:cubicBezTo>
                    <a:cubicBezTo>
                      <a:pt x="1034" y="1754"/>
                      <a:pt x="667" y="1741"/>
                      <a:pt x="436" y="1387"/>
                    </a:cubicBezTo>
                    <a:cubicBezTo>
                      <a:pt x="177" y="1007"/>
                      <a:pt x="245" y="517"/>
                      <a:pt x="313" y="82"/>
                    </a:cubicBezTo>
                    <a:cubicBezTo>
                      <a:pt x="321" y="34"/>
                      <a:pt x="277" y="0"/>
                      <a:pt x="2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46"/>
              <p:cNvSpPr/>
              <p:nvPr/>
            </p:nvSpPr>
            <p:spPr>
              <a:xfrm>
                <a:off x="1413610" y="3174063"/>
                <a:ext cx="46902" cy="8017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342" extrusionOk="0">
                    <a:moveTo>
                      <a:pt x="43" y="0"/>
                    </a:moveTo>
                    <a:cubicBezTo>
                      <a:pt x="9" y="0"/>
                      <a:pt x="0" y="71"/>
                      <a:pt x="38" y="83"/>
                    </a:cubicBezTo>
                    <a:cubicBezTo>
                      <a:pt x="704" y="192"/>
                      <a:pt x="1057" y="586"/>
                      <a:pt x="1112" y="1239"/>
                    </a:cubicBezTo>
                    <a:cubicBezTo>
                      <a:pt x="1152" y="1606"/>
                      <a:pt x="1112" y="1973"/>
                      <a:pt x="1261" y="2312"/>
                    </a:cubicBezTo>
                    <a:cubicBezTo>
                      <a:pt x="1272" y="2333"/>
                      <a:pt x="1290" y="2342"/>
                      <a:pt x="1308" y="2342"/>
                    </a:cubicBezTo>
                    <a:cubicBezTo>
                      <a:pt x="1339" y="2342"/>
                      <a:pt x="1370" y="2319"/>
                      <a:pt x="1370" y="2285"/>
                    </a:cubicBezTo>
                    <a:cubicBezTo>
                      <a:pt x="1356" y="1769"/>
                      <a:pt x="1356" y="1116"/>
                      <a:pt x="1125" y="627"/>
                    </a:cubicBezTo>
                    <a:cubicBezTo>
                      <a:pt x="908" y="192"/>
                      <a:pt x="514" y="56"/>
                      <a:pt x="51" y="2"/>
                    </a:cubicBezTo>
                    <a:cubicBezTo>
                      <a:pt x="48" y="1"/>
                      <a:pt x="45" y="0"/>
                      <a:pt x="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46"/>
              <p:cNvSpPr/>
              <p:nvPr/>
            </p:nvSpPr>
            <p:spPr>
              <a:xfrm>
                <a:off x="1514463" y="3174816"/>
                <a:ext cx="161966" cy="347049"/>
              </a:xfrm>
              <a:custGeom>
                <a:avLst/>
                <a:gdLst/>
                <a:ahLst/>
                <a:cxnLst/>
                <a:rect l="l" t="t" r="r" b="b"/>
                <a:pathLst>
                  <a:path w="4731" h="10138" extrusionOk="0">
                    <a:moveTo>
                      <a:pt x="187" y="1"/>
                    </a:moveTo>
                    <a:cubicBezTo>
                      <a:pt x="151" y="1"/>
                      <a:pt x="115" y="19"/>
                      <a:pt x="109" y="61"/>
                    </a:cubicBezTo>
                    <a:cubicBezTo>
                      <a:pt x="1" y="850"/>
                      <a:pt x="69" y="1665"/>
                      <a:pt x="490" y="2358"/>
                    </a:cubicBezTo>
                    <a:cubicBezTo>
                      <a:pt x="707" y="2739"/>
                      <a:pt x="1034" y="2997"/>
                      <a:pt x="1360" y="3269"/>
                    </a:cubicBezTo>
                    <a:cubicBezTo>
                      <a:pt x="1944" y="3772"/>
                      <a:pt x="2175" y="4384"/>
                      <a:pt x="2026" y="5158"/>
                    </a:cubicBezTo>
                    <a:cubicBezTo>
                      <a:pt x="1876" y="6001"/>
                      <a:pt x="1863" y="6762"/>
                      <a:pt x="2434" y="7455"/>
                    </a:cubicBezTo>
                    <a:cubicBezTo>
                      <a:pt x="2733" y="7822"/>
                      <a:pt x="3140" y="8026"/>
                      <a:pt x="3521" y="8284"/>
                    </a:cubicBezTo>
                    <a:cubicBezTo>
                      <a:pt x="4160" y="8733"/>
                      <a:pt x="4377" y="9290"/>
                      <a:pt x="4404" y="10051"/>
                    </a:cubicBezTo>
                    <a:cubicBezTo>
                      <a:pt x="4404" y="10106"/>
                      <a:pt x="4453" y="10138"/>
                      <a:pt x="4500" y="10138"/>
                    </a:cubicBezTo>
                    <a:cubicBezTo>
                      <a:pt x="4535" y="10138"/>
                      <a:pt x="4569" y="10120"/>
                      <a:pt x="4581" y="10079"/>
                    </a:cubicBezTo>
                    <a:cubicBezTo>
                      <a:pt x="4731" y="9317"/>
                      <a:pt x="4309" y="8584"/>
                      <a:pt x="3698" y="8149"/>
                    </a:cubicBezTo>
                    <a:cubicBezTo>
                      <a:pt x="3208" y="7795"/>
                      <a:pt x="2678" y="7551"/>
                      <a:pt x="2379" y="6993"/>
                    </a:cubicBezTo>
                    <a:cubicBezTo>
                      <a:pt x="2012" y="6341"/>
                      <a:pt x="2162" y="5729"/>
                      <a:pt x="2257" y="5036"/>
                    </a:cubicBezTo>
                    <a:cubicBezTo>
                      <a:pt x="2379" y="4139"/>
                      <a:pt x="1971" y="3527"/>
                      <a:pt x="1305" y="2984"/>
                    </a:cubicBezTo>
                    <a:cubicBezTo>
                      <a:pt x="422" y="2250"/>
                      <a:pt x="136" y="1203"/>
                      <a:pt x="272" y="75"/>
                    </a:cubicBezTo>
                    <a:cubicBezTo>
                      <a:pt x="280" y="29"/>
                      <a:pt x="233" y="1"/>
                      <a:pt x="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46"/>
              <p:cNvSpPr/>
              <p:nvPr/>
            </p:nvSpPr>
            <p:spPr>
              <a:xfrm>
                <a:off x="1561637" y="3441668"/>
                <a:ext cx="92263" cy="85239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490" extrusionOk="0">
                    <a:moveTo>
                      <a:pt x="404" y="0"/>
                    </a:moveTo>
                    <a:cubicBezTo>
                      <a:pt x="300" y="0"/>
                      <a:pt x="195" y="9"/>
                      <a:pt x="91" y="27"/>
                    </a:cubicBezTo>
                    <a:cubicBezTo>
                      <a:pt x="0" y="40"/>
                      <a:pt x="32" y="151"/>
                      <a:pt x="105" y="151"/>
                    </a:cubicBezTo>
                    <a:cubicBezTo>
                      <a:pt x="109" y="151"/>
                      <a:pt x="113" y="150"/>
                      <a:pt x="118" y="150"/>
                    </a:cubicBezTo>
                    <a:cubicBezTo>
                      <a:pt x="204" y="137"/>
                      <a:pt x="290" y="131"/>
                      <a:pt x="376" y="131"/>
                    </a:cubicBezTo>
                    <a:cubicBezTo>
                      <a:pt x="935" y="131"/>
                      <a:pt x="1463" y="395"/>
                      <a:pt x="1817" y="843"/>
                    </a:cubicBezTo>
                    <a:cubicBezTo>
                      <a:pt x="2197" y="1332"/>
                      <a:pt x="2238" y="1849"/>
                      <a:pt x="2320" y="2433"/>
                    </a:cubicBezTo>
                    <a:cubicBezTo>
                      <a:pt x="2326" y="2472"/>
                      <a:pt x="2357" y="2489"/>
                      <a:pt x="2390" y="2489"/>
                    </a:cubicBezTo>
                    <a:cubicBezTo>
                      <a:pt x="2425" y="2489"/>
                      <a:pt x="2462" y="2469"/>
                      <a:pt x="2469" y="2433"/>
                    </a:cubicBezTo>
                    <a:cubicBezTo>
                      <a:pt x="2694" y="1182"/>
                      <a:pt x="1607" y="0"/>
                      <a:pt x="4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46"/>
              <p:cNvSpPr/>
              <p:nvPr/>
            </p:nvSpPr>
            <p:spPr>
              <a:xfrm>
                <a:off x="1601930" y="3332292"/>
                <a:ext cx="81719" cy="11375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3323" extrusionOk="0">
                    <a:moveTo>
                      <a:pt x="379" y="0"/>
                    </a:moveTo>
                    <a:cubicBezTo>
                      <a:pt x="352" y="0"/>
                      <a:pt x="325" y="17"/>
                      <a:pt x="314" y="55"/>
                    </a:cubicBezTo>
                    <a:cubicBezTo>
                      <a:pt x="96" y="817"/>
                      <a:pt x="1" y="1686"/>
                      <a:pt x="463" y="2393"/>
                    </a:cubicBezTo>
                    <a:cubicBezTo>
                      <a:pt x="912" y="3046"/>
                      <a:pt x="1605" y="3086"/>
                      <a:pt x="2284" y="3317"/>
                    </a:cubicBezTo>
                    <a:cubicBezTo>
                      <a:pt x="2293" y="3321"/>
                      <a:pt x="2301" y="3322"/>
                      <a:pt x="2308" y="3322"/>
                    </a:cubicBezTo>
                    <a:cubicBezTo>
                      <a:pt x="2361" y="3322"/>
                      <a:pt x="2387" y="3245"/>
                      <a:pt x="2339" y="3209"/>
                    </a:cubicBezTo>
                    <a:cubicBezTo>
                      <a:pt x="1809" y="2869"/>
                      <a:pt x="1156" y="2910"/>
                      <a:pt x="735" y="2393"/>
                    </a:cubicBezTo>
                    <a:cubicBezTo>
                      <a:pt x="191" y="1741"/>
                      <a:pt x="259" y="857"/>
                      <a:pt x="449" y="83"/>
                    </a:cubicBezTo>
                    <a:cubicBezTo>
                      <a:pt x="457" y="34"/>
                      <a:pt x="418" y="0"/>
                      <a:pt x="3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46"/>
              <p:cNvSpPr/>
              <p:nvPr/>
            </p:nvSpPr>
            <p:spPr>
              <a:xfrm>
                <a:off x="1546095" y="3304733"/>
                <a:ext cx="35878" cy="13066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3817" extrusionOk="0">
                    <a:moveTo>
                      <a:pt x="201" y="1"/>
                    </a:moveTo>
                    <a:cubicBezTo>
                      <a:pt x="173" y="1"/>
                      <a:pt x="145" y="30"/>
                      <a:pt x="164" y="58"/>
                    </a:cubicBezTo>
                    <a:cubicBezTo>
                      <a:pt x="925" y="1241"/>
                      <a:pt x="1" y="2505"/>
                      <a:pt x="123" y="3756"/>
                    </a:cubicBezTo>
                    <a:cubicBezTo>
                      <a:pt x="130" y="3796"/>
                      <a:pt x="161" y="3817"/>
                      <a:pt x="191" y="3817"/>
                    </a:cubicBezTo>
                    <a:cubicBezTo>
                      <a:pt x="222" y="3817"/>
                      <a:pt x="252" y="3796"/>
                      <a:pt x="259" y="3756"/>
                    </a:cubicBezTo>
                    <a:cubicBezTo>
                      <a:pt x="395" y="2573"/>
                      <a:pt x="1047" y="1078"/>
                      <a:pt x="232" y="18"/>
                    </a:cubicBezTo>
                    <a:cubicBezTo>
                      <a:pt x="224" y="6"/>
                      <a:pt x="212" y="1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46"/>
              <p:cNvSpPr/>
              <p:nvPr/>
            </p:nvSpPr>
            <p:spPr>
              <a:xfrm>
                <a:off x="1496217" y="3264817"/>
                <a:ext cx="28038" cy="95372"/>
              </a:xfrm>
              <a:custGeom>
                <a:avLst/>
                <a:gdLst/>
                <a:ahLst/>
                <a:cxnLst/>
                <a:rect l="l" t="t" r="r" b="b"/>
                <a:pathLst>
                  <a:path w="819" h="2786" extrusionOk="0">
                    <a:moveTo>
                      <a:pt x="65" y="0"/>
                    </a:moveTo>
                    <a:cubicBezTo>
                      <a:pt x="31" y="0"/>
                      <a:pt x="0" y="39"/>
                      <a:pt x="31" y="69"/>
                    </a:cubicBezTo>
                    <a:cubicBezTo>
                      <a:pt x="656" y="898"/>
                      <a:pt x="411" y="1768"/>
                      <a:pt x="357" y="2733"/>
                    </a:cubicBezTo>
                    <a:cubicBezTo>
                      <a:pt x="357" y="2769"/>
                      <a:pt x="383" y="2786"/>
                      <a:pt x="412" y="2786"/>
                    </a:cubicBezTo>
                    <a:cubicBezTo>
                      <a:pt x="438" y="2786"/>
                      <a:pt x="466" y="2772"/>
                      <a:pt x="479" y="2747"/>
                    </a:cubicBezTo>
                    <a:cubicBezTo>
                      <a:pt x="819" y="1850"/>
                      <a:pt x="737" y="749"/>
                      <a:pt x="99" y="15"/>
                    </a:cubicBezTo>
                    <a:cubicBezTo>
                      <a:pt x="88" y="5"/>
                      <a:pt x="77" y="0"/>
                      <a:pt x="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6"/>
              <p:cNvSpPr/>
              <p:nvPr/>
            </p:nvSpPr>
            <p:spPr>
              <a:xfrm>
                <a:off x="1678477" y="3473780"/>
                <a:ext cx="33550" cy="51862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515" extrusionOk="0">
                    <a:moveTo>
                      <a:pt x="93" y="0"/>
                    </a:moveTo>
                    <a:cubicBezTo>
                      <a:pt x="45" y="0"/>
                      <a:pt x="1" y="27"/>
                      <a:pt x="8" y="82"/>
                    </a:cubicBezTo>
                    <a:cubicBezTo>
                      <a:pt x="89" y="652"/>
                      <a:pt x="361" y="1223"/>
                      <a:pt x="891" y="1509"/>
                    </a:cubicBezTo>
                    <a:cubicBezTo>
                      <a:pt x="898" y="1513"/>
                      <a:pt x="904" y="1515"/>
                      <a:pt x="911" y="1515"/>
                    </a:cubicBezTo>
                    <a:cubicBezTo>
                      <a:pt x="947" y="1515"/>
                      <a:pt x="980" y="1461"/>
                      <a:pt x="945" y="1427"/>
                    </a:cubicBezTo>
                    <a:cubicBezTo>
                      <a:pt x="579" y="1047"/>
                      <a:pt x="266" y="625"/>
                      <a:pt x="198" y="82"/>
                    </a:cubicBezTo>
                    <a:cubicBezTo>
                      <a:pt x="191" y="27"/>
                      <a:pt x="140" y="0"/>
                      <a:pt x="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6"/>
              <p:cNvSpPr/>
              <p:nvPr/>
            </p:nvSpPr>
            <p:spPr>
              <a:xfrm>
                <a:off x="588884" y="3529512"/>
                <a:ext cx="902572" cy="103896"/>
              </a:xfrm>
              <a:custGeom>
                <a:avLst/>
                <a:gdLst/>
                <a:ahLst/>
                <a:cxnLst/>
                <a:rect l="l" t="t" r="r" b="b"/>
                <a:pathLst>
                  <a:path w="26364" h="3035" extrusionOk="0">
                    <a:moveTo>
                      <a:pt x="26199" y="1"/>
                    </a:moveTo>
                    <a:cubicBezTo>
                      <a:pt x="26146" y="1"/>
                      <a:pt x="26094" y="26"/>
                      <a:pt x="26073" y="85"/>
                    </a:cubicBezTo>
                    <a:cubicBezTo>
                      <a:pt x="25760" y="1009"/>
                      <a:pt x="24972" y="1689"/>
                      <a:pt x="24034" y="1892"/>
                    </a:cubicBezTo>
                    <a:cubicBezTo>
                      <a:pt x="23881" y="1924"/>
                      <a:pt x="23733" y="1938"/>
                      <a:pt x="23588" y="1938"/>
                    </a:cubicBezTo>
                    <a:cubicBezTo>
                      <a:pt x="22738" y="1938"/>
                      <a:pt x="22000" y="1465"/>
                      <a:pt x="21152" y="1349"/>
                    </a:cubicBezTo>
                    <a:cubicBezTo>
                      <a:pt x="21043" y="1333"/>
                      <a:pt x="20935" y="1326"/>
                      <a:pt x="20830" y="1326"/>
                    </a:cubicBezTo>
                    <a:cubicBezTo>
                      <a:pt x="19338" y="1326"/>
                      <a:pt x="18248" y="2794"/>
                      <a:pt x="16759" y="2794"/>
                    </a:cubicBezTo>
                    <a:cubicBezTo>
                      <a:pt x="16710" y="2794"/>
                      <a:pt x="16662" y="2793"/>
                      <a:pt x="16612" y="2789"/>
                    </a:cubicBezTo>
                    <a:cubicBezTo>
                      <a:pt x="15443" y="2722"/>
                      <a:pt x="14995" y="1770"/>
                      <a:pt x="14179" y="1104"/>
                    </a:cubicBezTo>
                    <a:cubicBezTo>
                      <a:pt x="13800" y="782"/>
                      <a:pt x="13370" y="661"/>
                      <a:pt x="12917" y="661"/>
                    </a:cubicBezTo>
                    <a:cubicBezTo>
                      <a:pt x="12624" y="661"/>
                      <a:pt x="12322" y="711"/>
                      <a:pt x="12018" y="791"/>
                    </a:cubicBezTo>
                    <a:cubicBezTo>
                      <a:pt x="11024" y="1037"/>
                      <a:pt x="10042" y="1393"/>
                      <a:pt x="9002" y="1393"/>
                    </a:cubicBezTo>
                    <a:cubicBezTo>
                      <a:pt x="8947" y="1393"/>
                      <a:pt x="8893" y="1392"/>
                      <a:pt x="8838" y="1389"/>
                    </a:cubicBezTo>
                    <a:cubicBezTo>
                      <a:pt x="8294" y="1376"/>
                      <a:pt x="7805" y="1240"/>
                      <a:pt x="7302" y="1063"/>
                    </a:cubicBezTo>
                    <a:cubicBezTo>
                      <a:pt x="6968" y="948"/>
                      <a:pt x="6635" y="834"/>
                      <a:pt x="6286" y="834"/>
                    </a:cubicBezTo>
                    <a:cubicBezTo>
                      <a:pt x="6222" y="834"/>
                      <a:pt x="6157" y="837"/>
                      <a:pt x="6092" y="846"/>
                    </a:cubicBezTo>
                    <a:cubicBezTo>
                      <a:pt x="5113" y="955"/>
                      <a:pt x="4434" y="1824"/>
                      <a:pt x="3577" y="2246"/>
                    </a:cubicBezTo>
                    <a:cubicBezTo>
                      <a:pt x="2993" y="2527"/>
                      <a:pt x="2360" y="2663"/>
                      <a:pt x="1725" y="2663"/>
                    </a:cubicBezTo>
                    <a:cubicBezTo>
                      <a:pt x="1193" y="2663"/>
                      <a:pt x="660" y="2568"/>
                      <a:pt x="152" y="2382"/>
                    </a:cubicBezTo>
                    <a:cubicBezTo>
                      <a:pt x="141" y="2378"/>
                      <a:pt x="130" y="2376"/>
                      <a:pt x="121" y="2376"/>
                    </a:cubicBezTo>
                    <a:cubicBezTo>
                      <a:pt x="34" y="2376"/>
                      <a:pt x="0" y="2522"/>
                      <a:pt x="98" y="2558"/>
                    </a:cubicBezTo>
                    <a:cubicBezTo>
                      <a:pt x="628" y="2755"/>
                      <a:pt x="1186" y="2861"/>
                      <a:pt x="1747" y="2861"/>
                    </a:cubicBezTo>
                    <a:cubicBezTo>
                      <a:pt x="2077" y="2861"/>
                      <a:pt x="2408" y="2824"/>
                      <a:pt x="2735" y="2749"/>
                    </a:cubicBezTo>
                    <a:cubicBezTo>
                      <a:pt x="3700" y="2545"/>
                      <a:pt x="4366" y="1960"/>
                      <a:pt x="5181" y="1444"/>
                    </a:cubicBezTo>
                    <a:cubicBezTo>
                      <a:pt x="5548" y="1212"/>
                      <a:pt x="5921" y="1070"/>
                      <a:pt x="6321" y="1070"/>
                    </a:cubicBezTo>
                    <a:cubicBezTo>
                      <a:pt x="6485" y="1070"/>
                      <a:pt x="6652" y="1094"/>
                      <a:pt x="6826" y="1145"/>
                    </a:cubicBezTo>
                    <a:cubicBezTo>
                      <a:pt x="7329" y="1281"/>
                      <a:pt x="7777" y="1498"/>
                      <a:pt x="8294" y="1580"/>
                    </a:cubicBezTo>
                    <a:cubicBezTo>
                      <a:pt x="8515" y="1611"/>
                      <a:pt x="8736" y="1625"/>
                      <a:pt x="8958" y="1625"/>
                    </a:cubicBezTo>
                    <a:cubicBezTo>
                      <a:pt x="9799" y="1625"/>
                      <a:pt x="10640" y="1422"/>
                      <a:pt x="11447" y="1186"/>
                    </a:cubicBezTo>
                    <a:cubicBezTo>
                      <a:pt x="11911" y="1053"/>
                      <a:pt x="12402" y="884"/>
                      <a:pt x="12898" y="884"/>
                    </a:cubicBezTo>
                    <a:cubicBezTo>
                      <a:pt x="13013" y="884"/>
                      <a:pt x="13127" y="893"/>
                      <a:pt x="13241" y="914"/>
                    </a:cubicBezTo>
                    <a:cubicBezTo>
                      <a:pt x="13853" y="1022"/>
                      <a:pt x="14234" y="1457"/>
                      <a:pt x="14628" y="1906"/>
                    </a:cubicBezTo>
                    <a:cubicBezTo>
                      <a:pt x="15185" y="2531"/>
                      <a:pt x="15824" y="3021"/>
                      <a:pt x="16707" y="3034"/>
                    </a:cubicBezTo>
                    <a:cubicBezTo>
                      <a:pt x="16720" y="3034"/>
                      <a:pt x="16733" y="3034"/>
                      <a:pt x="16745" y="3034"/>
                    </a:cubicBezTo>
                    <a:cubicBezTo>
                      <a:pt x="17559" y="3034"/>
                      <a:pt x="18281" y="2607"/>
                      <a:pt x="18964" y="2219"/>
                    </a:cubicBezTo>
                    <a:cubicBezTo>
                      <a:pt x="19358" y="2001"/>
                      <a:pt x="19752" y="1770"/>
                      <a:pt x="20187" y="1648"/>
                    </a:cubicBezTo>
                    <a:cubicBezTo>
                      <a:pt x="20380" y="1595"/>
                      <a:pt x="20571" y="1572"/>
                      <a:pt x="20759" y="1572"/>
                    </a:cubicBezTo>
                    <a:cubicBezTo>
                      <a:pt x="21155" y="1572"/>
                      <a:pt x="21545" y="1673"/>
                      <a:pt x="21940" y="1811"/>
                    </a:cubicBezTo>
                    <a:cubicBezTo>
                      <a:pt x="22506" y="2010"/>
                      <a:pt x="23041" y="2169"/>
                      <a:pt x="23588" y="2169"/>
                    </a:cubicBezTo>
                    <a:cubicBezTo>
                      <a:pt x="23936" y="2169"/>
                      <a:pt x="24289" y="2105"/>
                      <a:pt x="24659" y="1947"/>
                    </a:cubicBezTo>
                    <a:cubicBezTo>
                      <a:pt x="25447" y="1607"/>
                      <a:pt x="26045" y="968"/>
                      <a:pt x="26331" y="153"/>
                    </a:cubicBezTo>
                    <a:cubicBezTo>
                      <a:pt x="26364" y="62"/>
                      <a:pt x="26281" y="1"/>
                      <a:pt x="26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6"/>
              <p:cNvSpPr/>
              <p:nvPr/>
            </p:nvSpPr>
            <p:spPr>
              <a:xfrm>
                <a:off x="799525" y="3518146"/>
                <a:ext cx="188806" cy="38101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1113" extrusionOk="0">
                    <a:moveTo>
                      <a:pt x="5400" y="1"/>
                    </a:moveTo>
                    <a:cubicBezTo>
                      <a:pt x="5388" y="1"/>
                      <a:pt x="5375" y="3"/>
                      <a:pt x="5362" y="9"/>
                    </a:cubicBezTo>
                    <a:cubicBezTo>
                      <a:pt x="4492" y="389"/>
                      <a:pt x="3772" y="879"/>
                      <a:pt x="2793" y="947"/>
                    </a:cubicBezTo>
                    <a:cubicBezTo>
                      <a:pt x="2685" y="955"/>
                      <a:pt x="2576" y="959"/>
                      <a:pt x="2468" y="959"/>
                    </a:cubicBezTo>
                    <a:cubicBezTo>
                      <a:pt x="1656" y="959"/>
                      <a:pt x="861" y="741"/>
                      <a:pt x="129" y="417"/>
                    </a:cubicBezTo>
                    <a:cubicBezTo>
                      <a:pt x="120" y="414"/>
                      <a:pt x="112" y="412"/>
                      <a:pt x="103" y="412"/>
                    </a:cubicBezTo>
                    <a:cubicBezTo>
                      <a:pt x="37" y="412"/>
                      <a:pt x="1" y="501"/>
                      <a:pt x="61" y="525"/>
                    </a:cubicBezTo>
                    <a:cubicBezTo>
                      <a:pt x="866" y="909"/>
                      <a:pt x="1700" y="1113"/>
                      <a:pt x="2524" y="1113"/>
                    </a:cubicBezTo>
                    <a:cubicBezTo>
                      <a:pt x="3538" y="1113"/>
                      <a:pt x="4536" y="805"/>
                      <a:pt x="5444" y="145"/>
                    </a:cubicBezTo>
                    <a:cubicBezTo>
                      <a:pt x="5514" y="98"/>
                      <a:pt x="5473" y="1"/>
                      <a:pt x="54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46"/>
              <p:cNvSpPr/>
              <p:nvPr/>
            </p:nvSpPr>
            <p:spPr>
              <a:xfrm>
                <a:off x="1046453" y="3526089"/>
                <a:ext cx="408732" cy="61618"/>
              </a:xfrm>
              <a:custGeom>
                <a:avLst/>
                <a:gdLst/>
                <a:ahLst/>
                <a:cxnLst/>
                <a:rect l="l" t="t" r="r" b="b"/>
                <a:pathLst>
                  <a:path w="11939" h="1800" extrusionOk="0">
                    <a:moveTo>
                      <a:pt x="11786" y="1"/>
                    </a:moveTo>
                    <a:cubicBezTo>
                      <a:pt x="11761" y="1"/>
                      <a:pt x="11735" y="11"/>
                      <a:pt x="11714" y="35"/>
                    </a:cubicBezTo>
                    <a:cubicBezTo>
                      <a:pt x="11153" y="665"/>
                      <a:pt x="10392" y="1025"/>
                      <a:pt x="9591" y="1025"/>
                    </a:cubicBezTo>
                    <a:cubicBezTo>
                      <a:pt x="9287" y="1025"/>
                      <a:pt x="8977" y="973"/>
                      <a:pt x="8670" y="864"/>
                    </a:cubicBezTo>
                    <a:cubicBezTo>
                      <a:pt x="8194" y="688"/>
                      <a:pt x="7773" y="456"/>
                      <a:pt x="7256" y="429"/>
                    </a:cubicBezTo>
                    <a:cubicBezTo>
                      <a:pt x="7236" y="429"/>
                      <a:pt x="7217" y="429"/>
                      <a:pt x="7197" y="429"/>
                    </a:cubicBezTo>
                    <a:cubicBezTo>
                      <a:pt x="6673" y="429"/>
                      <a:pt x="6150" y="600"/>
                      <a:pt x="5666" y="796"/>
                    </a:cubicBezTo>
                    <a:cubicBezTo>
                      <a:pt x="5108" y="1041"/>
                      <a:pt x="4565" y="1367"/>
                      <a:pt x="3967" y="1503"/>
                    </a:cubicBezTo>
                    <a:cubicBezTo>
                      <a:pt x="3795" y="1546"/>
                      <a:pt x="3622" y="1574"/>
                      <a:pt x="3452" y="1574"/>
                    </a:cubicBezTo>
                    <a:cubicBezTo>
                      <a:pt x="3191" y="1574"/>
                      <a:pt x="2939" y="1508"/>
                      <a:pt x="2716" y="1326"/>
                    </a:cubicBezTo>
                    <a:cubicBezTo>
                      <a:pt x="2526" y="1163"/>
                      <a:pt x="2390" y="959"/>
                      <a:pt x="2227" y="769"/>
                    </a:cubicBezTo>
                    <a:cubicBezTo>
                      <a:pt x="1824" y="288"/>
                      <a:pt x="1286" y="26"/>
                      <a:pt x="706" y="26"/>
                    </a:cubicBezTo>
                    <a:cubicBezTo>
                      <a:pt x="483" y="26"/>
                      <a:pt x="255" y="65"/>
                      <a:pt x="25" y="144"/>
                    </a:cubicBezTo>
                    <a:cubicBezTo>
                      <a:pt x="1" y="156"/>
                      <a:pt x="9" y="200"/>
                      <a:pt x="30" y="200"/>
                    </a:cubicBezTo>
                    <a:cubicBezTo>
                      <a:pt x="33" y="200"/>
                      <a:pt x="36" y="200"/>
                      <a:pt x="39" y="198"/>
                    </a:cubicBezTo>
                    <a:cubicBezTo>
                      <a:pt x="208" y="155"/>
                      <a:pt x="379" y="134"/>
                      <a:pt x="549" y="134"/>
                    </a:cubicBezTo>
                    <a:cubicBezTo>
                      <a:pt x="1075" y="134"/>
                      <a:pt x="1585" y="338"/>
                      <a:pt x="1955" y="728"/>
                    </a:cubicBezTo>
                    <a:cubicBezTo>
                      <a:pt x="2281" y="1082"/>
                      <a:pt x="2512" y="1530"/>
                      <a:pt x="2988" y="1707"/>
                    </a:cubicBezTo>
                    <a:cubicBezTo>
                      <a:pt x="3161" y="1772"/>
                      <a:pt x="3338" y="1799"/>
                      <a:pt x="3517" y="1799"/>
                    </a:cubicBezTo>
                    <a:cubicBezTo>
                      <a:pt x="4393" y="1799"/>
                      <a:pt x="5320" y="1133"/>
                      <a:pt x="6087" y="851"/>
                    </a:cubicBezTo>
                    <a:cubicBezTo>
                      <a:pt x="6446" y="721"/>
                      <a:pt x="6776" y="659"/>
                      <a:pt x="7101" y="659"/>
                    </a:cubicBezTo>
                    <a:cubicBezTo>
                      <a:pt x="7491" y="659"/>
                      <a:pt x="7874" y="748"/>
                      <a:pt x="8289" y="919"/>
                    </a:cubicBezTo>
                    <a:cubicBezTo>
                      <a:pt x="8710" y="1095"/>
                      <a:pt x="9118" y="1231"/>
                      <a:pt x="9567" y="1245"/>
                    </a:cubicBezTo>
                    <a:cubicBezTo>
                      <a:pt x="9582" y="1245"/>
                      <a:pt x="9598" y="1245"/>
                      <a:pt x="9614" y="1245"/>
                    </a:cubicBezTo>
                    <a:cubicBezTo>
                      <a:pt x="10483" y="1245"/>
                      <a:pt x="11370" y="879"/>
                      <a:pt x="11877" y="171"/>
                    </a:cubicBezTo>
                    <a:cubicBezTo>
                      <a:pt x="11938" y="90"/>
                      <a:pt x="11863" y="1"/>
                      <a:pt x="117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46"/>
              <p:cNvSpPr/>
              <p:nvPr/>
            </p:nvSpPr>
            <p:spPr>
              <a:xfrm>
                <a:off x="1117728" y="3303912"/>
                <a:ext cx="197159" cy="252020"/>
              </a:xfrm>
              <a:custGeom>
                <a:avLst/>
                <a:gdLst/>
                <a:ahLst/>
                <a:cxnLst/>
                <a:rect l="l" t="t" r="r" b="b"/>
                <a:pathLst>
                  <a:path w="5759" h="7362" extrusionOk="0">
                    <a:moveTo>
                      <a:pt x="5369" y="0"/>
                    </a:moveTo>
                    <a:cubicBezTo>
                      <a:pt x="5332" y="0"/>
                      <a:pt x="5296" y="25"/>
                      <a:pt x="5296" y="69"/>
                    </a:cubicBezTo>
                    <a:cubicBezTo>
                      <a:pt x="5296" y="884"/>
                      <a:pt x="5487" y="1618"/>
                      <a:pt x="5065" y="2380"/>
                    </a:cubicBezTo>
                    <a:cubicBezTo>
                      <a:pt x="4739" y="2964"/>
                      <a:pt x="4209" y="3399"/>
                      <a:pt x="3747" y="3875"/>
                    </a:cubicBezTo>
                    <a:cubicBezTo>
                      <a:pt x="3067" y="4581"/>
                      <a:pt x="2510" y="5492"/>
                      <a:pt x="2945" y="6457"/>
                    </a:cubicBezTo>
                    <a:cubicBezTo>
                      <a:pt x="2578" y="6824"/>
                      <a:pt x="2170" y="7110"/>
                      <a:pt x="1626" y="7178"/>
                    </a:cubicBezTo>
                    <a:cubicBezTo>
                      <a:pt x="1566" y="7184"/>
                      <a:pt x="1505" y="7187"/>
                      <a:pt x="1444" y="7187"/>
                    </a:cubicBezTo>
                    <a:cubicBezTo>
                      <a:pt x="882" y="7187"/>
                      <a:pt x="344" y="6907"/>
                      <a:pt x="50" y="6416"/>
                    </a:cubicBezTo>
                    <a:cubicBezTo>
                      <a:pt x="45" y="6406"/>
                      <a:pt x="35" y="6402"/>
                      <a:pt x="27" y="6402"/>
                    </a:cubicBezTo>
                    <a:cubicBezTo>
                      <a:pt x="13" y="6402"/>
                      <a:pt x="1" y="6413"/>
                      <a:pt x="9" y="6430"/>
                    </a:cubicBezTo>
                    <a:cubicBezTo>
                      <a:pt x="285" y="7095"/>
                      <a:pt x="811" y="7361"/>
                      <a:pt x="1382" y="7361"/>
                    </a:cubicBezTo>
                    <a:cubicBezTo>
                      <a:pt x="2105" y="7361"/>
                      <a:pt x="2898" y="6934"/>
                      <a:pt x="3339" y="6348"/>
                    </a:cubicBezTo>
                    <a:cubicBezTo>
                      <a:pt x="3390" y="6278"/>
                      <a:pt x="3320" y="6192"/>
                      <a:pt x="3247" y="6192"/>
                    </a:cubicBezTo>
                    <a:cubicBezTo>
                      <a:pt x="3222" y="6192"/>
                      <a:pt x="3197" y="6202"/>
                      <a:pt x="3176" y="6226"/>
                    </a:cubicBezTo>
                    <a:cubicBezTo>
                      <a:pt x="3122" y="6280"/>
                      <a:pt x="3067" y="6335"/>
                      <a:pt x="3013" y="6403"/>
                    </a:cubicBezTo>
                    <a:cubicBezTo>
                      <a:pt x="2510" y="4976"/>
                      <a:pt x="4059" y="3970"/>
                      <a:pt x="4848" y="3032"/>
                    </a:cubicBezTo>
                    <a:cubicBezTo>
                      <a:pt x="5555" y="2189"/>
                      <a:pt x="5758" y="1102"/>
                      <a:pt x="5446" y="55"/>
                    </a:cubicBezTo>
                    <a:cubicBezTo>
                      <a:pt x="5433" y="18"/>
                      <a:pt x="5401" y="0"/>
                      <a:pt x="53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46"/>
              <p:cNvSpPr/>
              <p:nvPr/>
            </p:nvSpPr>
            <p:spPr>
              <a:xfrm>
                <a:off x="1087294" y="3640874"/>
                <a:ext cx="329957" cy="44160"/>
              </a:xfrm>
              <a:custGeom>
                <a:avLst/>
                <a:gdLst/>
                <a:ahLst/>
                <a:cxnLst/>
                <a:rect l="l" t="t" r="r" b="b"/>
                <a:pathLst>
                  <a:path w="9638" h="1290" extrusionOk="0">
                    <a:moveTo>
                      <a:pt x="6792" y="0"/>
                    </a:moveTo>
                    <a:cubicBezTo>
                      <a:pt x="6280" y="0"/>
                      <a:pt x="5751" y="125"/>
                      <a:pt x="5275" y="230"/>
                    </a:cubicBezTo>
                    <a:cubicBezTo>
                      <a:pt x="4459" y="406"/>
                      <a:pt x="3657" y="637"/>
                      <a:pt x="2828" y="773"/>
                    </a:cubicBezTo>
                    <a:cubicBezTo>
                      <a:pt x="2421" y="850"/>
                      <a:pt x="1981" y="917"/>
                      <a:pt x="1548" y="917"/>
                    </a:cubicBezTo>
                    <a:cubicBezTo>
                      <a:pt x="1055" y="917"/>
                      <a:pt x="570" y="830"/>
                      <a:pt x="150" y="569"/>
                    </a:cubicBezTo>
                    <a:cubicBezTo>
                      <a:pt x="137" y="561"/>
                      <a:pt x="124" y="557"/>
                      <a:pt x="112" y="557"/>
                    </a:cubicBezTo>
                    <a:cubicBezTo>
                      <a:pt x="47" y="557"/>
                      <a:pt x="0" y="660"/>
                      <a:pt x="69" y="705"/>
                    </a:cubicBezTo>
                    <a:cubicBezTo>
                      <a:pt x="552" y="1024"/>
                      <a:pt x="1113" y="1139"/>
                      <a:pt x="1697" y="1139"/>
                    </a:cubicBezTo>
                    <a:cubicBezTo>
                      <a:pt x="2706" y="1139"/>
                      <a:pt x="3785" y="798"/>
                      <a:pt x="4663" y="583"/>
                    </a:cubicBezTo>
                    <a:cubicBezTo>
                      <a:pt x="5292" y="426"/>
                      <a:pt x="6046" y="187"/>
                      <a:pt x="6750" y="187"/>
                    </a:cubicBezTo>
                    <a:cubicBezTo>
                      <a:pt x="7082" y="187"/>
                      <a:pt x="7403" y="240"/>
                      <a:pt x="7694" y="379"/>
                    </a:cubicBezTo>
                    <a:cubicBezTo>
                      <a:pt x="8255" y="659"/>
                      <a:pt x="8662" y="1289"/>
                      <a:pt x="9309" y="1289"/>
                    </a:cubicBezTo>
                    <a:cubicBezTo>
                      <a:pt x="9383" y="1289"/>
                      <a:pt x="9461" y="1281"/>
                      <a:pt x="9543" y="1263"/>
                    </a:cubicBezTo>
                    <a:cubicBezTo>
                      <a:pt x="9638" y="1235"/>
                      <a:pt x="9624" y="1072"/>
                      <a:pt x="9515" y="1072"/>
                    </a:cubicBezTo>
                    <a:cubicBezTo>
                      <a:pt x="9495" y="1073"/>
                      <a:pt x="9474" y="1074"/>
                      <a:pt x="9454" y="1074"/>
                    </a:cubicBezTo>
                    <a:cubicBezTo>
                      <a:pt x="8625" y="1074"/>
                      <a:pt x="8205" y="279"/>
                      <a:pt x="7436" y="80"/>
                    </a:cubicBezTo>
                    <a:cubicBezTo>
                      <a:pt x="7228" y="23"/>
                      <a:pt x="7012" y="0"/>
                      <a:pt x="67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46"/>
              <p:cNvSpPr/>
              <p:nvPr/>
            </p:nvSpPr>
            <p:spPr>
              <a:xfrm>
                <a:off x="1175720" y="3676443"/>
                <a:ext cx="235537" cy="57956"/>
              </a:xfrm>
              <a:custGeom>
                <a:avLst/>
                <a:gdLst/>
                <a:ahLst/>
                <a:cxnLst/>
                <a:rect l="l" t="t" r="r" b="b"/>
                <a:pathLst>
                  <a:path w="6880" h="1693" extrusionOk="0">
                    <a:moveTo>
                      <a:pt x="3374" y="0"/>
                    </a:moveTo>
                    <a:cubicBezTo>
                      <a:pt x="3291" y="0"/>
                      <a:pt x="3209" y="2"/>
                      <a:pt x="3127" y="6"/>
                    </a:cubicBezTo>
                    <a:cubicBezTo>
                      <a:pt x="2597" y="20"/>
                      <a:pt x="2080" y="115"/>
                      <a:pt x="1577" y="292"/>
                    </a:cubicBezTo>
                    <a:cubicBezTo>
                      <a:pt x="1237" y="400"/>
                      <a:pt x="544" y="577"/>
                      <a:pt x="367" y="917"/>
                    </a:cubicBezTo>
                    <a:cubicBezTo>
                      <a:pt x="0" y="1610"/>
                      <a:pt x="1890" y="1651"/>
                      <a:pt x="2257" y="1664"/>
                    </a:cubicBezTo>
                    <a:cubicBezTo>
                      <a:pt x="2603" y="1685"/>
                      <a:pt x="2952" y="1692"/>
                      <a:pt x="3303" y="1692"/>
                    </a:cubicBezTo>
                    <a:cubicBezTo>
                      <a:pt x="4355" y="1692"/>
                      <a:pt x="5420" y="1624"/>
                      <a:pt x="6470" y="1624"/>
                    </a:cubicBezTo>
                    <a:cubicBezTo>
                      <a:pt x="6593" y="1624"/>
                      <a:pt x="6593" y="1433"/>
                      <a:pt x="6470" y="1433"/>
                    </a:cubicBezTo>
                    <a:cubicBezTo>
                      <a:pt x="6166" y="1400"/>
                      <a:pt x="5860" y="1388"/>
                      <a:pt x="5552" y="1388"/>
                    </a:cubicBezTo>
                    <a:cubicBezTo>
                      <a:pt x="4720" y="1388"/>
                      <a:pt x="3879" y="1478"/>
                      <a:pt x="3045" y="1488"/>
                    </a:cubicBezTo>
                    <a:cubicBezTo>
                      <a:pt x="2433" y="1488"/>
                      <a:pt x="1808" y="1461"/>
                      <a:pt x="1210" y="1352"/>
                    </a:cubicBezTo>
                    <a:cubicBezTo>
                      <a:pt x="938" y="1297"/>
                      <a:pt x="490" y="1175"/>
                      <a:pt x="775" y="835"/>
                    </a:cubicBezTo>
                    <a:cubicBezTo>
                      <a:pt x="925" y="645"/>
                      <a:pt x="1414" y="536"/>
                      <a:pt x="1618" y="468"/>
                    </a:cubicBezTo>
                    <a:cubicBezTo>
                      <a:pt x="2175" y="278"/>
                      <a:pt x="2770" y="181"/>
                      <a:pt x="3365" y="181"/>
                    </a:cubicBezTo>
                    <a:cubicBezTo>
                      <a:pt x="3831" y="181"/>
                      <a:pt x="4297" y="240"/>
                      <a:pt x="4744" y="360"/>
                    </a:cubicBezTo>
                    <a:cubicBezTo>
                      <a:pt x="5195" y="486"/>
                      <a:pt x="5689" y="744"/>
                      <a:pt x="6152" y="744"/>
                    </a:cubicBezTo>
                    <a:cubicBezTo>
                      <a:pt x="6387" y="744"/>
                      <a:pt x="6614" y="678"/>
                      <a:pt x="6824" y="496"/>
                    </a:cubicBezTo>
                    <a:cubicBezTo>
                      <a:pt x="6880" y="451"/>
                      <a:pt x="6834" y="360"/>
                      <a:pt x="6778" y="360"/>
                    </a:cubicBezTo>
                    <a:cubicBezTo>
                      <a:pt x="6766" y="360"/>
                      <a:pt x="6754" y="364"/>
                      <a:pt x="6742" y="373"/>
                    </a:cubicBezTo>
                    <a:cubicBezTo>
                      <a:pt x="6560" y="499"/>
                      <a:pt x="6368" y="546"/>
                      <a:pt x="6172" y="546"/>
                    </a:cubicBezTo>
                    <a:cubicBezTo>
                      <a:pt x="5711" y="546"/>
                      <a:pt x="5228" y="284"/>
                      <a:pt x="4798" y="169"/>
                    </a:cubicBezTo>
                    <a:cubicBezTo>
                      <a:pt x="4335" y="65"/>
                      <a:pt x="3852" y="0"/>
                      <a:pt x="33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6"/>
              <p:cNvSpPr/>
              <p:nvPr/>
            </p:nvSpPr>
            <p:spPr>
              <a:xfrm>
                <a:off x="1100337" y="3689076"/>
                <a:ext cx="71346" cy="5603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637" extrusionOk="0">
                    <a:moveTo>
                      <a:pt x="1122" y="1"/>
                    </a:moveTo>
                    <a:cubicBezTo>
                      <a:pt x="709" y="1"/>
                      <a:pt x="262" y="100"/>
                      <a:pt x="28" y="140"/>
                    </a:cubicBezTo>
                    <a:cubicBezTo>
                      <a:pt x="0" y="140"/>
                      <a:pt x="14" y="181"/>
                      <a:pt x="41" y="181"/>
                    </a:cubicBezTo>
                    <a:cubicBezTo>
                      <a:pt x="143" y="168"/>
                      <a:pt x="395" y="146"/>
                      <a:pt x="679" y="146"/>
                    </a:cubicBezTo>
                    <a:cubicBezTo>
                      <a:pt x="1306" y="146"/>
                      <a:pt x="2083" y="254"/>
                      <a:pt x="1699" y="806"/>
                    </a:cubicBezTo>
                    <a:cubicBezTo>
                      <a:pt x="1455" y="1173"/>
                      <a:pt x="843" y="1282"/>
                      <a:pt x="503" y="1540"/>
                    </a:cubicBezTo>
                    <a:cubicBezTo>
                      <a:pt x="466" y="1565"/>
                      <a:pt x="463" y="1637"/>
                      <a:pt x="516" y="1637"/>
                    </a:cubicBezTo>
                    <a:cubicBezTo>
                      <a:pt x="521" y="1637"/>
                      <a:pt x="525" y="1636"/>
                      <a:pt x="531" y="1635"/>
                    </a:cubicBezTo>
                    <a:cubicBezTo>
                      <a:pt x="911" y="1608"/>
                      <a:pt x="1292" y="1350"/>
                      <a:pt x="1604" y="1132"/>
                    </a:cubicBezTo>
                    <a:cubicBezTo>
                      <a:pt x="1808" y="969"/>
                      <a:pt x="2066" y="779"/>
                      <a:pt x="2012" y="494"/>
                    </a:cubicBezTo>
                    <a:cubicBezTo>
                      <a:pt x="1936" y="107"/>
                      <a:pt x="1548" y="1"/>
                      <a:pt x="11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6"/>
              <p:cNvSpPr/>
              <p:nvPr/>
            </p:nvSpPr>
            <p:spPr>
              <a:xfrm>
                <a:off x="927251" y="3675861"/>
                <a:ext cx="213147" cy="292859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8555" extrusionOk="0">
                    <a:moveTo>
                      <a:pt x="3704" y="1"/>
                    </a:moveTo>
                    <a:cubicBezTo>
                      <a:pt x="3644" y="1"/>
                      <a:pt x="3583" y="4"/>
                      <a:pt x="3521" y="10"/>
                    </a:cubicBezTo>
                    <a:cubicBezTo>
                      <a:pt x="3167" y="50"/>
                      <a:pt x="2678" y="186"/>
                      <a:pt x="2583" y="580"/>
                    </a:cubicBezTo>
                    <a:cubicBezTo>
                      <a:pt x="2474" y="1070"/>
                      <a:pt x="3004" y="1654"/>
                      <a:pt x="3235" y="2035"/>
                    </a:cubicBezTo>
                    <a:cubicBezTo>
                      <a:pt x="3643" y="2714"/>
                      <a:pt x="4091" y="3516"/>
                      <a:pt x="3833" y="4332"/>
                    </a:cubicBezTo>
                    <a:cubicBezTo>
                      <a:pt x="3575" y="5107"/>
                      <a:pt x="2841" y="5542"/>
                      <a:pt x="2175" y="5936"/>
                    </a:cubicBezTo>
                    <a:cubicBezTo>
                      <a:pt x="1183" y="6507"/>
                      <a:pt x="55" y="7213"/>
                      <a:pt x="0" y="8491"/>
                    </a:cubicBezTo>
                    <a:cubicBezTo>
                      <a:pt x="0" y="8530"/>
                      <a:pt x="39" y="8555"/>
                      <a:pt x="76" y="8555"/>
                    </a:cubicBezTo>
                    <a:cubicBezTo>
                      <a:pt x="104" y="8555"/>
                      <a:pt x="130" y="8540"/>
                      <a:pt x="136" y="8505"/>
                    </a:cubicBezTo>
                    <a:cubicBezTo>
                      <a:pt x="367" y="7200"/>
                      <a:pt x="1455" y="6588"/>
                      <a:pt x="2501" y="5963"/>
                    </a:cubicBezTo>
                    <a:cubicBezTo>
                      <a:pt x="3208" y="5542"/>
                      <a:pt x="3969" y="4957"/>
                      <a:pt x="4078" y="4074"/>
                    </a:cubicBezTo>
                    <a:cubicBezTo>
                      <a:pt x="4200" y="3122"/>
                      <a:pt x="3575" y="2320"/>
                      <a:pt x="3113" y="1546"/>
                    </a:cubicBezTo>
                    <a:cubicBezTo>
                      <a:pt x="3045" y="1437"/>
                      <a:pt x="2922" y="1274"/>
                      <a:pt x="2882" y="1138"/>
                    </a:cubicBezTo>
                    <a:cubicBezTo>
                      <a:pt x="2787" y="1002"/>
                      <a:pt x="2800" y="852"/>
                      <a:pt x="2922" y="689"/>
                    </a:cubicBezTo>
                    <a:cubicBezTo>
                      <a:pt x="2868" y="417"/>
                      <a:pt x="2990" y="268"/>
                      <a:pt x="3249" y="254"/>
                    </a:cubicBezTo>
                    <a:cubicBezTo>
                      <a:pt x="3394" y="210"/>
                      <a:pt x="3551" y="189"/>
                      <a:pt x="3709" y="189"/>
                    </a:cubicBezTo>
                    <a:cubicBezTo>
                      <a:pt x="3890" y="189"/>
                      <a:pt x="4073" y="217"/>
                      <a:pt x="4241" y="268"/>
                    </a:cubicBezTo>
                    <a:cubicBezTo>
                      <a:pt x="4499" y="349"/>
                      <a:pt x="4744" y="499"/>
                      <a:pt x="4934" y="676"/>
                    </a:cubicBezTo>
                    <a:cubicBezTo>
                      <a:pt x="4336" y="689"/>
                      <a:pt x="3833" y="1219"/>
                      <a:pt x="3833" y="1817"/>
                    </a:cubicBezTo>
                    <a:cubicBezTo>
                      <a:pt x="3847" y="2184"/>
                      <a:pt x="4037" y="2511"/>
                      <a:pt x="4214" y="2810"/>
                    </a:cubicBezTo>
                    <a:cubicBezTo>
                      <a:pt x="4554" y="3367"/>
                      <a:pt x="4757" y="3911"/>
                      <a:pt x="4608" y="4563"/>
                    </a:cubicBezTo>
                    <a:cubicBezTo>
                      <a:pt x="4159" y="6479"/>
                      <a:pt x="1223" y="6289"/>
                      <a:pt x="1020" y="8355"/>
                    </a:cubicBezTo>
                    <a:cubicBezTo>
                      <a:pt x="1013" y="8403"/>
                      <a:pt x="1054" y="8427"/>
                      <a:pt x="1096" y="8427"/>
                    </a:cubicBezTo>
                    <a:cubicBezTo>
                      <a:pt x="1138" y="8427"/>
                      <a:pt x="1183" y="8403"/>
                      <a:pt x="1183" y="8355"/>
                    </a:cubicBezTo>
                    <a:cubicBezTo>
                      <a:pt x="1387" y="6520"/>
                      <a:pt x="3955" y="6561"/>
                      <a:pt x="4662" y="5025"/>
                    </a:cubicBezTo>
                    <a:cubicBezTo>
                      <a:pt x="4921" y="4454"/>
                      <a:pt x="4921" y="3802"/>
                      <a:pt x="4689" y="3231"/>
                    </a:cubicBezTo>
                    <a:cubicBezTo>
                      <a:pt x="4554" y="2918"/>
                      <a:pt x="4350" y="2660"/>
                      <a:pt x="4200" y="2361"/>
                    </a:cubicBezTo>
                    <a:cubicBezTo>
                      <a:pt x="3874" y="1641"/>
                      <a:pt x="4200" y="1015"/>
                      <a:pt x="4961" y="852"/>
                    </a:cubicBezTo>
                    <a:cubicBezTo>
                      <a:pt x="5002" y="839"/>
                      <a:pt x="5016" y="812"/>
                      <a:pt x="5016" y="771"/>
                    </a:cubicBezTo>
                    <a:cubicBezTo>
                      <a:pt x="5233" y="1015"/>
                      <a:pt x="5383" y="1314"/>
                      <a:pt x="5464" y="1641"/>
                    </a:cubicBezTo>
                    <a:cubicBezTo>
                      <a:pt x="5470" y="1669"/>
                      <a:pt x="5488" y="1681"/>
                      <a:pt x="5506" y="1681"/>
                    </a:cubicBezTo>
                    <a:cubicBezTo>
                      <a:pt x="5532" y="1681"/>
                      <a:pt x="5559" y="1659"/>
                      <a:pt x="5559" y="1627"/>
                    </a:cubicBezTo>
                    <a:cubicBezTo>
                      <a:pt x="5568" y="1627"/>
                      <a:pt x="5571" y="1633"/>
                      <a:pt x="5572" y="1633"/>
                    </a:cubicBezTo>
                    <a:cubicBezTo>
                      <a:pt x="5573" y="1633"/>
                      <a:pt x="5573" y="1632"/>
                      <a:pt x="5573" y="1627"/>
                    </a:cubicBezTo>
                    <a:cubicBezTo>
                      <a:pt x="5831" y="1600"/>
                      <a:pt x="6225" y="1342"/>
                      <a:pt x="6212" y="1043"/>
                    </a:cubicBezTo>
                    <a:cubicBezTo>
                      <a:pt x="6203" y="828"/>
                      <a:pt x="6037" y="765"/>
                      <a:pt x="5858" y="765"/>
                    </a:cubicBezTo>
                    <a:cubicBezTo>
                      <a:pt x="5754" y="765"/>
                      <a:pt x="5644" y="787"/>
                      <a:pt x="5559" y="812"/>
                    </a:cubicBezTo>
                    <a:cubicBezTo>
                      <a:pt x="5509" y="837"/>
                      <a:pt x="5517" y="908"/>
                      <a:pt x="5572" y="908"/>
                    </a:cubicBezTo>
                    <a:cubicBezTo>
                      <a:pt x="5577" y="908"/>
                      <a:pt x="5581" y="908"/>
                      <a:pt x="5587" y="907"/>
                    </a:cubicBezTo>
                    <a:cubicBezTo>
                      <a:pt x="5663" y="887"/>
                      <a:pt x="5747" y="868"/>
                      <a:pt x="5828" y="868"/>
                    </a:cubicBezTo>
                    <a:cubicBezTo>
                      <a:pt x="5861" y="868"/>
                      <a:pt x="5895" y="872"/>
                      <a:pt x="5926" y="880"/>
                    </a:cubicBezTo>
                    <a:cubicBezTo>
                      <a:pt x="6103" y="934"/>
                      <a:pt x="6089" y="1111"/>
                      <a:pt x="5994" y="1233"/>
                    </a:cubicBezTo>
                    <a:cubicBezTo>
                      <a:pt x="5872" y="1369"/>
                      <a:pt x="5695" y="1464"/>
                      <a:pt x="5546" y="1559"/>
                    </a:cubicBezTo>
                    <a:cubicBezTo>
                      <a:pt x="5354" y="666"/>
                      <a:pt x="4625" y="1"/>
                      <a:pt x="37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6"/>
              <p:cNvSpPr/>
              <p:nvPr/>
            </p:nvSpPr>
            <p:spPr>
              <a:xfrm>
                <a:off x="1118755" y="3738406"/>
                <a:ext cx="279426" cy="23997"/>
              </a:xfrm>
              <a:custGeom>
                <a:avLst/>
                <a:gdLst/>
                <a:ahLst/>
                <a:cxnLst/>
                <a:rect l="l" t="t" r="r" b="b"/>
                <a:pathLst>
                  <a:path w="8162" h="701" extrusionOk="0">
                    <a:moveTo>
                      <a:pt x="2018" y="1"/>
                    </a:moveTo>
                    <a:cubicBezTo>
                      <a:pt x="1352" y="1"/>
                      <a:pt x="706" y="136"/>
                      <a:pt x="47" y="493"/>
                    </a:cubicBezTo>
                    <a:cubicBezTo>
                      <a:pt x="0" y="517"/>
                      <a:pt x="34" y="580"/>
                      <a:pt x="79" y="580"/>
                    </a:cubicBezTo>
                    <a:cubicBezTo>
                      <a:pt x="86" y="580"/>
                      <a:pt x="94" y="579"/>
                      <a:pt x="101" y="575"/>
                    </a:cubicBezTo>
                    <a:cubicBezTo>
                      <a:pt x="695" y="308"/>
                      <a:pt x="1332" y="160"/>
                      <a:pt x="1974" y="160"/>
                    </a:cubicBezTo>
                    <a:cubicBezTo>
                      <a:pt x="2052" y="160"/>
                      <a:pt x="2130" y="163"/>
                      <a:pt x="2208" y="167"/>
                    </a:cubicBezTo>
                    <a:cubicBezTo>
                      <a:pt x="2942" y="208"/>
                      <a:pt x="3649" y="439"/>
                      <a:pt x="4369" y="548"/>
                    </a:cubicBezTo>
                    <a:cubicBezTo>
                      <a:pt x="4947" y="629"/>
                      <a:pt x="5599" y="701"/>
                      <a:pt x="6247" y="701"/>
                    </a:cubicBezTo>
                    <a:cubicBezTo>
                      <a:pt x="6894" y="701"/>
                      <a:pt x="7536" y="629"/>
                      <a:pt x="8094" y="425"/>
                    </a:cubicBezTo>
                    <a:cubicBezTo>
                      <a:pt x="8161" y="412"/>
                      <a:pt x="8148" y="317"/>
                      <a:pt x="8080" y="317"/>
                    </a:cubicBezTo>
                    <a:cubicBezTo>
                      <a:pt x="7404" y="317"/>
                      <a:pt x="6728" y="453"/>
                      <a:pt x="6040" y="453"/>
                    </a:cubicBezTo>
                    <a:cubicBezTo>
                      <a:pt x="6009" y="453"/>
                      <a:pt x="5977" y="453"/>
                      <a:pt x="5946" y="453"/>
                    </a:cubicBezTo>
                    <a:cubicBezTo>
                      <a:pt x="5144" y="453"/>
                      <a:pt x="4356" y="357"/>
                      <a:pt x="3567" y="194"/>
                    </a:cubicBezTo>
                    <a:cubicBezTo>
                      <a:pt x="3031" y="78"/>
                      <a:pt x="2519" y="1"/>
                      <a:pt x="20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6"/>
              <p:cNvSpPr/>
              <p:nvPr/>
            </p:nvSpPr>
            <p:spPr>
              <a:xfrm>
                <a:off x="1235081" y="3604929"/>
                <a:ext cx="216228" cy="50801"/>
              </a:xfrm>
              <a:custGeom>
                <a:avLst/>
                <a:gdLst/>
                <a:ahLst/>
                <a:cxnLst/>
                <a:rect l="l" t="t" r="r" b="b"/>
                <a:pathLst>
                  <a:path w="6316" h="1484" extrusionOk="0">
                    <a:moveTo>
                      <a:pt x="2619" y="0"/>
                    </a:moveTo>
                    <a:cubicBezTo>
                      <a:pt x="2573" y="0"/>
                      <a:pt x="2526" y="1"/>
                      <a:pt x="2480" y="2"/>
                    </a:cubicBezTo>
                    <a:cubicBezTo>
                      <a:pt x="1936" y="16"/>
                      <a:pt x="1379" y="84"/>
                      <a:pt x="876" y="247"/>
                    </a:cubicBezTo>
                    <a:cubicBezTo>
                      <a:pt x="659" y="315"/>
                      <a:pt x="101" y="464"/>
                      <a:pt x="47" y="722"/>
                    </a:cubicBezTo>
                    <a:cubicBezTo>
                      <a:pt x="1" y="971"/>
                      <a:pt x="305" y="1045"/>
                      <a:pt x="692" y="1045"/>
                    </a:cubicBezTo>
                    <a:cubicBezTo>
                      <a:pt x="1215" y="1045"/>
                      <a:pt x="1889" y="909"/>
                      <a:pt x="2045" y="886"/>
                    </a:cubicBezTo>
                    <a:cubicBezTo>
                      <a:pt x="2350" y="842"/>
                      <a:pt x="2643" y="812"/>
                      <a:pt x="2932" y="812"/>
                    </a:cubicBezTo>
                    <a:cubicBezTo>
                      <a:pt x="3365" y="812"/>
                      <a:pt x="3788" y="880"/>
                      <a:pt x="4220" y="1076"/>
                    </a:cubicBezTo>
                    <a:cubicBezTo>
                      <a:pt x="4641" y="1252"/>
                      <a:pt x="5035" y="1470"/>
                      <a:pt x="5511" y="1484"/>
                    </a:cubicBezTo>
                    <a:cubicBezTo>
                      <a:pt x="5633" y="1484"/>
                      <a:pt x="5633" y="1293"/>
                      <a:pt x="5511" y="1280"/>
                    </a:cubicBezTo>
                    <a:cubicBezTo>
                      <a:pt x="4621" y="1213"/>
                      <a:pt x="3899" y="640"/>
                      <a:pt x="2978" y="640"/>
                    </a:cubicBezTo>
                    <a:cubicBezTo>
                      <a:pt x="2957" y="640"/>
                      <a:pt x="2936" y="640"/>
                      <a:pt x="2915" y="641"/>
                    </a:cubicBezTo>
                    <a:cubicBezTo>
                      <a:pt x="2494" y="641"/>
                      <a:pt x="2059" y="722"/>
                      <a:pt x="1637" y="790"/>
                    </a:cubicBezTo>
                    <a:cubicBezTo>
                      <a:pt x="1451" y="812"/>
                      <a:pt x="1151" y="887"/>
                      <a:pt x="913" y="887"/>
                    </a:cubicBezTo>
                    <a:cubicBezTo>
                      <a:pt x="856" y="887"/>
                      <a:pt x="802" y="883"/>
                      <a:pt x="754" y="872"/>
                    </a:cubicBezTo>
                    <a:cubicBezTo>
                      <a:pt x="719" y="882"/>
                      <a:pt x="686" y="887"/>
                      <a:pt x="657" y="887"/>
                    </a:cubicBezTo>
                    <a:cubicBezTo>
                      <a:pt x="527" y="887"/>
                      <a:pt x="452" y="791"/>
                      <a:pt x="441" y="614"/>
                    </a:cubicBezTo>
                    <a:cubicBezTo>
                      <a:pt x="563" y="546"/>
                      <a:pt x="699" y="491"/>
                      <a:pt x="835" y="451"/>
                    </a:cubicBezTo>
                    <a:cubicBezTo>
                      <a:pt x="1377" y="265"/>
                      <a:pt x="1944" y="188"/>
                      <a:pt x="2514" y="188"/>
                    </a:cubicBezTo>
                    <a:cubicBezTo>
                      <a:pt x="3032" y="188"/>
                      <a:pt x="3552" y="252"/>
                      <a:pt x="4057" y="355"/>
                    </a:cubicBezTo>
                    <a:cubicBezTo>
                      <a:pt x="4449" y="434"/>
                      <a:pt x="4837" y="512"/>
                      <a:pt x="5220" y="512"/>
                    </a:cubicBezTo>
                    <a:cubicBezTo>
                      <a:pt x="5567" y="512"/>
                      <a:pt x="5909" y="448"/>
                      <a:pt x="6245" y="260"/>
                    </a:cubicBezTo>
                    <a:cubicBezTo>
                      <a:pt x="6315" y="213"/>
                      <a:pt x="6275" y="116"/>
                      <a:pt x="6201" y="116"/>
                    </a:cubicBezTo>
                    <a:cubicBezTo>
                      <a:pt x="6189" y="116"/>
                      <a:pt x="6177" y="119"/>
                      <a:pt x="6163" y="124"/>
                    </a:cubicBezTo>
                    <a:cubicBezTo>
                      <a:pt x="5877" y="274"/>
                      <a:pt x="5579" y="326"/>
                      <a:pt x="5277" y="326"/>
                    </a:cubicBezTo>
                    <a:cubicBezTo>
                      <a:pt x="4892" y="326"/>
                      <a:pt x="4499" y="241"/>
                      <a:pt x="4111" y="165"/>
                    </a:cubicBezTo>
                    <a:cubicBezTo>
                      <a:pt x="3614" y="66"/>
                      <a:pt x="3116" y="0"/>
                      <a:pt x="26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6"/>
              <p:cNvSpPr/>
              <p:nvPr/>
            </p:nvSpPr>
            <p:spPr>
              <a:xfrm>
                <a:off x="860256" y="3594659"/>
                <a:ext cx="295482" cy="85102"/>
              </a:xfrm>
              <a:custGeom>
                <a:avLst/>
                <a:gdLst/>
                <a:ahLst/>
                <a:cxnLst/>
                <a:rect l="l" t="t" r="r" b="b"/>
                <a:pathLst>
                  <a:path w="8631" h="2486" extrusionOk="0">
                    <a:moveTo>
                      <a:pt x="4876" y="1"/>
                    </a:moveTo>
                    <a:cubicBezTo>
                      <a:pt x="4686" y="1"/>
                      <a:pt x="4495" y="28"/>
                      <a:pt x="4309" y="85"/>
                    </a:cubicBezTo>
                    <a:cubicBezTo>
                      <a:pt x="4284" y="85"/>
                      <a:pt x="4292" y="127"/>
                      <a:pt x="4314" y="127"/>
                    </a:cubicBezTo>
                    <a:cubicBezTo>
                      <a:pt x="4316" y="127"/>
                      <a:pt x="4319" y="127"/>
                      <a:pt x="4322" y="125"/>
                    </a:cubicBezTo>
                    <a:cubicBezTo>
                      <a:pt x="4435" y="115"/>
                      <a:pt x="4548" y="109"/>
                      <a:pt x="4661" y="109"/>
                    </a:cubicBezTo>
                    <a:cubicBezTo>
                      <a:pt x="5116" y="109"/>
                      <a:pt x="5561" y="206"/>
                      <a:pt x="5953" y="479"/>
                    </a:cubicBezTo>
                    <a:cubicBezTo>
                      <a:pt x="6334" y="737"/>
                      <a:pt x="6606" y="1036"/>
                      <a:pt x="7068" y="1158"/>
                    </a:cubicBezTo>
                    <a:cubicBezTo>
                      <a:pt x="7245" y="1213"/>
                      <a:pt x="7421" y="1226"/>
                      <a:pt x="7598" y="1253"/>
                    </a:cubicBezTo>
                    <a:cubicBezTo>
                      <a:pt x="7775" y="1281"/>
                      <a:pt x="8101" y="1226"/>
                      <a:pt x="8114" y="1430"/>
                    </a:cubicBezTo>
                    <a:cubicBezTo>
                      <a:pt x="8128" y="1620"/>
                      <a:pt x="7856" y="1580"/>
                      <a:pt x="7693" y="1593"/>
                    </a:cubicBezTo>
                    <a:cubicBezTo>
                      <a:pt x="7149" y="1648"/>
                      <a:pt x="6606" y="1620"/>
                      <a:pt x="6062" y="1702"/>
                    </a:cubicBezTo>
                    <a:cubicBezTo>
                      <a:pt x="6008" y="1702"/>
                      <a:pt x="6008" y="1770"/>
                      <a:pt x="6048" y="1797"/>
                    </a:cubicBezTo>
                    <a:lnTo>
                      <a:pt x="6076" y="1797"/>
                    </a:lnTo>
                    <a:cubicBezTo>
                      <a:pt x="6207" y="1805"/>
                      <a:pt x="6338" y="1808"/>
                      <a:pt x="6469" y="1808"/>
                    </a:cubicBezTo>
                    <a:cubicBezTo>
                      <a:pt x="6786" y="1808"/>
                      <a:pt x="7100" y="1789"/>
                      <a:pt x="7408" y="1770"/>
                    </a:cubicBezTo>
                    <a:cubicBezTo>
                      <a:pt x="7679" y="1756"/>
                      <a:pt x="8128" y="1756"/>
                      <a:pt x="8359" y="1620"/>
                    </a:cubicBezTo>
                    <a:cubicBezTo>
                      <a:pt x="8631" y="1457"/>
                      <a:pt x="8522" y="1281"/>
                      <a:pt x="8237" y="1186"/>
                    </a:cubicBezTo>
                    <a:cubicBezTo>
                      <a:pt x="7870" y="1090"/>
                      <a:pt x="7476" y="1118"/>
                      <a:pt x="7109" y="1009"/>
                    </a:cubicBezTo>
                    <a:cubicBezTo>
                      <a:pt x="6674" y="900"/>
                      <a:pt x="6388" y="587"/>
                      <a:pt x="6035" y="356"/>
                    </a:cubicBezTo>
                    <a:cubicBezTo>
                      <a:pt x="5683" y="125"/>
                      <a:pt x="5281" y="1"/>
                      <a:pt x="4876" y="1"/>
                    </a:cubicBezTo>
                    <a:close/>
                    <a:moveTo>
                      <a:pt x="3602" y="417"/>
                    </a:moveTo>
                    <a:cubicBezTo>
                      <a:pt x="3348" y="417"/>
                      <a:pt x="3094" y="432"/>
                      <a:pt x="2841" y="465"/>
                    </a:cubicBezTo>
                    <a:cubicBezTo>
                      <a:pt x="2256" y="547"/>
                      <a:pt x="1699" y="723"/>
                      <a:pt x="1182" y="995"/>
                    </a:cubicBezTo>
                    <a:cubicBezTo>
                      <a:pt x="829" y="1199"/>
                      <a:pt x="299" y="1512"/>
                      <a:pt x="149" y="1919"/>
                    </a:cubicBezTo>
                    <a:cubicBezTo>
                      <a:pt x="0" y="2355"/>
                      <a:pt x="271" y="2486"/>
                      <a:pt x="658" y="2486"/>
                    </a:cubicBezTo>
                    <a:cubicBezTo>
                      <a:pt x="1190" y="2486"/>
                      <a:pt x="1939" y="2239"/>
                      <a:pt x="2120" y="2191"/>
                    </a:cubicBezTo>
                    <a:cubicBezTo>
                      <a:pt x="2927" y="1982"/>
                      <a:pt x="3831" y="1675"/>
                      <a:pt x="4681" y="1675"/>
                    </a:cubicBezTo>
                    <a:cubicBezTo>
                      <a:pt x="5320" y="1675"/>
                      <a:pt x="5929" y="1849"/>
                      <a:pt x="6443" y="2368"/>
                    </a:cubicBezTo>
                    <a:cubicBezTo>
                      <a:pt x="6456" y="2382"/>
                      <a:pt x="6473" y="2388"/>
                      <a:pt x="6490" y="2388"/>
                    </a:cubicBezTo>
                    <a:cubicBezTo>
                      <a:pt x="6541" y="2388"/>
                      <a:pt x="6592" y="2334"/>
                      <a:pt x="6551" y="2273"/>
                    </a:cubicBezTo>
                    <a:cubicBezTo>
                      <a:pt x="6415" y="2069"/>
                      <a:pt x="6239" y="1919"/>
                      <a:pt x="6048" y="1797"/>
                    </a:cubicBezTo>
                    <a:cubicBezTo>
                      <a:pt x="5674" y="1556"/>
                      <a:pt x="5233" y="1467"/>
                      <a:pt x="4765" y="1467"/>
                    </a:cubicBezTo>
                    <a:cubicBezTo>
                      <a:pt x="3755" y="1467"/>
                      <a:pt x="2626" y="1887"/>
                      <a:pt x="1808" y="2110"/>
                    </a:cubicBezTo>
                    <a:cubicBezTo>
                      <a:pt x="1563" y="2164"/>
                      <a:pt x="1318" y="2246"/>
                      <a:pt x="1074" y="2300"/>
                    </a:cubicBezTo>
                    <a:cubicBezTo>
                      <a:pt x="943" y="2326"/>
                      <a:pt x="861" y="2352"/>
                      <a:pt x="802" y="2352"/>
                    </a:cubicBezTo>
                    <a:cubicBezTo>
                      <a:pt x="707" y="2352"/>
                      <a:pt x="673" y="2285"/>
                      <a:pt x="598" y="2042"/>
                    </a:cubicBezTo>
                    <a:cubicBezTo>
                      <a:pt x="476" y="1702"/>
                      <a:pt x="462" y="1743"/>
                      <a:pt x="679" y="1566"/>
                    </a:cubicBezTo>
                    <a:cubicBezTo>
                      <a:pt x="1114" y="1199"/>
                      <a:pt x="1631" y="941"/>
                      <a:pt x="2188" y="778"/>
                    </a:cubicBezTo>
                    <a:cubicBezTo>
                      <a:pt x="2666" y="643"/>
                      <a:pt x="3167" y="585"/>
                      <a:pt x="3659" y="585"/>
                    </a:cubicBezTo>
                    <a:cubicBezTo>
                      <a:pt x="3712" y="585"/>
                      <a:pt x="3766" y="586"/>
                      <a:pt x="3819" y="587"/>
                    </a:cubicBezTo>
                    <a:cubicBezTo>
                      <a:pt x="4281" y="601"/>
                      <a:pt x="5070" y="574"/>
                      <a:pt x="5518" y="886"/>
                    </a:cubicBezTo>
                    <a:cubicBezTo>
                      <a:pt x="5265" y="832"/>
                      <a:pt x="5004" y="808"/>
                      <a:pt x="4739" y="808"/>
                    </a:cubicBezTo>
                    <a:cubicBezTo>
                      <a:pt x="3611" y="808"/>
                      <a:pt x="2412" y="1241"/>
                      <a:pt x="1454" y="1593"/>
                    </a:cubicBezTo>
                    <a:cubicBezTo>
                      <a:pt x="1382" y="1617"/>
                      <a:pt x="1406" y="1706"/>
                      <a:pt x="1460" y="1706"/>
                    </a:cubicBezTo>
                    <a:cubicBezTo>
                      <a:pt x="1467" y="1706"/>
                      <a:pt x="1474" y="1705"/>
                      <a:pt x="1481" y="1702"/>
                    </a:cubicBezTo>
                    <a:cubicBezTo>
                      <a:pt x="2175" y="1457"/>
                      <a:pt x="2881" y="1240"/>
                      <a:pt x="3615" y="1118"/>
                    </a:cubicBezTo>
                    <a:cubicBezTo>
                      <a:pt x="3930" y="1066"/>
                      <a:pt x="4231" y="1046"/>
                      <a:pt x="4527" y="1046"/>
                    </a:cubicBezTo>
                    <a:cubicBezTo>
                      <a:pt x="4934" y="1046"/>
                      <a:pt x="5332" y="1084"/>
                      <a:pt x="5749" y="1131"/>
                    </a:cubicBezTo>
                    <a:cubicBezTo>
                      <a:pt x="5763" y="1145"/>
                      <a:pt x="5790" y="1145"/>
                      <a:pt x="5804" y="1145"/>
                    </a:cubicBezTo>
                    <a:cubicBezTo>
                      <a:pt x="5858" y="1145"/>
                      <a:pt x="5899" y="1158"/>
                      <a:pt x="5953" y="1158"/>
                    </a:cubicBezTo>
                    <a:cubicBezTo>
                      <a:pt x="5958" y="1159"/>
                      <a:pt x="5962" y="1159"/>
                      <a:pt x="5965" y="1159"/>
                    </a:cubicBezTo>
                    <a:cubicBezTo>
                      <a:pt x="6035" y="1159"/>
                      <a:pt x="6031" y="1048"/>
                      <a:pt x="5967" y="1022"/>
                    </a:cubicBezTo>
                    <a:cubicBezTo>
                      <a:pt x="5912" y="995"/>
                      <a:pt x="5858" y="982"/>
                      <a:pt x="5790" y="968"/>
                    </a:cubicBezTo>
                    <a:cubicBezTo>
                      <a:pt x="5545" y="628"/>
                      <a:pt x="5124" y="574"/>
                      <a:pt x="4716" y="506"/>
                    </a:cubicBezTo>
                    <a:cubicBezTo>
                      <a:pt x="4345" y="449"/>
                      <a:pt x="3973" y="417"/>
                      <a:pt x="3602" y="417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6"/>
              <p:cNvSpPr/>
              <p:nvPr/>
            </p:nvSpPr>
            <p:spPr>
              <a:xfrm>
                <a:off x="1527198" y="3555632"/>
                <a:ext cx="368711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10770" h="1320" extrusionOk="0">
                    <a:moveTo>
                      <a:pt x="10650" y="0"/>
                    </a:moveTo>
                    <a:cubicBezTo>
                      <a:pt x="10646" y="0"/>
                      <a:pt x="10642" y="0"/>
                      <a:pt x="10638" y="1"/>
                    </a:cubicBezTo>
                    <a:cubicBezTo>
                      <a:pt x="9700" y="124"/>
                      <a:pt x="8803" y="708"/>
                      <a:pt x="7879" y="953"/>
                    </a:cubicBezTo>
                    <a:cubicBezTo>
                      <a:pt x="7489" y="1055"/>
                      <a:pt x="7127" y="1105"/>
                      <a:pt x="6778" y="1105"/>
                    </a:cubicBezTo>
                    <a:cubicBezTo>
                      <a:pt x="6152" y="1105"/>
                      <a:pt x="5566" y="945"/>
                      <a:pt x="4930" y="640"/>
                    </a:cubicBezTo>
                    <a:cubicBezTo>
                      <a:pt x="4137" y="271"/>
                      <a:pt x="3345" y="134"/>
                      <a:pt x="2546" y="134"/>
                    </a:cubicBezTo>
                    <a:cubicBezTo>
                      <a:pt x="1728" y="134"/>
                      <a:pt x="903" y="278"/>
                      <a:pt x="64" y="463"/>
                    </a:cubicBezTo>
                    <a:cubicBezTo>
                      <a:pt x="1" y="476"/>
                      <a:pt x="19" y="546"/>
                      <a:pt x="65" y="546"/>
                    </a:cubicBezTo>
                    <a:cubicBezTo>
                      <a:pt x="69" y="546"/>
                      <a:pt x="73" y="546"/>
                      <a:pt x="77" y="545"/>
                    </a:cubicBezTo>
                    <a:cubicBezTo>
                      <a:pt x="887" y="403"/>
                      <a:pt x="1715" y="243"/>
                      <a:pt x="2539" y="243"/>
                    </a:cubicBezTo>
                    <a:cubicBezTo>
                      <a:pt x="2738" y="243"/>
                      <a:pt x="2937" y="252"/>
                      <a:pt x="3135" y="273"/>
                    </a:cubicBezTo>
                    <a:cubicBezTo>
                      <a:pt x="4128" y="368"/>
                      <a:pt x="4875" y="953"/>
                      <a:pt x="5813" y="1211"/>
                    </a:cubicBezTo>
                    <a:cubicBezTo>
                      <a:pt x="6090" y="1287"/>
                      <a:pt x="6375" y="1319"/>
                      <a:pt x="6662" y="1319"/>
                    </a:cubicBezTo>
                    <a:cubicBezTo>
                      <a:pt x="7148" y="1319"/>
                      <a:pt x="7640" y="1225"/>
                      <a:pt x="8110" y="1089"/>
                    </a:cubicBezTo>
                    <a:cubicBezTo>
                      <a:pt x="8966" y="844"/>
                      <a:pt x="9891" y="518"/>
                      <a:pt x="10693" y="124"/>
                    </a:cubicBezTo>
                    <a:cubicBezTo>
                      <a:pt x="10769" y="98"/>
                      <a:pt x="10714" y="0"/>
                      <a:pt x="106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46"/>
              <p:cNvSpPr/>
              <p:nvPr/>
            </p:nvSpPr>
            <p:spPr>
              <a:xfrm>
                <a:off x="1767143" y="3570250"/>
                <a:ext cx="153476" cy="96501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2819" extrusionOk="0">
                    <a:moveTo>
                      <a:pt x="4383" y="0"/>
                    </a:moveTo>
                    <a:cubicBezTo>
                      <a:pt x="4370" y="0"/>
                      <a:pt x="4358" y="7"/>
                      <a:pt x="4350" y="23"/>
                    </a:cubicBezTo>
                    <a:cubicBezTo>
                      <a:pt x="3697" y="988"/>
                      <a:pt x="2460" y="811"/>
                      <a:pt x="1468" y="947"/>
                    </a:cubicBezTo>
                    <a:cubicBezTo>
                      <a:pt x="1047" y="1015"/>
                      <a:pt x="95" y="1205"/>
                      <a:pt x="122" y="1803"/>
                    </a:cubicBezTo>
                    <a:cubicBezTo>
                      <a:pt x="163" y="2483"/>
                      <a:pt x="1319" y="2700"/>
                      <a:pt x="1808" y="2768"/>
                    </a:cubicBezTo>
                    <a:cubicBezTo>
                      <a:pt x="2060" y="2801"/>
                      <a:pt x="2327" y="2818"/>
                      <a:pt x="2599" y="2818"/>
                    </a:cubicBezTo>
                    <a:cubicBezTo>
                      <a:pt x="3222" y="2818"/>
                      <a:pt x="3869" y="2731"/>
                      <a:pt x="4418" y="2551"/>
                    </a:cubicBezTo>
                    <a:cubicBezTo>
                      <a:pt x="4482" y="2525"/>
                      <a:pt x="4473" y="2414"/>
                      <a:pt x="4403" y="2414"/>
                    </a:cubicBezTo>
                    <a:cubicBezTo>
                      <a:pt x="4399" y="2414"/>
                      <a:pt x="4395" y="2414"/>
                      <a:pt x="4390" y="2415"/>
                    </a:cubicBezTo>
                    <a:cubicBezTo>
                      <a:pt x="3719" y="2427"/>
                      <a:pt x="3059" y="2610"/>
                      <a:pt x="2369" y="2610"/>
                    </a:cubicBezTo>
                    <a:cubicBezTo>
                      <a:pt x="2305" y="2610"/>
                      <a:pt x="2240" y="2609"/>
                      <a:pt x="2175" y="2605"/>
                    </a:cubicBezTo>
                    <a:cubicBezTo>
                      <a:pt x="1794" y="2592"/>
                      <a:pt x="1400" y="2524"/>
                      <a:pt x="1033" y="2401"/>
                    </a:cubicBezTo>
                    <a:cubicBezTo>
                      <a:pt x="748" y="2293"/>
                      <a:pt x="0" y="2021"/>
                      <a:pt x="544" y="1464"/>
                    </a:cubicBezTo>
                    <a:cubicBezTo>
                      <a:pt x="666" y="1328"/>
                      <a:pt x="992" y="1260"/>
                      <a:pt x="1169" y="1219"/>
                    </a:cubicBezTo>
                    <a:cubicBezTo>
                      <a:pt x="2297" y="933"/>
                      <a:pt x="3765" y="1287"/>
                      <a:pt x="4431" y="77"/>
                    </a:cubicBezTo>
                    <a:cubicBezTo>
                      <a:pt x="4450" y="39"/>
                      <a:pt x="4415" y="0"/>
                      <a:pt x="43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46"/>
              <p:cNvSpPr/>
              <p:nvPr/>
            </p:nvSpPr>
            <p:spPr>
              <a:xfrm>
                <a:off x="1802951" y="3591715"/>
                <a:ext cx="122287" cy="57066"/>
              </a:xfrm>
              <a:custGeom>
                <a:avLst/>
                <a:gdLst/>
                <a:ahLst/>
                <a:cxnLst/>
                <a:rect l="l" t="t" r="r" b="b"/>
                <a:pathLst>
                  <a:path w="3572" h="1667" extrusionOk="0">
                    <a:moveTo>
                      <a:pt x="3476" y="0"/>
                    </a:moveTo>
                    <a:cubicBezTo>
                      <a:pt x="3469" y="0"/>
                      <a:pt x="3461" y="2"/>
                      <a:pt x="3453" y="7"/>
                    </a:cubicBezTo>
                    <a:cubicBezTo>
                      <a:pt x="2787" y="524"/>
                      <a:pt x="1944" y="592"/>
                      <a:pt x="1129" y="741"/>
                    </a:cubicBezTo>
                    <a:cubicBezTo>
                      <a:pt x="911" y="782"/>
                      <a:pt x="1" y="850"/>
                      <a:pt x="28" y="1217"/>
                    </a:cubicBezTo>
                    <a:cubicBezTo>
                      <a:pt x="55" y="1557"/>
                      <a:pt x="871" y="1638"/>
                      <a:pt x="1102" y="1652"/>
                    </a:cubicBezTo>
                    <a:cubicBezTo>
                      <a:pt x="1214" y="1662"/>
                      <a:pt x="1327" y="1666"/>
                      <a:pt x="1439" y="1666"/>
                    </a:cubicBezTo>
                    <a:cubicBezTo>
                      <a:pt x="2134" y="1666"/>
                      <a:pt x="2839" y="1497"/>
                      <a:pt x="3494" y="1299"/>
                    </a:cubicBezTo>
                    <a:cubicBezTo>
                      <a:pt x="3571" y="1273"/>
                      <a:pt x="3551" y="1162"/>
                      <a:pt x="3479" y="1162"/>
                    </a:cubicBezTo>
                    <a:cubicBezTo>
                      <a:pt x="3475" y="1162"/>
                      <a:pt x="3471" y="1162"/>
                      <a:pt x="3467" y="1163"/>
                    </a:cubicBezTo>
                    <a:cubicBezTo>
                      <a:pt x="2842" y="1299"/>
                      <a:pt x="2243" y="1489"/>
                      <a:pt x="1605" y="1530"/>
                    </a:cubicBezTo>
                    <a:cubicBezTo>
                      <a:pt x="1485" y="1540"/>
                      <a:pt x="1360" y="1546"/>
                      <a:pt x="1234" y="1546"/>
                    </a:cubicBezTo>
                    <a:cubicBezTo>
                      <a:pt x="1015" y="1546"/>
                      <a:pt x="792" y="1527"/>
                      <a:pt x="585" y="1475"/>
                    </a:cubicBezTo>
                    <a:cubicBezTo>
                      <a:pt x="368" y="1407"/>
                      <a:pt x="191" y="1258"/>
                      <a:pt x="422" y="1040"/>
                    </a:cubicBezTo>
                    <a:cubicBezTo>
                      <a:pt x="517" y="945"/>
                      <a:pt x="776" y="932"/>
                      <a:pt x="884" y="905"/>
                    </a:cubicBezTo>
                    <a:cubicBezTo>
                      <a:pt x="1809" y="701"/>
                      <a:pt x="2746" y="687"/>
                      <a:pt x="3508" y="62"/>
                    </a:cubicBezTo>
                    <a:cubicBezTo>
                      <a:pt x="3530" y="40"/>
                      <a:pt x="3507" y="0"/>
                      <a:pt x="3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46"/>
              <p:cNvSpPr/>
              <p:nvPr/>
            </p:nvSpPr>
            <p:spPr>
              <a:xfrm>
                <a:off x="1747287" y="3670281"/>
                <a:ext cx="179254" cy="28105"/>
              </a:xfrm>
              <a:custGeom>
                <a:avLst/>
                <a:gdLst/>
                <a:ahLst/>
                <a:cxnLst/>
                <a:rect l="l" t="t" r="r" b="b"/>
                <a:pathLst>
                  <a:path w="5236" h="821" extrusionOk="0">
                    <a:moveTo>
                      <a:pt x="5207" y="0"/>
                    </a:moveTo>
                    <a:cubicBezTo>
                      <a:pt x="5201" y="0"/>
                      <a:pt x="5194" y="3"/>
                      <a:pt x="5188" y="10"/>
                    </a:cubicBezTo>
                    <a:cubicBezTo>
                      <a:pt x="4594" y="409"/>
                      <a:pt x="3775" y="600"/>
                      <a:pt x="3013" y="600"/>
                    </a:cubicBezTo>
                    <a:cubicBezTo>
                      <a:pt x="2764" y="600"/>
                      <a:pt x="2520" y="580"/>
                      <a:pt x="2293" y="540"/>
                    </a:cubicBezTo>
                    <a:cubicBezTo>
                      <a:pt x="1810" y="448"/>
                      <a:pt x="1290" y="266"/>
                      <a:pt x="791" y="266"/>
                    </a:cubicBezTo>
                    <a:cubicBezTo>
                      <a:pt x="546" y="266"/>
                      <a:pt x="306" y="310"/>
                      <a:pt x="77" y="431"/>
                    </a:cubicBezTo>
                    <a:cubicBezTo>
                      <a:pt x="0" y="456"/>
                      <a:pt x="44" y="554"/>
                      <a:pt x="118" y="554"/>
                    </a:cubicBezTo>
                    <a:cubicBezTo>
                      <a:pt x="122" y="554"/>
                      <a:pt x="127" y="554"/>
                      <a:pt x="132" y="553"/>
                    </a:cubicBezTo>
                    <a:cubicBezTo>
                      <a:pt x="295" y="524"/>
                      <a:pt x="455" y="512"/>
                      <a:pt x="614" y="512"/>
                    </a:cubicBezTo>
                    <a:cubicBezTo>
                      <a:pt x="1409" y="512"/>
                      <a:pt x="2154" y="820"/>
                      <a:pt x="2962" y="820"/>
                    </a:cubicBezTo>
                    <a:cubicBezTo>
                      <a:pt x="3037" y="820"/>
                      <a:pt x="3113" y="817"/>
                      <a:pt x="3190" y="811"/>
                    </a:cubicBezTo>
                    <a:cubicBezTo>
                      <a:pt x="3897" y="757"/>
                      <a:pt x="4739" y="621"/>
                      <a:pt x="5215" y="37"/>
                    </a:cubicBezTo>
                    <a:cubicBezTo>
                      <a:pt x="5236" y="26"/>
                      <a:pt x="5225" y="0"/>
                      <a:pt x="52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46"/>
              <p:cNvSpPr/>
              <p:nvPr/>
            </p:nvSpPr>
            <p:spPr>
              <a:xfrm>
                <a:off x="1756564" y="3701571"/>
                <a:ext cx="103664" cy="57476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1679" extrusionOk="0">
                    <a:moveTo>
                      <a:pt x="841" y="0"/>
                    </a:moveTo>
                    <a:cubicBezTo>
                      <a:pt x="580" y="0"/>
                      <a:pt x="317" y="21"/>
                      <a:pt x="51" y="61"/>
                    </a:cubicBezTo>
                    <a:cubicBezTo>
                      <a:pt x="0" y="73"/>
                      <a:pt x="9" y="157"/>
                      <a:pt x="54" y="157"/>
                    </a:cubicBezTo>
                    <a:cubicBezTo>
                      <a:pt x="57" y="157"/>
                      <a:pt x="61" y="157"/>
                      <a:pt x="64" y="156"/>
                    </a:cubicBezTo>
                    <a:cubicBezTo>
                      <a:pt x="254" y="138"/>
                      <a:pt x="442" y="128"/>
                      <a:pt x="629" y="128"/>
                    </a:cubicBezTo>
                    <a:cubicBezTo>
                      <a:pt x="870" y="128"/>
                      <a:pt x="1111" y="145"/>
                      <a:pt x="1356" y="183"/>
                    </a:cubicBezTo>
                    <a:cubicBezTo>
                      <a:pt x="1587" y="210"/>
                      <a:pt x="3028" y="441"/>
                      <a:pt x="2633" y="958"/>
                    </a:cubicBezTo>
                    <a:cubicBezTo>
                      <a:pt x="2470" y="1189"/>
                      <a:pt x="1750" y="1270"/>
                      <a:pt x="1492" y="1325"/>
                    </a:cubicBezTo>
                    <a:cubicBezTo>
                      <a:pt x="1084" y="1406"/>
                      <a:pt x="663" y="1447"/>
                      <a:pt x="255" y="1542"/>
                    </a:cubicBezTo>
                    <a:cubicBezTo>
                      <a:pt x="177" y="1555"/>
                      <a:pt x="186" y="1679"/>
                      <a:pt x="257" y="1679"/>
                    </a:cubicBezTo>
                    <a:cubicBezTo>
                      <a:pt x="261" y="1679"/>
                      <a:pt x="265" y="1679"/>
                      <a:pt x="268" y="1678"/>
                    </a:cubicBezTo>
                    <a:cubicBezTo>
                      <a:pt x="934" y="1637"/>
                      <a:pt x="1614" y="1515"/>
                      <a:pt x="2239" y="1297"/>
                    </a:cubicBezTo>
                    <a:cubicBezTo>
                      <a:pt x="2484" y="1216"/>
                      <a:pt x="3000" y="1080"/>
                      <a:pt x="2960" y="713"/>
                    </a:cubicBezTo>
                    <a:cubicBezTo>
                      <a:pt x="2905" y="346"/>
                      <a:pt x="2198" y="210"/>
                      <a:pt x="1927" y="129"/>
                    </a:cubicBezTo>
                    <a:cubicBezTo>
                      <a:pt x="1569" y="41"/>
                      <a:pt x="1207" y="0"/>
                      <a:pt x="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46"/>
              <p:cNvSpPr/>
              <p:nvPr/>
            </p:nvSpPr>
            <p:spPr>
              <a:xfrm>
                <a:off x="1756667" y="3715264"/>
                <a:ext cx="60767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899" extrusionOk="0">
                    <a:moveTo>
                      <a:pt x="946" y="0"/>
                    </a:moveTo>
                    <a:cubicBezTo>
                      <a:pt x="652" y="0"/>
                      <a:pt x="359" y="52"/>
                      <a:pt x="75" y="136"/>
                    </a:cubicBezTo>
                    <a:cubicBezTo>
                      <a:pt x="1" y="161"/>
                      <a:pt x="17" y="276"/>
                      <a:pt x="82" y="276"/>
                    </a:cubicBezTo>
                    <a:cubicBezTo>
                      <a:pt x="88" y="276"/>
                      <a:pt x="95" y="275"/>
                      <a:pt x="102" y="272"/>
                    </a:cubicBezTo>
                    <a:cubicBezTo>
                      <a:pt x="320" y="204"/>
                      <a:pt x="551" y="163"/>
                      <a:pt x="768" y="150"/>
                    </a:cubicBezTo>
                    <a:cubicBezTo>
                      <a:pt x="808" y="150"/>
                      <a:pt x="899" y="146"/>
                      <a:pt x="1002" y="146"/>
                    </a:cubicBezTo>
                    <a:cubicBezTo>
                      <a:pt x="1182" y="146"/>
                      <a:pt x="1395" y="157"/>
                      <a:pt x="1421" y="218"/>
                    </a:cubicBezTo>
                    <a:cubicBezTo>
                      <a:pt x="1394" y="313"/>
                      <a:pt x="1366" y="408"/>
                      <a:pt x="1326" y="503"/>
                    </a:cubicBezTo>
                    <a:cubicBezTo>
                      <a:pt x="1271" y="517"/>
                      <a:pt x="1217" y="530"/>
                      <a:pt x="1162" y="544"/>
                    </a:cubicBezTo>
                    <a:cubicBezTo>
                      <a:pt x="1067" y="558"/>
                      <a:pt x="972" y="585"/>
                      <a:pt x="863" y="598"/>
                    </a:cubicBezTo>
                    <a:cubicBezTo>
                      <a:pt x="646" y="653"/>
                      <a:pt x="401" y="694"/>
                      <a:pt x="184" y="775"/>
                    </a:cubicBezTo>
                    <a:cubicBezTo>
                      <a:pt x="120" y="801"/>
                      <a:pt x="128" y="899"/>
                      <a:pt x="186" y="899"/>
                    </a:cubicBezTo>
                    <a:cubicBezTo>
                      <a:pt x="190" y="899"/>
                      <a:pt x="193" y="898"/>
                      <a:pt x="197" y="897"/>
                    </a:cubicBezTo>
                    <a:cubicBezTo>
                      <a:pt x="592" y="857"/>
                      <a:pt x="999" y="762"/>
                      <a:pt x="1366" y="653"/>
                    </a:cubicBezTo>
                    <a:cubicBezTo>
                      <a:pt x="1543" y="612"/>
                      <a:pt x="1774" y="517"/>
                      <a:pt x="1720" y="286"/>
                    </a:cubicBezTo>
                    <a:cubicBezTo>
                      <a:pt x="1665" y="68"/>
                      <a:pt x="1394" y="41"/>
                      <a:pt x="1203" y="14"/>
                    </a:cubicBezTo>
                    <a:cubicBezTo>
                      <a:pt x="1118" y="5"/>
                      <a:pt x="1032" y="0"/>
                      <a:pt x="9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46"/>
              <p:cNvSpPr/>
              <p:nvPr/>
            </p:nvSpPr>
            <p:spPr>
              <a:xfrm>
                <a:off x="1769094" y="3730190"/>
                <a:ext cx="156283" cy="44365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96" extrusionOk="0">
                    <a:moveTo>
                      <a:pt x="4161" y="1"/>
                    </a:moveTo>
                    <a:cubicBezTo>
                      <a:pt x="3714" y="1"/>
                      <a:pt x="3261" y="266"/>
                      <a:pt x="2865" y="448"/>
                    </a:cubicBezTo>
                    <a:cubicBezTo>
                      <a:pt x="2290" y="720"/>
                      <a:pt x="1476" y="1165"/>
                      <a:pt x="750" y="1165"/>
                    </a:cubicBezTo>
                    <a:cubicBezTo>
                      <a:pt x="497" y="1165"/>
                      <a:pt x="256" y="1111"/>
                      <a:pt x="38" y="978"/>
                    </a:cubicBezTo>
                    <a:cubicBezTo>
                      <a:pt x="36" y="975"/>
                      <a:pt x="33" y="974"/>
                      <a:pt x="29" y="974"/>
                    </a:cubicBezTo>
                    <a:cubicBezTo>
                      <a:pt x="16" y="974"/>
                      <a:pt x="0" y="994"/>
                      <a:pt x="11" y="1005"/>
                    </a:cubicBezTo>
                    <a:cubicBezTo>
                      <a:pt x="274" y="1218"/>
                      <a:pt x="549" y="1296"/>
                      <a:pt x="831" y="1296"/>
                    </a:cubicBezTo>
                    <a:cubicBezTo>
                      <a:pt x="1159" y="1296"/>
                      <a:pt x="1496" y="1190"/>
                      <a:pt x="1832" y="1073"/>
                    </a:cubicBezTo>
                    <a:cubicBezTo>
                      <a:pt x="2757" y="747"/>
                      <a:pt x="3532" y="176"/>
                      <a:pt x="4524" y="149"/>
                    </a:cubicBezTo>
                    <a:cubicBezTo>
                      <a:pt x="4565" y="135"/>
                      <a:pt x="4565" y="81"/>
                      <a:pt x="4524" y="67"/>
                    </a:cubicBezTo>
                    <a:cubicBezTo>
                      <a:pt x="4404" y="21"/>
                      <a:pt x="4283" y="1"/>
                      <a:pt x="41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46"/>
              <p:cNvSpPr/>
              <p:nvPr/>
            </p:nvSpPr>
            <p:spPr>
              <a:xfrm>
                <a:off x="1871282" y="3687227"/>
                <a:ext cx="53407" cy="36766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1074" extrusionOk="0">
                    <a:moveTo>
                      <a:pt x="1463" y="1"/>
                    </a:moveTo>
                    <a:cubicBezTo>
                      <a:pt x="1457" y="1"/>
                      <a:pt x="1450" y="2"/>
                      <a:pt x="1444" y="4"/>
                    </a:cubicBezTo>
                    <a:cubicBezTo>
                      <a:pt x="1117" y="113"/>
                      <a:pt x="791" y="235"/>
                      <a:pt x="492" y="384"/>
                    </a:cubicBezTo>
                    <a:cubicBezTo>
                      <a:pt x="329" y="466"/>
                      <a:pt x="57" y="588"/>
                      <a:pt x="30" y="806"/>
                    </a:cubicBezTo>
                    <a:cubicBezTo>
                      <a:pt x="1" y="1010"/>
                      <a:pt x="207" y="1074"/>
                      <a:pt x="468" y="1074"/>
                    </a:cubicBezTo>
                    <a:cubicBezTo>
                      <a:pt x="815" y="1074"/>
                      <a:pt x="1259" y="961"/>
                      <a:pt x="1376" y="915"/>
                    </a:cubicBezTo>
                    <a:cubicBezTo>
                      <a:pt x="1466" y="876"/>
                      <a:pt x="1446" y="750"/>
                      <a:pt x="1350" y="750"/>
                    </a:cubicBezTo>
                    <a:cubicBezTo>
                      <a:pt x="1345" y="750"/>
                      <a:pt x="1340" y="751"/>
                      <a:pt x="1335" y="751"/>
                    </a:cubicBezTo>
                    <a:cubicBezTo>
                      <a:pt x="1117" y="792"/>
                      <a:pt x="900" y="847"/>
                      <a:pt x="682" y="874"/>
                    </a:cubicBezTo>
                    <a:cubicBezTo>
                      <a:pt x="617" y="874"/>
                      <a:pt x="517" y="891"/>
                      <a:pt x="445" y="891"/>
                    </a:cubicBezTo>
                    <a:cubicBezTo>
                      <a:pt x="427" y="891"/>
                      <a:pt x="411" y="890"/>
                      <a:pt x="397" y="887"/>
                    </a:cubicBezTo>
                    <a:cubicBezTo>
                      <a:pt x="371" y="894"/>
                      <a:pt x="350" y="897"/>
                      <a:pt x="333" y="897"/>
                    </a:cubicBezTo>
                    <a:cubicBezTo>
                      <a:pt x="278" y="897"/>
                      <a:pt x="267" y="862"/>
                      <a:pt x="288" y="779"/>
                    </a:cubicBezTo>
                    <a:cubicBezTo>
                      <a:pt x="234" y="683"/>
                      <a:pt x="275" y="615"/>
                      <a:pt x="370" y="588"/>
                    </a:cubicBezTo>
                    <a:cubicBezTo>
                      <a:pt x="696" y="357"/>
                      <a:pt x="1104" y="221"/>
                      <a:pt x="1484" y="153"/>
                    </a:cubicBezTo>
                    <a:cubicBezTo>
                      <a:pt x="1559" y="128"/>
                      <a:pt x="1531" y="1"/>
                      <a:pt x="14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46"/>
              <p:cNvSpPr/>
              <p:nvPr/>
            </p:nvSpPr>
            <p:spPr>
              <a:xfrm>
                <a:off x="1596830" y="3593358"/>
                <a:ext cx="167101" cy="22206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6487" extrusionOk="0">
                    <a:moveTo>
                      <a:pt x="2053" y="0"/>
                    </a:moveTo>
                    <a:cubicBezTo>
                      <a:pt x="2039" y="0"/>
                      <a:pt x="2026" y="41"/>
                      <a:pt x="2053" y="41"/>
                    </a:cubicBezTo>
                    <a:cubicBezTo>
                      <a:pt x="2637" y="136"/>
                      <a:pt x="3263" y="272"/>
                      <a:pt x="3793" y="544"/>
                    </a:cubicBezTo>
                    <a:cubicBezTo>
                      <a:pt x="4064" y="693"/>
                      <a:pt x="4377" y="897"/>
                      <a:pt x="4486" y="1224"/>
                    </a:cubicBezTo>
                    <a:cubicBezTo>
                      <a:pt x="4595" y="1631"/>
                      <a:pt x="4350" y="1944"/>
                      <a:pt x="4132" y="2243"/>
                    </a:cubicBezTo>
                    <a:cubicBezTo>
                      <a:pt x="4119" y="2229"/>
                      <a:pt x="4119" y="2229"/>
                      <a:pt x="4119" y="2229"/>
                    </a:cubicBezTo>
                    <a:cubicBezTo>
                      <a:pt x="4119" y="2174"/>
                      <a:pt x="4068" y="2137"/>
                      <a:pt x="4024" y="2137"/>
                    </a:cubicBezTo>
                    <a:cubicBezTo>
                      <a:pt x="3991" y="2137"/>
                      <a:pt x="3961" y="2157"/>
                      <a:pt x="3956" y="2202"/>
                    </a:cubicBezTo>
                    <a:cubicBezTo>
                      <a:pt x="3806" y="3262"/>
                      <a:pt x="3616" y="4214"/>
                      <a:pt x="2977" y="5111"/>
                    </a:cubicBezTo>
                    <a:cubicBezTo>
                      <a:pt x="2651" y="5573"/>
                      <a:pt x="2175" y="6076"/>
                      <a:pt x="1604" y="6212"/>
                    </a:cubicBezTo>
                    <a:cubicBezTo>
                      <a:pt x="1502" y="6236"/>
                      <a:pt x="1409" y="6247"/>
                      <a:pt x="1325" y="6247"/>
                    </a:cubicBezTo>
                    <a:cubicBezTo>
                      <a:pt x="506" y="6247"/>
                      <a:pt x="532" y="5184"/>
                      <a:pt x="816" y="4567"/>
                    </a:cubicBezTo>
                    <a:cubicBezTo>
                      <a:pt x="1400" y="3290"/>
                      <a:pt x="3330" y="1767"/>
                      <a:pt x="2094" y="258"/>
                    </a:cubicBezTo>
                    <a:cubicBezTo>
                      <a:pt x="2080" y="242"/>
                      <a:pt x="2065" y="235"/>
                      <a:pt x="2050" y="235"/>
                    </a:cubicBezTo>
                    <a:cubicBezTo>
                      <a:pt x="2002" y="235"/>
                      <a:pt x="1957" y="302"/>
                      <a:pt x="1998" y="354"/>
                    </a:cubicBezTo>
                    <a:cubicBezTo>
                      <a:pt x="2991" y="1631"/>
                      <a:pt x="1536" y="2977"/>
                      <a:pt x="884" y="4010"/>
                    </a:cubicBezTo>
                    <a:cubicBezTo>
                      <a:pt x="490" y="4635"/>
                      <a:pt x="0" y="5831"/>
                      <a:pt x="843" y="6348"/>
                    </a:cubicBezTo>
                    <a:cubicBezTo>
                      <a:pt x="1006" y="6444"/>
                      <a:pt x="1175" y="6486"/>
                      <a:pt x="1345" y="6486"/>
                    </a:cubicBezTo>
                    <a:cubicBezTo>
                      <a:pt x="2012" y="6486"/>
                      <a:pt x="2690" y="5846"/>
                      <a:pt x="3059" y="5369"/>
                    </a:cubicBezTo>
                    <a:cubicBezTo>
                      <a:pt x="3684" y="4567"/>
                      <a:pt x="4160" y="3439"/>
                      <a:pt x="4132" y="2406"/>
                    </a:cubicBezTo>
                    <a:lnTo>
                      <a:pt x="4132" y="2406"/>
                    </a:lnTo>
                    <a:cubicBezTo>
                      <a:pt x="4144" y="2412"/>
                      <a:pt x="4160" y="2415"/>
                      <a:pt x="4176" y="2415"/>
                    </a:cubicBezTo>
                    <a:cubicBezTo>
                      <a:pt x="4200" y="2415"/>
                      <a:pt x="4225" y="2408"/>
                      <a:pt x="4241" y="2392"/>
                    </a:cubicBezTo>
                    <a:cubicBezTo>
                      <a:pt x="4676" y="1930"/>
                      <a:pt x="4880" y="1305"/>
                      <a:pt x="4404" y="789"/>
                    </a:cubicBezTo>
                    <a:cubicBezTo>
                      <a:pt x="3861" y="191"/>
                      <a:pt x="2814" y="68"/>
                      <a:pt x="20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46"/>
              <p:cNvSpPr/>
              <p:nvPr/>
            </p:nvSpPr>
            <p:spPr>
              <a:xfrm>
                <a:off x="1651022" y="3537078"/>
                <a:ext cx="199932" cy="37724"/>
              </a:xfrm>
              <a:custGeom>
                <a:avLst/>
                <a:gdLst/>
                <a:ahLst/>
                <a:cxnLst/>
                <a:rect l="l" t="t" r="r" b="b"/>
                <a:pathLst>
                  <a:path w="5840" h="1102" extrusionOk="0">
                    <a:moveTo>
                      <a:pt x="5702" y="1"/>
                    </a:moveTo>
                    <a:cubicBezTo>
                      <a:pt x="5689" y="1"/>
                      <a:pt x="5675" y="4"/>
                      <a:pt x="5662" y="13"/>
                    </a:cubicBezTo>
                    <a:cubicBezTo>
                      <a:pt x="4802" y="623"/>
                      <a:pt x="3850" y="905"/>
                      <a:pt x="2889" y="905"/>
                    </a:cubicBezTo>
                    <a:cubicBezTo>
                      <a:pt x="1923" y="905"/>
                      <a:pt x="948" y="620"/>
                      <a:pt x="48" y="95"/>
                    </a:cubicBezTo>
                    <a:cubicBezTo>
                      <a:pt x="42" y="88"/>
                      <a:pt x="36" y="86"/>
                      <a:pt x="30" y="86"/>
                    </a:cubicBezTo>
                    <a:cubicBezTo>
                      <a:pt x="12" y="86"/>
                      <a:pt x="0" y="115"/>
                      <a:pt x="21" y="135"/>
                    </a:cubicBezTo>
                    <a:cubicBezTo>
                      <a:pt x="932" y="736"/>
                      <a:pt x="2028" y="1101"/>
                      <a:pt x="3105" y="1101"/>
                    </a:cubicBezTo>
                    <a:cubicBezTo>
                      <a:pt x="4054" y="1101"/>
                      <a:pt x="4988" y="818"/>
                      <a:pt x="5771" y="163"/>
                    </a:cubicBezTo>
                    <a:cubicBezTo>
                      <a:pt x="5839" y="106"/>
                      <a:pt x="5774" y="1"/>
                      <a:pt x="5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46"/>
              <p:cNvSpPr/>
              <p:nvPr/>
            </p:nvSpPr>
            <p:spPr>
              <a:xfrm>
                <a:off x="1689637" y="3530060"/>
                <a:ext cx="120199" cy="32932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962" extrusionOk="0">
                    <a:moveTo>
                      <a:pt x="82" y="0"/>
                    </a:moveTo>
                    <a:cubicBezTo>
                      <a:pt x="42" y="0"/>
                      <a:pt x="1" y="41"/>
                      <a:pt x="21" y="82"/>
                    </a:cubicBezTo>
                    <a:cubicBezTo>
                      <a:pt x="439" y="669"/>
                      <a:pt x="1114" y="962"/>
                      <a:pt x="1794" y="962"/>
                    </a:cubicBezTo>
                    <a:cubicBezTo>
                      <a:pt x="2420" y="962"/>
                      <a:pt x="3051" y="714"/>
                      <a:pt x="3487" y="218"/>
                    </a:cubicBezTo>
                    <a:cubicBezTo>
                      <a:pt x="3510" y="172"/>
                      <a:pt x="3485" y="117"/>
                      <a:pt x="3444" y="117"/>
                    </a:cubicBezTo>
                    <a:cubicBezTo>
                      <a:pt x="3436" y="117"/>
                      <a:pt x="3428" y="119"/>
                      <a:pt x="3419" y="123"/>
                    </a:cubicBezTo>
                    <a:cubicBezTo>
                      <a:pt x="2903" y="449"/>
                      <a:pt x="2427" y="762"/>
                      <a:pt x="1788" y="789"/>
                    </a:cubicBezTo>
                    <a:cubicBezTo>
                      <a:pt x="1749" y="791"/>
                      <a:pt x="1709" y="793"/>
                      <a:pt x="1670" y="793"/>
                    </a:cubicBezTo>
                    <a:cubicBezTo>
                      <a:pt x="1061" y="793"/>
                      <a:pt x="487" y="499"/>
                      <a:pt x="117" y="14"/>
                    </a:cubicBezTo>
                    <a:cubicBezTo>
                      <a:pt x="107" y="4"/>
                      <a:pt x="94" y="0"/>
                      <a:pt x="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46"/>
              <p:cNvSpPr/>
              <p:nvPr/>
            </p:nvSpPr>
            <p:spPr>
              <a:xfrm>
                <a:off x="1499845" y="3528690"/>
                <a:ext cx="117974" cy="26051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761" extrusionOk="0">
                    <a:moveTo>
                      <a:pt x="3334" y="1"/>
                    </a:moveTo>
                    <a:cubicBezTo>
                      <a:pt x="3322" y="1"/>
                      <a:pt x="3309" y="5"/>
                      <a:pt x="3296" y="13"/>
                    </a:cubicBezTo>
                    <a:cubicBezTo>
                      <a:pt x="2754" y="296"/>
                      <a:pt x="1992" y="617"/>
                      <a:pt x="1297" y="617"/>
                    </a:cubicBezTo>
                    <a:cubicBezTo>
                      <a:pt x="823" y="617"/>
                      <a:pt x="380" y="468"/>
                      <a:pt x="61" y="54"/>
                    </a:cubicBezTo>
                    <a:cubicBezTo>
                      <a:pt x="53" y="46"/>
                      <a:pt x="43" y="43"/>
                      <a:pt x="35" y="43"/>
                    </a:cubicBezTo>
                    <a:cubicBezTo>
                      <a:pt x="15" y="43"/>
                      <a:pt x="1" y="62"/>
                      <a:pt x="20" y="81"/>
                    </a:cubicBezTo>
                    <a:cubicBezTo>
                      <a:pt x="322" y="577"/>
                      <a:pt x="842" y="761"/>
                      <a:pt x="1405" y="761"/>
                    </a:cubicBezTo>
                    <a:cubicBezTo>
                      <a:pt x="2108" y="761"/>
                      <a:pt x="2879" y="474"/>
                      <a:pt x="3377" y="149"/>
                    </a:cubicBezTo>
                    <a:cubicBezTo>
                      <a:pt x="3445" y="104"/>
                      <a:pt x="3399" y="1"/>
                      <a:pt x="3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46"/>
              <p:cNvSpPr/>
              <p:nvPr/>
            </p:nvSpPr>
            <p:spPr>
              <a:xfrm>
                <a:off x="774740" y="3096832"/>
                <a:ext cx="311675" cy="279611"/>
              </a:xfrm>
              <a:custGeom>
                <a:avLst/>
                <a:gdLst/>
                <a:ahLst/>
                <a:cxnLst/>
                <a:rect l="l" t="t" r="r" b="b"/>
                <a:pathLst>
                  <a:path w="9104" h="8168" extrusionOk="0">
                    <a:moveTo>
                      <a:pt x="8500" y="0"/>
                    </a:moveTo>
                    <a:cubicBezTo>
                      <a:pt x="8489" y="0"/>
                      <a:pt x="8478" y="12"/>
                      <a:pt x="8478" y="29"/>
                    </a:cubicBezTo>
                    <a:cubicBezTo>
                      <a:pt x="8805" y="722"/>
                      <a:pt x="8710" y="1469"/>
                      <a:pt x="8247" y="2054"/>
                    </a:cubicBezTo>
                    <a:cubicBezTo>
                      <a:pt x="7948" y="2448"/>
                      <a:pt x="7445" y="2625"/>
                      <a:pt x="7160" y="3032"/>
                    </a:cubicBezTo>
                    <a:cubicBezTo>
                      <a:pt x="6929" y="3359"/>
                      <a:pt x="6888" y="3780"/>
                      <a:pt x="6739" y="4147"/>
                    </a:cubicBezTo>
                    <a:cubicBezTo>
                      <a:pt x="6535" y="4677"/>
                      <a:pt x="6113" y="4908"/>
                      <a:pt x="5706" y="5221"/>
                    </a:cubicBezTo>
                    <a:cubicBezTo>
                      <a:pt x="5692" y="5207"/>
                      <a:pt x="5678" y="5207"/>
                      <a:pt x="5665" y="5194"/>
                    </a:cubicBezTo>
                    <a:cubicBezTo>
                      <a:pt x="5557" y="5182"/>
                      <a:pt x="5448" y="5177"/>
                      <a:pt x="5338" y="5177"/>
                    </a:cubicBezTo>
                    <a:cubicBezTo>
                      <a:pt x="4371" y="5177"/>
                      <a:pt x="3302" y="5582"/>
                      <a:pt x="2484" y="6009"/>
                    </a:cubicBezTo>
                    <a:cubicBezTo>
                      <a:pt x="1492" y="6512"/>
                      <a:pt x="663" y="7232"/>
                      <a:pt x="10" y="8129"/>
                    </a:cubicBezTo>
                    <a:cubicBezTo>
                      <a:pt x="1" y="8149"/>
                      <a:pt x="12" y="8168"/>
                      <a:pt x="28" y="8168"/>
                    </a:cubicBezTo>
                    <a:cubicBezTo>
                      <a:pt x="35" y="8168"/>
                      <a:pt x="43" y="8165"/>
                      <a:pt x="51" y="8157"/>
                    </a:cubicBezTo>
                    <a:cubicBezTo>
                      <a:pt x="758" y="7341"/>
                      <a:pt x="1614" y="6648"/>
                      <a:pt x="2579" y="6159"/>
                    </a:cubicBezTo>
                    <a:cubicBezTo>
                      <a:pt x="3055" y="5928"/>
                      <a:pt x="3558" y="5724"/>
                      <a:pt x="4075" y="5588"/>
                    </a:cubicBezTo>
                    <a:cubicBezTo>
                      <a:pt x="4564" y="5465"/>
                      <a:pt x="5053" y="5438"/>
                      <a:pt x="5529" y="5357"/>
                    </a:cubicBezTo>
                    <a:lnTo>
                      <a:pt x="5529" y="5357"/>
                    </a:lnTo>
                    <a:cubicBezTo>
                      <a:pt x="5515" y="5370"/>
                      <a:pt x="5502" y="5384"/>
                      <a:pt x="5488" y="5397"/>
                    </a:cubicBezTo>
                    <a:cubicBezTo>
                      <a:pt x="5453" y="5421"/>
                      <a:pt x="5478" y="5484"/>
                      <a:pt x="5521" y="5484"/>
                    </a:cubicBezTo>
                    <a:cubicBezTo>
                      <a:pt x="5528" y="5484"/>
                      <a:pt x="5535" y="5483"/>
                      <a:pt x="5543" y="5479"/>
                    </a:cubicBezTo>
                    <a:cubicBezTo>
                      <a:pt x="6005" y="5316"/>
                      <a:pt x="6467" y="4963"/>
                      <a:pt x="6725" y="4541"/>
                    </a:cubicBezTo>
                    <a:cubicBezTo>
                      <a:pt x="6875" y="4310"/>
                      <a:pt x="6943" y="4038"/>
                      <a:pt x="7024" y="3766"/>
                    </a:cubicBezTo>
                    <a:cubicBezTo>
                      <a:pt x="7174" y="3277"/>
                      <a:pt x="7364" y="3032"/>
                      <a:pt x="7758" y="2720"/>
                    </a:cubicBezTo>
                    <a:cubicBezTo>
                      <a:pt x="8628" y="2054"/>
                      <a:pt x="9104" y="1048"/>
                      <a:pt x="8519" y="15"/>
                    </a:cubicBezTo>
                    <a:cubicBezTo>
                      <a:pt x="8514" y="5"/>
                      <a:pt x="8507" y="0"/>
                      <a:pt x="8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46"/>
              <p:cNvSpPr/>
              <p:nvPr/>
            </p:nvSpPr>
            <p:spPr>
              <a:xfrm>
                <a:off x="1654890" y="3136098"/>
                <a:ext cx="385246" cy="143503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4192" extrusionOk="0">
                    <a:moveTo>
                      <a:pt x="11162" y="0"/>
                    </a:moveTo>
                    <a:cubicBezTo>
                      <a:pt x="11130" y="0"/>
                      <a:pt x="11098" y="20"/>
                      <a:pt x="11081" y="64"/>
                    </a:cubicBezTo>
                    <a:cubicBezTo>
                      <a:pt x="10864" y="649"/>
                      <a:pt x="10469" y="1056"/>
                      <a:pt x="9858" y="1233"/>
                    </a:cubicBezTo>
                    <a:cubicBezTo>
                      <a:pt x="9355" y="1383"/>
                      <a:pt x="8838" y="1301"/>
                      <a:pt x="8349" y="1491"/>
                    </a:cubicBezTo>
                    <a:cubicBezTo>
                      <a:pt x="7411" y="1872"/>
                      <a:pt x="6922" y="2823"/>
                      <a:pt x="6093" y="3340"/>
                    </a:cubicBezTo>
                    <a:cubicBezTo>
                      <a:pt x="5679" y="3605"/>
                      <a:pt x="5190" y="3738"/>
                      <a:pt x="4698" y="3738"/>
                    </a:cubicBezTo>
                    <a:cubicBezTo>
                      <a:pt x="4560" y="3738"/>
                      <a:pt x="4422" y="3728"/>
                      <a:pt x="4285" y="3707"/>
                    </a:cubicBezTo>
                    <a:cubicBezTo>
                      <a:pt x="3714" y="3612"/>
                      <a:pt x="3252" y="3272"/>
                      <a:pt x="2695" y="3150"/>
                    </a:cubicBezTo>
                    <a:cubicBezTo>
                      <a:pt x="2558" y="3121"/>
                      <a:pt x="2423" y="3108"/>
                      <a:pt x="2291" y="3108"/>
                    </a:cubicBezTo>
                    <a:cubicBezTo>
                      <a:pt x="1472" y="3108"/>
                      <a:pt x="724" y="3606"/>
                      <a:pt x="58" y="4074"/>
                    </a:cubicBezTo>
                    <a:cubicBezTo>
                      <a:pt x="0" y="4108"/>
                      <a:pt x="40" y="4192"/>
                      <a:pt x="95" y="4192"/>
                    </a:cubicBezTo>
                    <a:cubicBezTo>
                      <a:pt x="105" y="4192"/>
                      <a:pt x="115" y="4189"/>
                      <a:pt x="126" y="4183"/>
                    </a:cubicBezTo>
                    <a:cubicBezTo>
                      <a:pt x="669" y="3816"/>
                      <a:pt x="1240" y="3435"/>
                      <a:pt x="1893" y="3326"/>
                    </a:cubicBezTo>
                    <a:cubicBezTo>
                      <a:pt x="1995" y="3308"/>
                      <a:pt x="2092" y="3300"/>
                      <a:pt x="2187" y="3300"/>
                    </a:cubicBezTo>
                    <a:cubicBezTo>
                      <a:pt x="2813" y="3300"/>
                      <a:pt x="3304" y="3650"/>
                      <a:pt x="3918" y="3816"/>
                    </a:cubicBezTo>
                    <a:cubicBezTo>
                      <a:pt x="4181" y="3891"/>
                      <a:pt x="4447" y="3928"/>
                      <a:pt x="4711" y="3928"/>
                    </a:cubicBezTo>
                    <a:cubicBezTo>
                      <a:pt x="5346" y="3928"/>
                      <a:pt x="5964" y="3712"/>
                      <a:pt x="6473" y="3299"/>
                    </a:cubicBezTo>
                    <a:cubicBezTo>
                      <a:pt x="6895" y="2973"/>
                      <a:pt x="7207" y="2538"/>
                      <a:pt x="7601" y="2184"/>
                    </a:cubicBezTo>
                    <a:cubicBezTo>
                      <a:pt x="7873" y="1940"/>
                      <a:pt x="8186" y="1709"/>
                      <a:pt x="8539" y="1586"/>
                    </a:cubicBezTo>
                    <a:cubicBezTo>
                      <a:pt x="8879" y="1478"/>
                      <a:pt x="9246" y="1505"/>
                      <a:pt x="9600" y="1450"/>
                    </a:cubicBezTo>
                    <a:cubicBezTo>
                      <a:pt x="10320" y="1342"/>
                      <a:pt x="11108" y="880"/>
                      <a:pt x="11244" y="105"/>
                    </a:cubicBezTo>
                    <a:cubicBezTo>
                      <a:pt x="11252" y="41"/>
                      <a:pt x="11208" y="0"/>
                      <a:pt x="11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46"/>
              <p:cNvSpPr/>
              <p:nvPr/>
            </p:nvSpPr>
            <p:spPr>
              <a:xfrm>
                <a:off x="1658724" y="3144759"/>
                <a:ext cx="257824" cy="109578"/>
              </a:xfrm>
              <a:custGeom>
                <a:avLst/>
                <a:gdLst/>
                <a:ahLst/>
                <a:cxnLst/>
                <a:rect l="l" t="t" r="r" b="b"/>
                <a:pathLst>
                  <a:path w="7531" h="3201" extrusionOk="0">
                    <a:moveTo>
                      <a:pt x="6598" y="0"/>
                    </a:moveTo>
                    <a:cubicBezTo>
                      <a:pt x="6539" y="0"/>
                      <a:pt x="6483" y="62"/>
                      <a:pt x="6511" y="137"/>
                    </a:cubicBezTo>
                    <a:cubicBezTo>
                      <a:pt x="6919" y="1075"/>
                      <a:pt x="6375" y="1904"/>
                      <a:pt x="5546" y="2380"/>
                    </a:cubicBezTo>
                    <a:cubicBezTo>
                      <a:pt x="5210" y="2573"/>
                      <a:pt x="4907" y="2649"/>
                      <a:pt x="4612" y="2649"/>
                    </a:cubicBezTo>
                    <a:cubicBezTo>
                      <a:pt x="4120" y="2649"/>
                      <a:pt x="3652" y="2438"/>
                      <a:pt x="3099" y="2217"/>
                    </a:cubicBezTo>
                    <a:cubicBezTo>
                      <a:pt x="2796" y="2096"/>
                      <a:pt x="2460" y="2036"/>
                      <a:pt x="2121" y="2036"/>
                    </a:cubicBezTo>
                    <a:cubicBezTo>
                      <a:pt x="1278" y="2036"/>
                      <a:pt x="417" y="2412"/>
                      <a:pt x="0" y="3168"/>
                    </a:cubicBezTo>
                    <a:cubicBezTo>
                      <a:pt x="0" y="3188"/>
                      <a:pt x="15" y="3201"/>
                      <a:pt x="28" y="3201"/>
                    </a:cubicBezTo>
                    <a:cubicBezTo>
                      <a:pt x="33" y="3201"/>
                      <a:pt x="37" y="3199"/>
                      <a:pt x="41" y="3196"/>
                    </a:cubicBezTo>
                    <a:cubicBezTo>
                      <a:pt x="536" y="2545"/>
                      <a:pt x="1302" y="2222"/>
                      <a:pt x="2074" y="2222"/>
                    </a:cubicBezTo>
                    <a:cubicBezTo>
                      <a:pt x="2447" y="2222"/>
                      <a:pt x="2822" y="2297"/>
                      <a:pt x="3167" y="2448"/>
                    </a:cubicBezTo>
                    <a:cubicBezTo>
                      <a:pt x="3648" y="2652"/>
                      <a:pt x="4098" y="2865"/>
                      <a:pt x="4586" y="2865"/>
                    </a:cubicBezTo>
                    <a:cubicBezTo>
                      <a:pt x="4747" y="2865"/>
                      <a:pt x="4912" y="2842"/>
                      <a:pt x="5084" y="2788"/>
                    </a:cubicBezTo>
                    <a:cubicBezTo>
                      <a:pt x="6089" y="2489"/>
                      <a:pt x="7530" y="1170"/>
                      <a:pt x="6674" y="42"/>
                    </a:cubicBezTo>
                    <a:cubicBezTo>
                      <a:pt x="6653" y="13"/>
                      <a:pt x="6625" y="0"/>
                      <a:pt x="65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46"/>
              <p:cNvSpPr/>
              <p:nvPr/>
            </p:nvSpPr>
            <p:spPr>
              <a:xfrm>
                <a:off x="1736093" y="3145341"/>
                <a:ext cx="137248" cy="69458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29" extrusionOk="0">
                    <a:moveTo>
                      <a:pt x="3893" y="1"/>
                    </a:moveTo>
                    <a:cubicBezTo>
                      <a:pt x="3853" y="1"/>
                      <a:pt x="3811" y="25"/>
                      <a:pt x="3789" y="80"/>
                    </a:cubicBezTo>
                    <a:cubicBezTo>
                      <a:pt x="3490" y="841"/>
                      <a:pt x="3150" y="1629"/>
                      <a:pt x="2239" y="1792"/>
                    </a:cubicBezTo>
                    <a:cubicBezTo>
                      <a:pt x="2135" y="1812"/>
                      <a:pt x="2033" y="1821"/>
                      <a:pt x="1933" y="1821"/>
                    </a:cubicBezTo>
                    <a:cubicBezTo>
                      <a:pt x="1139" y="1821"/>
                      <a:pt x="460" y="1234"/>
                      <a:pt x="37" y="582"/>
                    </a:cubicBezTo>
                    <a:cubicBezTo>
                      <a:pt x="34" y="579"/>
                      <a:pt x="29" y="577"/>
                      <a:pt x="24" y="577"/>
                    </a:cubicBezTo>
                    <a:cubicBezTo>
                      <a:pt x="12" y="577"/>
                      <a:pt x="0" y="590"/>
                      <a:pt x="10" y="610"/>
                    </a:cubicBezTo>
                    <a:cubicBezTo>
                      <a:pt x="457" y="1330"/>
                      <a:pt x="1121" y="2029"/>
                      <a:pt x="2010" y="2029"/>
                    </a:cubicBezTo>
                    <a:cubicBezTo>
                      <a:pt x="2094" y="2029"/>
                      <a:pt x="2179" y="2022"/>
                      <a:pt x="2266" y="2010"/>
                    </a:cubicBezTo>
                    <a:cubicBezTo>
                      <a:pt x="3177" y="1860"/>
                      <a:pt x="3843" y="990"/>
                      <a:pt x="3993" y="134"/>
                    </a:cubicBezTo>
                    <a:cubicBezTo>
                      <a:pt x="4009" y="53"/>
                      <a:pt x="3953" y="1"/>
                      <a:pt x="38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46"/>
              <p:cNvSpPr/>
              <p:nvPr/>
            </p:nvSpPr>
            <p:spPr>
              <a:xfrm>
                <a:off x="1653281" y="3138768"/>
                <a:ext cx="85964" cy="87875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567" extrusionOk="0">
                    <a:moveTo>
                      <a:pt x="1863" y="1"/>
                    </a:moveTo>
                    <a:cubicBezTo>
                      <a:pt x="1819" y="1"/>
                      <a:pt x="1780" y="52"/>
                      <a:pt x="1790" y="95"/>
                    </a:cubicBezTo>
                    <a:cubicBezTo>
                      <a:pt x="1913" y="516"/>
                      <a:pt x="2348" y="856"/>
                      <a:pt x="1940" y="1332"/>
                    </a:cubicBezTo>
                    <a:cubicBezTo>
                      <a:pt x="1709" y="1604"/>
                      <a:pt x="1274" y="1699"/>
                      <a:pt x="961" y="1821"/>
                    </a:cubicBezTo>
                    <a:cubicBezTo>
                      <a:pt x="567" y="1971"/>
                      <a:pt x="227" y="2161"/>
                      <a:pt x="10" y="2528"/>
                    </a:cubicBezTo>
                    <a:cubicBezTo>
                      <a:pt x="0" y="2547"/>
                      <a:pt x="18" y="2566"/>
                      <a:pt x="34" y="2566"/>
                    </a:cubicBezTo>
                    <a:cubicBezTo>
                      <a:pt x="40" y="2566"/>
                      <a:pt x="46" y="2563"/>
                      <a:pt x="50" y="2555"/>
                    </a:cubicBezTo>
                    <a:cubicBezTo>
                      <a:pt x="581" y="1862"/>
                      <a:pt x="1668" y="2079"/>
                      <a:pt x="2184" y="1386"/>
                    </a:cubicBezTo>
                    <a:cubicBezTo>
                      <a:pt x="2511" y="951"/>
                      <a:pt x="2307" y="299"/>
                      <a:pt x="1899" y="13"/>
                    </a:cubicBezTo>
                    <a:cubicBezTo>
                      <a:pt x="1887" y="5"/>
                      <a:pt x="1875" y="1"/>
                      <a:pt x="18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46"/>
              <p:cNvSpPr/>
              <p:nvPr/>
            </p:nvSpPr>
            <p:spPr>
              <a:xfrm>
                <a:off x="1674883" y="3188167"/>
                <a:ext cx="408800" cy="138299"/>
              </a:xfrm>
              <a:custGeom>
                <a:avLst/>
                <a:gdLst/>
                <a:ahLst/>
                <a:cxnLst/>
                <a:rect l="l" t="t" r="r" b="b"/>
                <a:pathLst>
                  <a:path w="11941" h="4040" extrusionOk="0">
                    <a:moveTo>
                      <a:pt x="11024" y="1"/>
                    </a:moveTo>
                    <a:cubicBezTo>
                      <a:pt x="10427" y="1"/>
                      <a:pt x="9729" y="276"/>
                      <a:pt x="9355" y="514"/>
                    </a:cubicBezTo>
                    <a:cubicBezTo>
                      <a:pt x="8241" y="1207"/>
                      <a:pt x="8146" y="2702"/>
                      <a:pt x="7017" y="3409"/>
                    </a:cubicBezTo>
                    <a:cubicBezTo>
                      <a:pt x="6575" y="3689"/>
                      <a:pt x="6060" y="3837"/>
                      <a:pt x="5546" y="3837"/>
                    </a:cubicBezTo>
                    <a:cubicBezTo>
                      <a:pt x="5286" y="3837"/>
                      <a:pt x="5026" y="3799"/>
                      <a:pt x="4775" y="3722"/>
                    </a:cubicBezTo>
                    <a:cubicBezTo>
                      <a:pt x="4136" y="3518"/>
                      <a:pt x="3647" y="3042"/>
                      <a:pt x="3062" y="2729"/>
                    </a:cubicBezTo>
                    <a:cubicBezTo>
                      <a:pt x="2720" y="2549"/>
                      <a:pt x="2376" y="2471"/>
                      <a:pt x="2037" y="2471"/>
                    </a:cubicBezTo>
                    <a:cubicBezTo>
                      <a:pt x="1328" y="2471"/>
                      <a:pt x="643" y="2813"/>
                      <a:pt x="45" y="3273"/>
                    </a:cubicBezTo>
                    <a:cubicBezTo>
                      <a:pt x="1" y="3295"/>
                      <a:pt x="19" y="3352"/>
                      <a:pt x="56" y="3352"/>
                    </a:cubicBezTo>
                    <a:cubicBezTo>
                      <a:pt x="65" y="3352"/>
                      <a:pt x="75" y="3349"/>
                      <a:pt x="85" y="3341"/>
                    </a:cubicBezTo>
                    <a:cubicBezTo>
                      <a:pt x="629" y="2947"/>
                      <a:pt x="1254" y="2621"/>
                      <a:pt x="1961" y="2607"/>
                    </a:cubicBezTo>
                    <a:cubicBezTo>
                      <a:pt x="2641" y="2607"/>
                      <a:pt x="3171" y="2988"/>
                      <a:pt x="3701" y="3368"/>
                    </a:cubicBezTo>
                    <a:cubicBezTo>
                      <a:pt x="4300" y="3777"/>
                      <a:pt x="4952" y="4040"/>
                      <a:pt x="5639" y="4040"/>
                    </a:cubicBezTo>
                    <a:cubicBezTo>
                      <a:pt x="5934" y="4040"/>
                      <a:pt x="6235" y="3991"/>
                      <a:pt x="6542" y="3885"/>
                    </a:cubicBezTo>
                    <a:cubicBezTo>
                      <a:pt x="7520" y="3531"/>
                      <a:pt x="8064" y="2784"/>
                      <a:pt x="8513" y="1887"/>
                    </a:cubicBezTo>
                    <a:cubicBezTo>
                      <a:pt x="8798" y="1316"/>
                      <a:pt x="9151" y="840"/>
                      <a:pt x="9736" y="555"/>
                    </a:cubicBezTo>
                    <a:cubicBezTo>
                      <a:pt x="10098" y="386"/>
                      <a:pt x="10545" y="255"/>
                      <a:pt x="10971" y="255"/>
                    </a:cubicBezTo>
                    <a:cubicBezTo>
                      <a:pt x="11265" y="255"/>
                      <a:pt x="11550" y="318"/>
                      <a:pt x="11788" y="473"/>
                    </a:cubicBezTo>
                    <a:cubicBezTo>
                      <a:pt x="11802" y="484"/>
                      <a:pt x="11818" y="489"/>
                      <a:pt x="11833" y="489"/>
                    </a:cubicBezTo>
                    <a:cubicBezTo>
                      <a:pt x="11889" y="489"/>
                      <a:pt x="11940" y="418"/>
                      <a:pt x="11897" y="364"/>
                    </a:cubicBezTo>
                    <a:cubicBezTo>
                      <a:pt x="11704" y="100"/>
                      <a:pt x="11382" y="1"/>
                      <a:pt x="11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46"/>
              <p:cNvSpPr/>
              <p:nvPr/>
            </p:nvSpPr>
            <p:spPr>
              <a:xfrm>
                <a:off x="1950910" y="3214527"/>
                <a:ext cx="133756" cy="117999"/>
              </a:xfrm>
              <a:custGeom>
                <a:avLst/>
                <a:gdLst/>
                <a:ahLst/>
                <a:cxnLst/>
                <a:rect l="l" t="t" r="r" b="b"/>
                <a:pathLst>
                  <a:path w="3907" h="3447" extrusionOk="0">
                    <a:moveTo>
                      <a:pt x="3277" y="0"/>
                    </a:moveTo>
                    <a:cubicBezTo>
                      <a:pt x="2720" y="0"/>
                      <a:pt x="2193" y="196"/>
                      <a:pt x="1714" y="519"/>
                    </a:cubicBezTo>
                    <a:cubicBezTo>
                      <a:pt x="1224" y="845"/>
                      <a:pt x="586" y="1307"/>
                      <a:pt x="368" y="1864"/>
                    </a:cubicBezTo>
                    <a:cubicBezTo>
                      <a:pt x="0" y="2864"/>
                      <a:pt x="1313" y="3446"/>
                      <a:pt x="2237" y="3446"/>
                    </a:cubicBezTo>
                    <a:cubicBezTo>
                      <a:pt x="2406" y="3446"/>
                      <a:pt x="2562" y="3427"/>
                      <a:pt x="2692" y="3387"/>
                    </a:cubicBezTo>
                    <a:cubicBezTo>
                      <a:pt x="2757" y="3361"/>
                      <a:pt x="2760" y="3236"/>
                      <a:pt x="2678" y="3236"/>
                    </a:cubicBezTo>
                    <a:cubicBezTo>
                      <a:pt x="2674" y="3236"/>
                      <a:pt x="2670" y="3236"/>
                      <a:pt x="2665" y="3237"/>
                    </a:cubicBezTo>
                    <a:cubicBezTo>
                      <a:pt x="2547" y="3247"/>
                      <a:pt x="2429" y="3253"/>
                      <a:pt x="2311" y="3253"/>
                    </a:cubicBezTo>
                    <a:cubicBezTo>
                      <a:pt x="1942" y="3253"/>
                      <a:pt x="1578" y="3195"/>
                      <a:pt x="1238" y="3020"/>
                    </a:cubicBezTo>
                    <a:cubicBezTo>
                      <a:pt x="1021" y="2911"/>
                      <a:pt x="762" y="2734"/>
                      <a:pt x="626" y="2503"/>
                    </a:cubicBezTo>
                    <a:cubicBezTo>
                      <a:pt x="395" y="2136"/>
                      <a:pt x="586" y="1796"/>
                      <a:pt x="844" y="1525"/>
                    </a:cubicBezTo>
                    <a:cubicBezTo>
                      <a:pt x="1450" y="825"/>
                      <a:pt x="2325" y="176"/>
                      <a:pt x="3273" y="176"/>
                    </a:cubicBezTo>
                    <a:cubicBezTo>
                      <a:pt x="3431" y="176"/>
                      <a:pt x="3591" y="194"/>
                      <a:pt x="3753" y="233"/>
                    </a:cubicBezTo>
                    <a:cubicBezTo>
                      <a:pt x="3760" y="235"/>
                      <a:pt x="3768" y="236"/>
                      <a:pt x="3775" y="236"/>
                    </a:cubicBezTo>
                    <a:cubicBezTo>
                      <a:pt x="3868" y="236"/>
                      <a:pt x="3907" y="82"/>
                      <a:pt x="3793" y="57"/>
                    </a:cubicBezTo>
                    <a:cubicBezTo>
                      <a:pt x="3619" y="19"/>
                      <a:pt x="3447" y="0"/>
                      <a:pt x="32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46"/>
              <p:cNvSpPr/>
              <p:nvPr/>
            </p:nvSpPr>
            <p:spPr>
              <a:xfrm>
                <a:off x="1998392" y="3233664"/>
                <a:ext cx="79151" cy="84246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2461" extrusionOk="0">
                    <a:moveTo>
                      <a:pt x="2230" y="0"/>
                    </a:moveTo>
                    <a:cubicBezTo>
                      <a:pt x="1468" y="14"/>
                      <a:pt x="599" y="408"/>
                      <a:pt x="300" y="1156"/>
                    </a:cubicBezTo>
                    <a:cubicBezTo>
                      <a:pt x="1" y="1903"/>
                      <a:pt x="762" y="2433"/>
                      <a:pt x="1428" y="2461"/>
                    </a:cubicBezTo>
                    <a:cubicBezTo>
                      <a:pt x="1536" y="2461"/>
                      <a:pt x="1550" y="2311"/>
                      <a:pt x="1455" y="2270"/>
                    </a:cubicBezTo>
                    <a:cubicBezTo>
                      <a:pt x="1156" y="2175"/>
                      <a:pt x="857" y="2134"/>
                      <a:pt x="653" y="1903"/>
                    </a:cubicBezTo>
                    <a:cubicBezTo>
                      <a:pt x="313" y="1536"/>
                      <a:pt x="463" y="1101"/>
                      <a:pt x="762" y="775"/>
                    </a:cubicBezTo>
                    <a:cubicBezTo>
                      <a:pt x="1142" y="354"/>
                      <a:pt x="1672" y="123"/>
                      <a:pt x="2230" y="123"/>
                    </a:cubicBezTo>
                    <a:cubicBezTo>
                      <a:pt x="2311" y="109"/>
                      <a:pt x="2311" y="0"/>
                      <a:pt x="2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46"/>
              <p:cNvSpPr/>
              <p:nvPr/>
            </p:nvSpPr>
            <p:spPr>
              <a:xfrm>
                <a:off x="1690836" y="3316681"/>
                <a:ext cx="317222" cy="50664"/>
              </a:xfrm>
              <a:custGeom>
                <a:avLst/>
                <a:gdLst/>
                <a:ahLst/>
                <a:cxnLst/>
                <a:rect l="l" t="t" r="r" b="b"/>
                <a:pathLst>
                  <a:path w="9266" h="1480" extrusionOk="0">
                    <a:moveTo>
                      <a:pt x="1504" y="0"/>
                    </a:moveTo>
                    <a:cubicBezTo>
                      <a:pt x="944" y="0"/>
                      <a:pt x="406" y="213"/>
                      <a:pt x="54" y="674"/>
                    </a:cubicBezTo>
                    <a:cubicBezTo>
                      <a:pt x="1" y="728"/>
                      <a:pt x="49" y="799"/>
                      <a:pt x="105" y="799"/>
                    </a:cubicBezTo>
                    <a:cubicBezTo>
                      <a:pt x="120" y="799"/>
                      <a:pt x="135" y="794"/>
                      <a:pt x="150" y="783"/>
                    </a:cubicBezTo>
                    <a:cubicBezTo>
                      <a:pt x="572" y="441"/>
                      <a:pt x="1049" y="278"/>
                      <a:pt x="1535" y="278"/>
                    </a:cubicBezTo>
                    <a:cubicBezTo>
                      <a:pt x="1955" y="278"/>
                      <a:pt x="2383" y="400"/>
                      <a:pt x="2786" y="634"/>
                    </a:cubicBezTo>
                    <a:cubicBezTo>
                      <a:pt x="3297" y="948"/>
                      <a:pt x="3631" y="1451"/>
                      <a:pt x="4263" y="1451"/>
                    </a:cubicBezTo>
                    <a:cubicBezTo>
                      <a:pt x="4287" y="1451"/>
                      <a:pt x="4311" y="1451"/>
                      <a:pt x="4336" y="1449"/>
                    </a:cubicBezTo>
                    <a:cubicBezTo>
                      <a:pt x="5070" y="1408"/>
                      <a:pt x="5736" y="919"/>
                      <a:pt x="6456" y="783"/>
                    </a:cubicBezTo>
                    <a:cubicBezTo>
                      <a:pt x="6615" y="756"/>
                      <a:pt x="6771" y="744"/>
                      <a:pt x="6923" y="744"/>
                    </a:cubicBezTo>
                    <a:cubicBezTo>
                      <a:pt x="7698" y="744"/>
                      <a:pt x="8401" y="1065"/>
                      <a:pt x="9093" y="1463"/>
                    </a:cubicBezTo>
                    <a:cubicBezTo>
                      <a:pt x="9109" y="1474"/>
                      <a:pt x="9125" y="1479"/>
                      <a:pt x="9140" y="1479"/>
                    </a:cubicBezTo>
                    <a:cubicBezTo>
                      <a:pt x="9215" y="1479"/>
                      <a:pt x="9265" y="1359"/>
                      <a:pt x="9175" y="1313"/>
                    </a:cubicBezTo>
                    <a:cubicBezTo>
                      <a:pt x="8502" y="895"/>
                      <a:pt x="7782" y="547"/>
                      <a:pt x="6970" y="547"/>
                    </a:cubicBezTo>
                    <a:cubicBezTo>
                      <a:pt x="6913" y="547"/>
                      <a:pt x="6855" y="549"/>
                      <a:pt x="6796" y="552"/>
                    </a:cubicBezTo>
                    <a:cubicBezTo>
                      <a:pt x="6416" y="566"/>
                      <a:pt x="6035" y="661"/>
                      <a:pt x="5668" y="783"/>
                    </a:cubicBezTo>
                    <a:cubicBezTo>
                      <a:pt x="5237" y="935"/>
                      <a:pt x="4756" y="1216"/>
                      <a:pt x="4284" y="1216"/>
                    </a:cubicBezTo>
                    <a:cubicBezTo>
                      <a:pt x="4206" y="1216"/>
                      <a:pt x="4128" y="1208"/>
                      <a:pt x="4051" y="1191"/>
                    </a:cubicBezTo>
                    <a:cubicBezTo>
                      <a:pt x="3616" y="1082"/>
                      <a:pt x="3289" y="647"/>
                      <a:pt x="2909" y="416"/>
                    </a:cubicBezTo>
                    <a:cubicBezTo>
                      <a:pt x="2596" y="226"/>
                      <a:pt x="2256" y="90"/>
                      <a:pt x="1903" y="36"/>
                    </a:cubicBezTo>
                    <a:cubicBezTo>
                      <a:pt x="1770" y="12"/>
                      <a:pt x="1636" y="0"/>
                      <a:pt x="1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46"/>
              <p:cNvSpPr/>
              <p:nvPr/>
            </p:nvSpPr>
            <p:spPr>
              <a:xfrm>
                <a:off x="1826675" y="3211275"/>
                <a:ext cx="143719" cy="82090"/>
              </a:xfrm>
              <a:custGeom>
                <a:avLst/>
                <a:gdLst/>
                <a:ahLst/>
                <a:cxnLst/>
                <a:rect l="l" t="t" r="r" b="b"/>
                <a:pathLst>
                  <a:path w="4198" h="2398" extrusionOk="0">
                    <a:moveTo>
                      <a:pt x="4147" y="0"/>
                    </a:moveTo>
                    <a:cubicBezTo>
                      <a:pt x="4142" y="0"/>
                      <a:pt x="4138" y="1"/>
                      <a:pt x="4133" y="2"/>
                    </a:cubicBezTo>
                    <a:cubicBezTo>
                      <a:pt x="3453" y="165"/>
                      <a:pt x="3032" y="695"/>
                      <a:pt x="2597" y="1225"/>
                    </a:cubicBezTo>
                    <a:cubicBezTo>
                      <a:pt x="2111" y="1815"/>
                      <a:pt x="1475" y="2286"/>
                      <a:pt x="744" y="2286"/>
                    </a:cubicBezTo>
                    <a:cubicBezTo>
                      <a:pt x="514" y="2286"/>
                      <a:pt x="275" y="2240"/>
                      <a:pt x="28" y="2136"/>
                    </a:cubicBezTo>
                    <a:cubicBezTo>
                      <a:pt x="15" y="2136"/>
                      <a:pt x="1" y="2163"/>
                      <a:pt x="15" y="2177"/>
                    </a:cubicBezTo>
                    <a:cubicBezTo>
                      <a:pt x="339" y="2317"/>
                      <a:pt x="666" y="2397"/>
                      <a:pt x="988" y="2397"/>
                    </a:cubicBezTo>
                    <a:cubicBezTo>
                      <a:pt x="1354" y="2397"/>
                      <a:pt x="1713" y="2293"/>
                      <a:pt x="2053" y="2054"/>
                    </a:cubicBezTo>
                    <a:cubicBezTo>
                      <a:pt x="2855" y="1484"/>
                      <a:pt x="3209" y="464"/>
                      <a:pt x="4160" y="70"/>
                    </a:cubicBezTo>
                    <a:cubicBezTo>
                      <a:pt x="4197" y="58"/>
                      <a:pt x="4189" y="0"/>
                      <a:pt x="41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46"/>
              <p:cNvSpPr/>
              <p:nvPr/>
            </p:nvSpPr>
            <p:spPr>
              <a:xfrm>
                <a:off x="1767314" y="3136817"/>
                <a:ext cx="79425" cy="51931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517" extrusionOk="0">
                    <a:moveTo>
                      <a:pt x="2280" y="0"/>
                    </a:moveTo>
                    <a:cubicBezTo>
                      <a:pt x="2262" y="0"/>
                      <a:pt x="2244" y="11"/>
                      <a:pt x="2238" y="29"/>
                    </a:cubicBezTo>
                    <a:cubicBezTo>
                      <a:pt x="2061" y="464"/>
                      <a:pt x="1830" y="859"/>
                      <a:pt x="1436" y="1117"/>
                    </a:cubicBezTo>
                    <a:cubicBezTo>
                      <a:pt x="1221" y="1264"/>
                      <a:pt x="975" y="1352"/>
                      <a:pt x="752" y="1352"/>
                    </a:cubicBezTo>
                    <a:cubicBezTo>
                      <a:pt x="439" y="1352"/>
                      <a:pt x="170" y="1178"/>
                      <a:pt x="90" y="750"/>
                    </a:cubicBezTo>
                    <a:cubicBezTo>
                      <a:pt x="90" y="721"/>
                      <a:pt x="74" y="710"/>
                      <a:pt x="55" y="710"/>
                    </a:cubicBezTo>
                    <a:cubicBezTo>
                      <a:pt x="30" y="710"/>
                      <a:pt x="1" y="732"/>
                      <a:pt x="9" y="763"/>
                    </a:cubicBezTo>
                    <a:cubicBezTo>
                      <a:pt x="103" y="1305"/>
                      <a:pt x="399" y="1517"/>
                      <a:pt x="750" y="1517"/>
                    </a:cubicBezTo>
                    <a:cubicBezTo>
                      <a:pt x="1412" y="1517"/>
                      <a:pt x="2266" y="763"/>
                      <a:pt x="2319" y="43"/>
                    </a:cubicBezTo>
                    <a:cubicBezTo>
                      <a:pt x="2319" y="14"/>
                      <a:pt x="2300" y="0"/>
                      <a:pt x="22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46"/>
              <p:cNvSpPr/>
              <p:nvPr/>
            </p:nvSpPr>
            <p:spPr>
              <a:xfrm>
                <a:off x="1718873" y="3349751"/>
                <a:ext cx="93975" cy="39504"/>
              </a:xfrm>
              <a:custGeom>
                <a:avLst/>
                <a:gdLst/>
                <a:ahLst/>
                <a:cxnLst/>
                <a:rect l="l" t="t" r="r" b="b"/>
                <a:pathLst>
                  <a:path w="2745" h="1154" extrusionOk="0">
                    <a:moveTo>
                      <a:pt x="922" y="0"/>
                    </a:moveTo>
                    <a:cubicBezTo>
                      <a:pt x="614" y="0"/>
                      <a:pt x="305" y="58"/>
                      <a:pt x="24" y="171"/>
                    </a:cubicBezTo>
                    <a:cubicBezTo>
                      <a:pt x="0" y="182"/>
                      <a:pt x="7" y="214"/>
                      <a:pt x="27" y="214"/>
                    </a:cubicBezTo>
                    <a:cubicBezTo>
                      <a:pt x="30" y="214"/>
                      <a:pt x="34" y="213"/>
                      <a:pt x="37" y="211"/>
                    </a:cubicBezTo>
                    <a:cubicBezTo>
                      <a:pt x="278" y="134"/>
                      <a:pt x="506" y="98"/>
                      <a:pt x="723" y="98"/>
                    </a:cubicBezTo>
                    <a:cubicBezTo>
                      <a:pt x="1461" y="98"/>
                      <a:pt x="2067" y="513"/>
                      <a:pt x="2593" y="1122"/>
                    </a:cubicBezTo>
                    <a:cubicBezTo>
                      <a:pt x="2611" y="1144"/>
                      <a:pt x="2631" y="1153"/>
                      <a:pt x="2650" y="1153"/>
                    </a:cubicBezTo>
                    <a:cubicBezTo>
                      <a:pt x="2702" y="1153"/>
                      <a:pt x="2745" y="1086"/>
                      <a:pt x="2715" y="1027"/>
                    </a:cubicBezTo>
                    <a:cubicBezTo>
                      <a:pt x="2380" y="328"/>
                      <a:pt x="1654" y="0"/>
                      <a:pt x="9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46"/>
              <p:cNvSpPr/>
              <p:nvPr/>
            </p:nvSpPr>
            <p:spPr>
              <a:xfrm>
                <a:off x="1864435" y="3362075"/>
                <a:ext cx="105683" cy="32418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947" extrusionOk="0">
                    <a:moveTo>
                      <a:pt x="1790" y="0"/>
                    </a:moveTo>
                    <a:cubicBezTo>
                      <a:pt x="1140" y="0"/>
                      <a:pt x="481" y="307"/>
                      <a:pt x="53" y="816"/>
                    </a:cubicBezTo>
                    <a:cubicBezTo>
                      <a:pt x="0" y="869"/>
                      <a:pt x="54" y="947"/>
                      <a:pt x="113" y="947"/>
                    </a:cubicBezTo>
                    <a:cubicBezTo>
                      <a:pt x="130" y="947"/>
                      <a:pt x="147" y="940"/>
                      <a:pt x="162" y="925"/>
                    </a:cubicBezTo>
                    <a:cubicBezTo>
                      <a:pt x="615" y="434"/>
                      <a:pt x="1133" y="220"/>
                      <a:pt x="1672" y="220"/>
                    </a:cubicBezTo>
                    <a:cubicBezTo>
                      <a:pt x="2087" y="220"/>
                      <a:pt x="2515" y="347"/>
                      <a:pt x="2935" y="572"/>
                    </a:cubicBezTo>
                    <a:cubicBezTo>
                      <a:pt x="2949" y="579"/>
                      <a:pt x="2962" y="582"/>
                      <a:pt x="2975" y="582"/>
                    </a:cubicBezTo>
                    <a:cubicBezTo>
                      <a:pt x="3040" y="582"/>
                      <a:pt x="3087" y="508"/>
                      <a:pt x="3030" y="463"/>
                    </a:cubicBezTo>
                    <a:cubicBezTo>
                      <a:pt x="2672" y="143"/>
                      <a:pt x="2233" y="0"/>
                      <a:pt x="17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46"/>
              <p:cNvSpPr/>
              <p:nvPr/>
            </p:nvSpPr>
            <p:spPr>
              <a:xfrm>
                <a:off x="718048" y="3250884"/>
                <a:ext cx="199008" cy="130152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3802" extrusionOk="0">
                    <a:moveTo>
                      <a:pt x="5717" y="0"/>
                    </a:moveTo>
                    <a:cubicBezTo>
                      <a:pt x="3379" y="204"/>
                      <a:pt x="1503" y="2134"/>
                      <a:pt x="22" y="3752"/>
                    </a:cubicBezTo>
                    <a:cubicBezTo>
                      <a:pt x="1" y="3773"/>
                      <a:pt x="20" y="3802"/>
                      <a:pt x="42" y="3802"/>
                    </a:cubicBezTo>
                    <a:cubicBezTo>
                      <a:pt x="49" y="3802"/>
                      <a:pt x="56" y="3799"/>
                      <a:pt x="63" y="3793"/>
                    </a:cubicBezTo>
                    <a:cubicBezTo>
                      <a:pt x="892" y="2977"/>
                      <a:pt x="1748" y="2148"/>
                      <a:pt x="2713" y="1482"/>
                    </a:cubicBezTo>
                    <a:cubicBezTo>
                      <a:pt x="3651" y="816"/>
                      <a:pt x="4630" y="422"/>
                      <a:pt x="5744" y="150"/>
                    </a:cubicBezTo>
                    <a:cubicBezTo>
                      <a:pt x="5812" y="123"/>
                      <a:pt x="5799" y="0"/>
                      <a:pt x="57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46"/>
              <p:cNvSpPr/>
              <p:nvPr/>
            </p:nvSpPr>
            <p:spPr>
              <a:xfrm>
                <a:off x="836600" y="3302542"/>
                <a:ext cx="110682" cy="52718"/>
              </a:xfrm>
              <a:custGeom>
                <a:avLst/>
                <a:gdLst/>
                <a:ahLst/>
                <a:cxnLst/>
                <a:rect l="l" t="t" r="r" b="b"/>
                <a:pathLst>
                  <a:path w="3233" h="1540" extrusionOk="0">
                    <a:moveTo>
                      <a:pt x="3151" y="0"/>
                    </a:moveTo>
                    <a:cubicBezTo>
                      <a:pt x="1969" y="54"/>
                      <a:pt x="868" y="734"/>
                      <a:pt x="11" y="1509"/>
                    </a:cubicBezTo>
                    <a:cubicBezTo>
                      <a:pt x="0" y="1520"/>
                      <a:pt x="16" y="1540"/>
                      <a:pt x="30" y="1540"/>
                    </a:cubicBezTo>
                    <a:cubicBezTo>
                      <a:pt x="33" y="1540"/>
                      <a:pt x="36" y="1539"/>
                      <a:pt x="38" y="1536"/>
                    </a:cubicBezTo>
                    <a:cubicBezTo>
                      <a:pt x="963" y="734"/>
                      <a:pt x="2009" y="435"/>
                      <a:pt x="3165" y="136"/>
                    </a:cubicBezTo>
                    <a:cubicBezTo>
                      <a:pt x="3233" y="122"/>
                      <a:pt x="3219" y="0"/>
                      <a:pt x="3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46"/>
              <p:cNvSpPr/>
              <p:nvPr/>
            </p:nvSpPr>
            <p:spPr>
              <a:xfrm>
                <a:off x="1078941" y="3187312"/>
                <a:ext cx="287129" cy="87772"/>
              </a:xfrm>
              <a:custGeom>
                <a:avLst/>
                <a:gdLst/>
                <a:ahLst/>
                <a:cxnLst/>
                <a:rect l="l" t="t" r="r" b="b"/>
                <a:pathLst>
                  <a:path w="8387" h="2564" extrusionOk="0">
                    <a:moveTo>
                      <a:pt x="8060" y="1"/>
                    </a:moveTo>
                    <a:cubicBezTo>
                      <a:pt x="6803" y="1"/>
                      <a:pt x="5631" y="711"/>
                      <a:pt x="4567" y="1300"/>
                    </a:cubicBezTo>
                    <a:cubicBezTo>
                      <a:pt x="3901" y="1681"/>
                      <a:pt x="3222" y="2034"/>
                      <a:pt x="2488" y="2238"/>
                    </a:cubicBezTo>
                    <a:cubicBezTo>
                      <a:pt x="2135" y="2339"/>
                      <a:pt x="1805" y="2377"/>
                      <a:pt x="1481" y="2377"/>
                    </a:cubicBezTo>
                    <a:cubicBezTo>
                      <a:pt x="1017" y="2377"/>
                      <a:pt x="564" y="2299"/>
                      <a:pt x="68" y="2211"/>
                    </a:cubicBezTo>
                    <a:cubicBezTo>
                      <a:pt x="27" y="2211"/>
                      <a:pt x="0" y="2252"/>
                      <a:pt x="41" y="2279"/>
                    </a:cubicBezTo>
                    <a:cubicBezTo>
                      <a:pt x="481" y="2479"/>
                      <a:pt x="935" y="2564"/>
                      <a:pt x="1390" y="2564"/>
                    </a:cubicBezTo>
                    <a:cubicBezTo>
                      <a:pt x="2199" y="2564"/>
                      <a:pt x="3012" y="2296"/>
                      <a:pt x="3752" y="1939"/>
                    </a:cubicBezTo>
                    <a:cubicBezTo>
                      <a:pt x="5260" y="1205"/>
                      <a:pt x="6565" y="240"/>
                      <a:pt x="8291" y="145"/>
                    </a:cubicBezTo>
                    <a:cubicBezTo>
                      <a:pt x="8387" y="145"/>
                      <a:pt x="8373" y="22"/>
                      <a:pt x="8291" y="9"/>
                    </a:cubicBezTo>
                    <a:cubicBezTo>
                      <a:pt x="8214" y="3"/>
                      <a:pt x="8137" y="1"/>
                      <a:pt x="8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46"/>
              <p:cNvSpPr/>
              <p:nvPr/>
            </p:nvSpPr>
            <p:spPr>
              <a:xfrm>
                <a:off x="1092840" y="3197821"/>
                <a:ext cx="150360" cy="51794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1513" extrusionOk="0">
                    <a:moveTo>
                      <a:pt x="4289" y="1"/>
                    </a:moveTo>
                    <a:cubicBezTo>
                      <a:pt x="4275" y="1"/>
                      <a:pt x="4259" y="5"/>
                      <a:pt x="4243" y="14"/>
                    </a:cubicBezTo>
                    <a:cubicBezTo>
                      <a:pt x="3604" y="354"/>
                      <a:pt x="3019" y="762"/>
                      <a:pt x="2353" y="1034"/>
                    </a:cubicBezTo>
                    <a:cubicBezTo>
                      <a:pt x="1989" y="1175"/>
                      <a:pt x="1423" y="1391"/>
                      <a:pt x="928" y="1391"/>
                    </a:cubicBezTo>
                    <a:cubicBezTo>
                      <a:pt x="611" y="1391"/>
                      <a:pt x="324" y="1302"/>
                      <a:pt x="138" y="1047"/>
                    </a:cubicBezTo>
                    <a:cubicBezTo>
                      <a:pt x="122" y="1032"/>
                      <a:pt x="104" y="1025"/>
                      <a:pt x="85" y="1025"/>
                    </a:cubicBezTo>
                    <a:cubicBezTo>
                      <a:pt x="40" y="1025"/>
                      <a:pt x="0" y="1067"/>
                      <a:pt x="29" y="1115"/>
                    </a:cubicBezTo>
                    <a:cubicBezTo>
                      <a:pt x="246" y="1418"/>
                      <a:pt x="579" y="1513"/>
                      <a:pt x="928" y="1513"/>
                    </a:cubicBezTo>
                    <a:cubicBezTo>
                      <a:pt x="1190" y="1513"/>
                      <a:pt x="1462" y="1459"/>
                      <a:pt x="1701" y="1401"/>
                    </a:cubicBezTo>
                    <a:cubicBezTo>
                      <a:pt x="2639" y="1183"/>
                      <a:pt x="3550" y="708"/>
                      <a:pt x="4324" y="150"/>
                    </a:cubicBezTo>
                    <a:cubicBezTo>
                      <a:pt x="4392" y="94"/>
                      <a:pt x="4357" y="1"/>
                      <a:pt x="42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46"/>
              <p:cNvSpPr/>
              <p:nvPr/>
            </p:nvSpPr>
            <p:spPr>
              <a:xfrm>
                <a:off x="1188489" y="3204874"/>
                <a:ext cx="225061" cy="92770"/>
              </a:xfrm>
              <a:custGeom>
                <a:avLst/>
                <a:gdLst/>
                <a:ahLst/>
                <a:cxnLst/>
                <a:rect l="l" t="t" r="r" b="b"/>
                <a:pathLst>
                  <a:path w="6574" h="2710" extrusionOk="0">
                    <a:moveTo>
                      <a:pt x="5837" y="0"/>
                    </a:moveTo>
                    <a:cubicBezTo>
                      <a:pt x="3694" y="0"/>
                      <a:pt x="1633" y="1334"/>
                      <a:pt x="35" y="2622"/>
                    </a:cubicBezTo>
                    <a:cubicBezTo>
                      <a:pt x="0" y="2645"/>
                      <a:pt x="35" y="2709"/>
                      <a:pt x="72" y="2709"/>
                    </a:cubicBezTo>
                    <a:cubicBezTo>
                      <a:pt x="78" y="2709"/>
                      <a:pt x="84" y="2707"/>
                      <a:pt x="90" y="2704"/>
                    </a:cubicBezTo>
                    <a:cubicBezTo>
                      <a:pt x="987" y="2038"/>
                      <a:pt x="1911" y="1412"/>
                      <a:pt x="2930" y="950"/>
                    </a:cubicBezTo>
                    <a:cubicBezTo>
                      <a:pt x="4072" y="420"/>
                      <a:pt x="5214" y="230"/>
                      <a:pt x="6464" y="203"/>
                    </a:cubicBezTo>
                    <a:cubicBezTo>
                      <a:pt x="6573" y="203"/>
                      <a:pt x="6573" y="53"/>
                      <a:pt x="6464" y="40"/>
                    </a:cubicBezTo>
                    <a:cubicBezTo>
                      <a:pt x="6255" y="13"/>
                      <a:pt x="6045" y="0"/>
                      <a:pt x="58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46"/>
              <p:cNvSpPr/>
              <p:nvPr/>
            </p:nvSpPr>
            <p:spPr>
              <a:xfrm>
                <a:off x="1265549" y="3223908"/>
                <a:ext cx="187060" cy="59975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1752" extrusionOk="0">
                    <a:moveTo>
                      <a:pt x="5369" y="0"/>
                    </a:moveTo>
                    <a:cubicBezTo>
                      <a:pt x="3493" y="27"/>
                      <a:pt x="1658" y="557"/>
                      <a:pt x="81" y="1577"/>
                    </a:cubicBezTo>
                    <a:cubicBezTo>
                      <a:pt x="0" y="1635"/>
                      <a:pt x="47" y="1752"/>
                      <a:pt x="130" y="1752"/>
                    </a:cubicBezTo>
                    <a:cubicBezTo>
                      <a:pt x="145" y="1752"/>
                      <a:pt x="160" y="1748"/>
                      <a:pt x="176" y="1740"/>
                    </a:cubicBezTo>
                    <a:cubicBezTo>
                      <a:pt x="1740" y="748"/>
                      <a:pt x="3507" y="190"/>
                      <a:pt x="5369" y="150"/>
                    </a:cubicBezTo>
                    <a:cubicBezTo>
                      <a:pt x="5464" y="150"/>
                      <a:pt x="5464" y="0"/>
                      <a:pt x="53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46"/>
              <p:cNvSpPr/>
              <p:nvPr/>
            </p:nvSpPr>
            <p:spPr>
              <a:xfrm>
                <a:off x="1331278" y="3250678"/>
                <a:ext cx="122732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1124" extrusionOk="0">
                    <a:moveTo>
                      <a:pt x="3081" y="1"/>
                    </a:moveTo>
                    <a:cubicBezTo>
                      <a:pt x="1975" y="1"/>
                      <a:pt x="923" y="448"/>
                      <a:pt x="23" y="1080"/>
                    </a:cubicBezTo>
                    <a:cubicBezTo>
                      <a:pt x="0" y="1092"/>
                      <a:pt x="17" y="1124"/>
                      <a:pt x="31" y="1124"/>
                    </a:cubicBezTo>
                    <a:cubicBezTo>
                      <a:pt x="33" y="1124"/>
                      <a:pt x="35" y="1123"/>
                      <a:pt x="37" y="1121"/>
                    </a:cubicBezTo>
                    <a:cubicBezTo>
                      <a:pt x="1084" y="414"/>
                      <a:pt x="2253" y="210"/>
                      <a:pt x="3476" y="183"/>
                    </a:cubicBezTo>
                    <a:cubicBezTo>
                      <a:pt x="3585" y="183"/>
                      <a:pt x="3585" y="34"/>
                      <a:pt x="3476" y="20"/>
                    </a:cubicBezTo>
                    <a:cubicBezTo>
                      <a:pt x="3344" y="7"/>
                      <a:pt x="3212" y="1"/>
                      <a:pt x="30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46"/>
              <p:cNvSpPr/>
              <p:nvPr/>
            </p:nvSpPr>
            <p:spPr>
              <a:xfrm>
                <a:off x="1055936" y="3283269"/>
                <a:ext cx="106163" cy="21224"/>
              </a:xfrm>
              <a:custGeom>
                <a:avLst/>
                <a:gdLst/>
                <a:ahLst/>
                <a:cxnLst/>
                <a:rect l="l" t="t" r="r" b="b"/>
                <a:pathLst>
                  <a:path w="3101" h="620" extrusionOk="0">
                    <a:moveTo>
                      <a:pt x="79" y="0"/>
                    </a:moveTo>
                    <a:cubicBezTo>
                      <a:pt x="34" y="0"/>
                      <a:pt x="0" y="64"/>
                      <a:pt x="47" y="87"/>
                    </a:cubicBezTo>
                    <a:cubicBezTo>
                      <a:pt x="674" y="438"/>
                      <a:pt x="1357" y="619"/>
                      <a:pt x="2050" y="619"/>
                    </a:cubicBezTo>
                    <a:cubicBezTo>
                      <a:pt x="2378" y="619"/>
                      <a:pt x="2709" y="578"/>
                      <a:pt x="3037" y="495"/>
                    </a:cubicBezTo>
                    <a:cubicBezTo>
                      <a:pt x="3101" y="470"/>
                      <a:pt x="3069" y="385"/>
                      <a:pt x="3010" y="385"/>
                    </a:cubicBezTo>
                    <a:cubicBezTo>
                      <a:pt x="3005" y="385"/>
                      <a:pt x="3001" y="386"/>
                      <a:pt x="2996" y="386"/>
                    </a:cubicBezTo>
                    <a:cubicBezTo>
                      <a:pt x="2707" y="434"/>
                      <a:pt x="2419" y="458"/>
                      <a:pt x="2133" y="458"/>
                    </a:cubicBezTo>
                    <a:cubicBezTo>
                      <a:pt x="1438" y="458"/>
                      <a:pt x="756" y="314"/>
                      <a:pt x="101" y="6"/>
                    </a:cubicBezTo>
                    <a:cubicBezTo>
                      <a:pt x="94" y="2"/>
                      <a:pt x="86" y="0"/>
                      <a:pt x="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46"/>
              <p:cNvSpPr/>
              <p:nvPr/>
            </p:nvSpPr>
            <p:spPr>
              <a:xfrm>
                <a:off x="1160349" y="3299667"/>
                <a:ext cx="141973" cy="206935"/>
              </a:xfrm>
              <a:custGeom>
                <a:avLst/>
                <a:gdLst/>
                <a:ahLst/>
                <a:cxnLst/>
                <a:rect l="l" t="t" r="r" b="b"/>
                <a:pathLst>
                  <a:path w="4147" h="6045" extrusionOk="0">
                    <a:moveTo>
                      <a:pt x="3145" y="0"/>
                    </a:moveTo>
                    <a:cubicBezTo>
                      <a:pt x="3119" y="0"/>
                      <a:pt x="3091" y="23"/>
                      <a:pt x="3100" y="57"/>
                    </a:cubicBezTo>
                    <a:cubicBezTo>
                      <a:pt x="3943" y="2422"/>
                      <a:pt x="1" y="3632"/>
                      <a:pt x="925" y="5997"/>
                    </a:cubicBezTo>
                    <a:cubicBezTo>
                      <a:pt x="942" y="6030"/>
                      <a:pt x="972" y="6045"/>
                      <a:pt x="1000" y="6045"/>
                    </a:cubicBezTo>
                    <a:cubicBezTo>
                      <a:pt x="1041" y="6045"/>
                      <a:pt x="1077" y="6012"/>
                      <a:pt x="1061" y="5956"/>
                    </a:cubicBezTo>
                    <a:cubicBezTo>
                      <a:pt x="463" y="3591"/>
                      <a:pt x="4146" y="2395"/>
                      <a:pt x="3181" y="30"/>
                    </a:cubicBezTo>
                    <a:cubicBezTo>
                      <a:pt x="3176" y="9"/>
                      <a:pt x="3161" y="0"/>
                      <a:pt x="3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46"/>
              <p:cNvSpPr/>
              <p:nvPr/>
            </p:nvSpPr>
            <p:spPr>
              <a:xfrm>
                <a:off x="1276675" y="3341227"/>
                <a:ext cx="85382" cy="148911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4350" extrusionOk="0">
                    <a:moveTo>
                      <a:pt x="1386" y="0"/>
                    </a:moveTo>
                    <a:cubicBezTo>
                      <a:pt x="1374" y="0"/>
                      <a:pt x="1364" y="16"/>
                      <a:pt x="1374" y="25"/>
                    </a:cubicBezTo>
                    <a:cubicBezTo>
                      <a:pt x="1809" y="895"/>
                      <a:pt x="1102" y="1697"/>
                      <a:pt x="599" y="2350"/>
                    </a:cubicBezTo>
                    <a:cubicBezTo>
                      <a:pt x="354" y="2676"/>
                      <a:pt x="1" y="3124"/>
                      <a:pt x="55" y="3559"/>
                    </a:cubicBezTo>
                    <a:cubicBezTo>
                      <a:pt x="122" y="4131"/>
                      <a:pt x="774" y="4349"/>
                      <a:pt x="1406" y="4349"/>
                    </a:cubicBezTo>
                    <a:cubicBezTo>
                      <a:pt x="1810" y="4349"/>
                      <a:pt x="2206" y="4260"/>
                      <a:pt x="2434" y="4117"/>
                    </a:cubicBezTo>
                    <a:cubicBezTo>
                      <a:pt x="2494" y="4069"/>
                      <a:pt x="2448" y="3990"/>
                      <a:pt x="2390" y="3990"/>
                    </a:cubicBezTo>
                    <a:cubicBezTo>
                      <a:pt x="2382" y="3990"/>
                      <a:pt x="2374" y="3991"/>
                      <a:pt x="2366" y="3994"/>
                    </a:cubicBezTo>
                    <a:cubicBezTo>
                      <a:pt x="2105" y="4108"/>
                      <a:pt x="1854" y="4164"/>
                      <a:pt x="1581" y="4164"/>
                    </a:cubicBezTo>
                    <a:cubicBezTo>
                      <a:pt x="1527" y="4164"/>
                      <a:pt x="1471" y="4162"/>
                      <a:pt x="1415" y="4157"/>
                    </a:cubicBezTo>
                    <a:cubicBezTo>
                      <a:pt x="1224" y="4130"/>
                      <a:pt x="1034" y="4090"/>
                      <a:pt x="857" y="4035"/>
                    </a:cubicBezTo>
                    <a:cubicBezTo>
                      <a:pt x="531" y="3940"/>
                      <a:pt x="531" y="3940"/>
                      <a:pt x="395" y="3587"/>
                    </a:cubicBezTo>
                    <a:cubicBezTo>
                      <a:pt x="273" y="3260"/>
                      <a:pt x="273" y="3220"/>
                      <a:pt x="422" y="2934"/>
                    </a:cubicBezTo>
                    <a:cubicBezTo>
                      <a:pt x="477" y="2839"/>
                      <a:pt x="545" y="2744"/>
                      <a:pt x="599" y="2649"/>
                    </a:cubicBezTo>
                    <a:cubicBezTo>
                      <a:pt x="735" y="2445"/>
                      <a:pt x="898" y="2255"/>
                      <a:pt x="1048" y="2051"/>
                    </a:cubicBezTo>
                    <a:cubicBezTo>
                      <a:pt x="1482" y="1439"/>
                      <a:pt x="1795" y="719"/>
                      <a:pt x="1401" y="12"/>
                    </a:cubicBezTo>
                    <a:cubicBezTo>
                      <a:pt x="1397" y="3"/>
                      <a:pt x="1391" y="0"/>
                      <a:pt x="13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46"/>
              <p:cNvSpPr/>
              <p:nvPr/>
            </p:nvSpPr>
            <p:spPr>
              <a:xfrm>
                <a:off x="1310669" y="3408701"/>
                <a:ext cx="43752" cy="5932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33" extrusionOk="0">
                    <a:moveTo>
                      <a:pt x="590" y="1"/>
                    </a:moveTo>
                    <a:cubicBezTo>
                      <a:pt x="579" y="1"/>
                      <a:pt x="568" y="4"/>
                      <a:pt x="557" y="12"/>
                    </a:cubicBezTo>
                    <a:cubicBezTo>
                      <a:pt x="204" y="297"/>
                      <a:pt x="0" y="746"/>
                      <a:pt x="136" y="1181"/>
                    </a:cubicBezTo>
                    <a:cubicBezTo>
                      <a:pt x="267" y="1597"/>
                      <a:pt x="637" y="1732"/>
                      <a:pt x="1019" y="1732"/>
                    </a:cubicBezTo>
                    <a:cubicBezTo>
                      <a:pt x="1074" y="1732"/>
                      <a:pt x="1128" y="1729"/>
                      <a:pt x="1183" y="1724"/>
                    </a:cubicBezTo>
                    <a:cubicBezTo>
                      <a:pt x="1278" y="1711"/>
                      <a:pt x="1278" y="1575"/>
                      <a:pt x="1183" y="1575"/>
                    </a:cubicBezTo>
                    <a:cubicBezTo>
                      <a:pt x="789" y="1520"/>
                      <a:pt x="367" y="1493"/>
                      <a:pt x="286" y="1004"/>
                    </a:cubicBezTo>
                    <a:cubicBezTo>
                      <a:pt x="218" y="651"/>
                      <a:pt x="354" y="311"/>
                      <a:pt x="639" y="93"/>
                    </a:cubicBezTo>
                    <a:cubicBezTo>
                      <a:pt x="683" y="60"/>
                      <a:pt x="638" y="1"/>
                      <a:pt x="5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46"/>
              <p:cNvSpPr/>
              <p:nvPr/>
            </p:nvSpPr>
            <p:spPr>
              <a:xfrm>
                <a:off x="1244119" y="3459709"/>
                <a:ext cx="22561" cy="68978"/>
              </a:xfrm>
              <a:custGeom>
                <a:avLst/>
                <a:gdLst/>
                <a:ahLst/>
                <a:cxnLst/>
                <a:rect l="l" t="t" r="r" b="b"/>
                <a:pathLst>
                  <a:path w="659" h="2015" extrusionOk="0">
                    <a:moveTo>
                      <a:pt x="596" y="0"/>
                    </a:moveTo>
                    <a:cubicBezTo>
                      <a:pt x="583" y="0"/>
                      <a:pt x="569" y="5"/>
                      <a:pt x="558" y="17"/>
                    </a:cubicBezTo>
                    <a:cubicBezTo>
                      <a:pt x="191" y="574"/>
                      <a:pt x="0" y="1362"/>
                      <a:pt x="299" y="1974"/>
                    </a:cubicBezTo>
                    <a:cubicBezTo>
                      <a:pt x="314" y="2003"/>
                      <a:pt x="336" y="2014"/>
                      <a:pt x="359" y="2014"/>
                    </a:cubicBezTo>
                    <a:cubicBezTo>
                      <a:pt x="401" y="2014"/>
                      <a:pt x="444" y="1973"/>
                      <a:pt x="435" y="1920"/>
                    </a:cubicBezTo>
                    <a:cubicBezTo>
                      <a:pt x="340" y="1254"/>
                      <a:pt x="299" y="683"/>
                      <a:pt x="639" y="71"/>
                    </a:cubicBezTo>
                    <a:cubicBezTo>
                      <a:pt x="659" y="32"/>
                      <a:pt x="62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46"/>
              <p:cNvSpPr/>
              <p:nvPr/>
            </p:nvSpPr>
            <p:spPr>
              <a:xfrm>
                <a:off x="1191844" y="3299222"/>
                <a:ext cx="68607" cy="120088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3508" extrusionOk="0">
                    <a:moveTo>
                      <a:pt x="1464" y="1"/>
                    </a:moveTo>
                    <a:cubicBezTo>
                      <a:pt x="1450" y="1"/>
                      <a:pt x="1438" y="12"/>
                      <a:pt x="1446" y="29"/>
                    </a:cubicBezTo>
                    <a:cubicBezTo>
                      <a:pt x="1922" y="1375"/>
                      <a:pt x="834" y="2489"/>
                      <a:pt x="32" y="3414"/>
                    </a:cubicBezTo>
                    <a:cubicBezTo>
                      <a:pt x="0" y="3456"/>
                      <a:pt x="27" y="3508"/>
                      <a:pt x="66" y="3508"/>
                    </a:cubicBezTo>
                    <a:cubicBezTo>
                      <a:pt x="77" y="3508"/>
                      <a:pt x="89" y="3504"/>
                      <a:pt x="100" y="3495"/>
                    </a:cubicBezTo>
                    <a:cubicBezTo>
                      <a:pt x="1120" y="2625"/>
                      <a:pt x="2003" y="1388"/>
                      <a:pt x="1487" y="16"/>
                    </a:cubicBezTo>
                    <a:cubicBezTo>
                      <a:pt x="1481" y="5"/>
                      <a:pt x="1472" y="1"/>
                      <a:pt x="1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46"/>
              <p:cNvSpPr/>
              <p:nvPr/>
            </p:nvSpPr>
            <p:spPr>
              <a:xfrm>
                <a:off x="1132346" y="2820703"/>
                <a:ext cx="213866" cy="80994"/>
              </a:xfrm>
              <a:custGeom>
                <a:avLst/>
                <a:gdLst/>
                <a:ahLst/>
                <a:cxnLst/>
                <a:rect l="l" t="t" r="r" b="b"/>
                <a:pathLst>
                  <a:path w="6247" h="2366" extrusionOk="0">
                    <a:moveTo>
                      <a:pt x="6156" y="0"/>
                    </a:moveTo>
                    <a:cubicBezTo>
                      <a:pt x="6131" y="0"/>
                      <a:pt x="6107" y="11"/>
                      <a:pt x="6093" y="34"/>
                    </a:cubicBezTo>
                    <a:cubicBezTo>
                      <a:pt x="5726" y="660"/>
                      <a:pt x="5236" y="1122"/>
                      <a:pt x="4502" y="1312"/>
                    </a:cubicBezTo>
                    <a:cubicBezTo>
                      <a:pt x="4212" y="1389"/>
                      <a:pt x="3913" y="1412"/>
                      <a:pt x="3612" y="1412"/>
                    </a:cubicBezTo>
                    <a:cubicBezTo>
                      <a:pt x="3224" y="1412"/>
                      <a:pt x="2833" y="1374"/>
                      <a:pt x="2450" y="1366"/>
                    </a:cubicBezTo>
                    <a:cubicBezTo>
                      <a:pt x="2413" y="1366"/>
                      <a:pt x="2376" y="1366"/>
                      <a:pt x="2338" y="1366"/>
                    </a:cubicBezTo>
                    <a:cubicBezTo>
                      <a:pt x="1494" y="1366"/>
                      <a:pt x="538" y="1522"/>
                      <a:pt x="31" y="2277"/>
                    </a:cubicBezTo>
                    <a:cubicBezTo>
                      <a:pt x="0" y="2317"/>
                      <a:pt x="45" y="2365"/>
                      <a:pt x="86" y="2365"/>
                    </a:cubicBezTo>
                    <a:cubicBezTo>
                      <a:pt x="101" y="2365"/>
                      <a:pt x="115" y="2359"/>
                      <a:pt x="126" y="2345"/>
                    </a:cubicBezTo>
                    <a:cubicBezTo>
                      <a:pt x="710" y="1663"/>
                      <a:pt x="1480" y="1544"/>
                      <a:pt x="2282" y="1544"/>
                    </a:cubicBezTo>
                    <a:cubicBezTo>
                      <a:pt x="2714" y="1544"/>
                      <a:pt x="3155" y="1578"/>
                      <a:pt x="3583" y="1578"/>
                    </a:cubicBezTo>
                    <a:cubicBezTo>
                      <a:pt x="3691" y="1578"/>
                      <a:pt x="3798" y="1576"/>
                      <a:pt x="3904" y="1570"/>
                    </a:cubicBezTo>
                    <a:cubicBezTo>
                      <a:pt x="4897" y="1502"/>
                      <a:pt x="5848" y="1040"/>
                      <a:pt x="6229" y="89"/>
                    </a:cubicBezTo>
                    <a:cubicBezTo>
                      <a:pt x="6246" y="36"/>
                      <a:pt x="6201" y="0"/>
                      <a:pt x="6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46"/>
              <p:cNvSpPr/>
              <p:nvPr/>
            </p:nvSpPr>
            <p:spPr>
              <a:xfrm>
                <a:off x="1141555" y="2813924"/>
                <a:ext cx="168779" cy="45837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1339" extrusionOk="0">
                    <a:moveTo>
                      <a:pt x="4830" y="0"/>
                    </a:moveTo>
                    <a:cubicBezTo>
                      <a:pt x="4817" y="0"/>
                      <a:pt x="4803" y="5"/>
                      <a:pt x="4791" y="15"/>
                    </a:cubicBezTo>
                    <a:cubicBezTo>
                      <a:pt x="4464" y="232"/>
                      <a:pt x="4193" y="504"/>
                      <a:pt x="3839" y="681"/>
                    </a:cubicBezTo>
                    <a:cubicBezTo>
                      <a:pt x="3534" y="841"/>
                      <a:pt x="3250" y="890"/>
                      <a:pt x="2959" y="890"/>
                    </a:cubicBezTo>
                    <a:cubicBezTo>
                      <a:pt x="2731" y="890"/>
                      <a:pt x="2499" y="860"/>
                      <a:pt x="2249" y="830"/>
                    </a:cubicBezTo>
                    <a:cubicBezTo>
                      <a:pt x="2094" y="812"/>
                      <a:pt x="1942" y="803"/>
                      <a:pt x="1792" y="803"/>
                    </a:cubicBezTo>
                    <a:cubicBezTo>
                      <a:pt x="1178" y="803"/>
                      <a:pt x="604" y="957"/>
                      <a:pt x="47" y="1252"/>
                    </a:cubicBezTo>
                    <a:cubicBezTo>
                      <a:pt x="0" y="1275"/>
                      <a:pt x="24" y="1339"/>
                      <a:pt x="66" y="1339"/>
                    </a:cubicBezTo>
                    <a:cubicBezTo>
                      <a:pt x="73" y="1339"/>
                      <a:pt x="80" y="1337"/>
                      <a:pt x="88" y="1333"/>
                    </a:cubicBezTo>
                    <a:cubicBezTo>
                      <a:pt x="607" y="1087"/>
                      <a:pt x="1150" y="952"/>
                      <a:pt x="1707" y="952"/>
                    </a:cubicBezTo>
                    <a:cubicBezTo>
                      <a:pt x="1733" y="952"/>
                      <a:pt x="1760" y="952"/>
                      <a:pt x="1787" y="953"/>
                    </a:cubicBezTo>
                    <a:cubicBezTo>
                      <a:pt x="2198" y="965"/>
                      <a:pt x="2598" y="1092"/>
                      <a:pt x="3007" y="1092"/>
                    </a:cubicBezTo>
                    <a:cubicBezTo>
                      <a:pt x="3044" y="1092"/>
                      <a:pt x="3082" y="1091"/>
                      <a:pt x="3119" y="1089"/>
                    </a:cubicBezTo>
                    <a:cubicBezTo>
                      <a:pt x="3785" y="1048"/>
                      <a:pt x="4424" y="599"/>
                      <a:pt x="4886" y="137"/>
                    </a:cubicBezTo>
                    <a:cubicBezTo>
                      <a:pt x="4930" y="82"/>
                      <a:pt x="4885" y="0"/>
                      <a:pt x="4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46"/>
              <p:cNvSpPr/>
              <p:nvPr/>
            </p:nvSpPr>
            <p:spPr>
              <a:xfrm>
                <a:off x="1145149" y="2859763"/>
                <a:ext cx="241802" cy="106463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3110" extrusionOk="0">
                    <a:moveTo>
                      <a:pt x="6950" y="0"/>
                    </a:moveTo>
                    <a:cubicBezTo>
                      <a:pt x="6933" y="0"/>
                      <a:pt x="6916" y="6"/>
                      <a:pt x="6901" y="22"/>
                    </a:cubicBezTo>
                    <a:cubicBezTo>
                      <a:pt x="5787" y="973"/>
                      <a:pt x="4156" y="484"/>
                      <a:pt x="2878" y="1055"/>
                    </a:cubicBezTo>
                    <a:cubicBezTo>
                      <a:pt x="1831" y="1503"/>
                      <a:pt x="853" y="2305"/>
                      <a:pt x="23" y="3066"/>
                    </a:cubicBezTo>
                    <a:cubicBezTo>
                      <a:pt x="0" y="3078"/>
                      <a:pt x="17" y="3110"/>
                      <a:pt x="39" y="3110"/>
                    </a:cubicBezTo>
                    <a:cubicBezTo>
                      <a:pt x="43" y="3110"/>
                      <a:pt x="47" y="3109"/>
                      <a:pt x="51" y="3107"/>
                    </a:cubicBezTo>
                    <a:cubicBezTo>
                      <a:pt x="1233" y="2455"/>
                      <a:pt x="2130" y="1408"/>
                      <a:pt x="3449" y="1041"/>
                    </a:cubicBezTo>
                    <a:cubicBezTo>
                      <a:pt x="4631" y="701"/>
                      <a:pt x="6058" y="1082"/>
                      <a:pt x="7010" y="130"/>
                    </a:cubicBezTo>
                    <a:cubicBezTo>
                      <a:pt x="7063" y="77"/>
                      <a:pt x="7009" y="0"/>
                      <a:pt x="69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46"/>
              <p:cNvSpPr/>
              <p:nvPr/>
            </p:nvSpPr>
            <p:spPr>
              <a:xfrm>
                <a:off x="1274347" y="2923335"/>
                <a:ext cx="126635" cy="45461"/>
              </a:xfrm>
              <a:custGeom>
                <a:avLst/>
                <a:gdLst/>
                <a:ahLst/>
                <a:cxnLst/>
                <a:rect l="l" t="t" r="r" b="b"/>
                <a:pathLst>
                  <a:path w="3699" h="1328" extrusionOk="0">
                    <a:moveTo>
                      <a:pt x="3107" y="1"/>
                    </a:moveTo>
                    <a:cubicBezTo>
                      <a:pt x="2590" y="1"/>
                      <a:pt x="2049" y="186"/>
                      <a:pt x="1578" y="339"/>
                    </a:cubicBezTo>
                    <a:cubicBezTo>
                      <a:pt x="1007" y="516"/>
                      <a:pt x="463" y="761"/>
                      <a:pt x="42" y="1209"/>
                    </a:cubicBezTo>
                    <a:cubicBezTo>
                      <a:pt x="1" y="1261"/>
                      <a:pt x="45" y="1328"/>
                      <a:pt x="93" y="1328"/>
                    </a:cubicBezTo>
                    <a:cubicBezTo>
                      <a:pt x="108" y="1328"/>
                      <a:pt x="124" y="1321"/>
                      <a:pt x="137" y="1304"/>
                    </a:cubicBezTo>
                    <a:cubicBezTo>
                      <a:pt x="918" y="483"/>
                      <a:pt x="2396" y="230"/>
                      <a:pt x="3502" y="230"/>
                    </a:cubicBezTo>
                    <a:cubicBezTo>
                      <a:pt x="3531" y="230"/>
                      <a:pt x="3560" y="230"/>
                      <a:pt x="3589" y="231"/>
                    </a:cubicBezTo>
                    <a:cubicBezTo>
                      <a:pt x="3671" y="231"/>
                      <a:pt x="3698" y="95"/>
                      <a:pt x="3603" y="67"/>
                    </a:cubicBezTo>
                    <a:cubicBezTo>
                      <a:pt x="3442" y="21"/>
                      <a:pt x="3276" y="1"/>
                      <a:pt x="31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46"/>
              <p:cNvSpPr/>
              <p:nvPr/>
            </p:nvSpPr>
            <p:spPr>
              <a:xfrm>
                <a:off x="1113551" y="2892320"/>
                <a:ext cx="83944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2053" extrusionOk="0">
                    <a:moveTo>
                      <a:pt x="2080" y="0"/>
                    </a:moveTo>
                    <a:cubicBezTo>
                      <a:pt x="1671" y="0"/>
                      <a:pt x="992" y="272"/>
                      <a:pt x="879" y="307"/>
                    </a:cubicBezTo>
                    <a:cubicBezTo>
                      <a:pt x="828" y="320"/>
                      <a:pt x="848" y="391"/>
                      <a:pt x="894" y="391"/>
                    </a:cubicBezTo>
                    <a:cubicBezTo>
                      <a:pt x="898" y="391"/>
                      <a:pt x="902" y="390"/>
                      <a:pt x="906" y="389"/>
                    </a:cubicBezTo>
                    <a:cubicBezTo>
                      <a:pt x="1075" y="341"/>
                      <a:pt x="1439" y="163"/>
                      <a:pt x="1660" y="163"/>
                    </a:cubicBezTo>
                    <a:cubicBezTo>
                      <a:pt x="1687" y="163"/>
                      <a:pt x="1712" y="166"/>
                      <a:pt x="1735" y="172"/>
                    </a:cubicBezTo>
                    <a:cubicBezTo>
                      <a:pt x="2414" y="362"/>
                      <a:pt x="1477" y="878"/>
                      <a:pt x="1341" y="987"/>
                    </a:cubicBezTo>
                    <a:cubicBezTo>
                      <a:pt x="906" y="1286"/>
                      <a:pt x="416" y="1572"/>
                      <a:pt x="36" y="1939"/>
                    </a:cubicBezTo>
                    <a:cubicBezTo>
                      <a:pt x="1" y="1985"/>
                      <a:pt x="36" y="2053"/>
                      <a:pt x="90" y="2053"/>
                    </a:cubicBezTo>
                    <a:cubicBezTo>
                      <a:pt x="99" y="2053"/>
                      <a:pt x="108" y="2051"/>
                      <a:pt x="117" y="2047"/>
                    </a:cubicBezTo>
                    <a:cubicBezTo>
                      <a:pt x="607" y="1789"/>
                      <a:pt x="1042" y="1408"/>
                      <a:pt x="1490" y="1082"/>
                    </a:cubicBezTo>
                    <a:cubicBezTo>
                      <a:pt x="1721" y="906"/>
                      <a:pt x="2292" y="647"/>
                      <a:pt x="2374" y="335"/>
                    </a:cubicBezTo>
                    <a:cubicBezTo>
                      <a:pt x="2451" y="83"/>
                      <a:pt x="2307" y="0"/>
                      <a:pt x="20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46"/>
              <p:cNvSpPr/>
              <p:nvPr/>
            </p:nvSpPr>
            <p:spPr>
              <a:xfrm>
                <a:off x="1191057" y="2915701"/>
                <a:ext cx="78912" cy="53095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1" extrusionOk="0">
                    <a:moveTo>
                      <a:pt x="2226" y="0"/>
                    </a:moveTo>
                    <a:cubicBezTo>
                      <a:pt x="2219" y="0"/>
                      <a:pt x="2211" y="2"/>
                      <a:pt x="2203" y="5"/>
                    </a:cubicBezTo>
                    <a:cubicBezTo>
                      <a:pt x="1347" y="209"/>
                      <a:pt x="613" y="793"/>
                      <a:pt x="42" y="1446"/>
                    </a:cubicBezTo>
                    <a:cubicBezTo>
                      <a:pt x="1" y="1487"/>
                      <a:pt x="37" y="1551"/>
                      <a:pt x="81" y="1551"/>
                    </a:cubicBezTo>
                    <a:cubicBezTo>
                      <a:pt x="95" y="1551"/>
                      <a:pt x="110" y="1544"/>
                      <a:pt x="123" y="1527"/>
                    </a:cubicBezTo>
                    <a:cubicBezTo>
                      <a:pt x="721" y="875"/>
                      <a:pt x="1455" y="481"/>
                      <a:pt x="2257" y="114"/>
                    </a:cubicBezTo>
                    <a:cubicBezTo>
                      <a:pt x="2305" y="78"/>
                      <a:pt x="2279" y="0"/>
                      <a:pt x="2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46"/>
              <p:cNvSpPr/>
              <p:nvPr/>
            </p:nvSpPr>
            <p:spPr>
              <a:xfrm>
                <a:off x="764367" y="3589661"/>
                <a:ext cx="207567" cy="318978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9318" extrusionOk="0">
                    <a:moveTo>
                      <a:pt x="5311" y="0"/>
                    </a:moveTo>
                    <a:cubicBezTo>
                      <a:pt x="4467" y="0"/>
                      <a:pt x="3639" y="153"/>
                      <a:pt x="2923" y="652"/>
                    </a:cubicBezTo>
                    <a:cubicBezTo>
                      <a:pt x="2556" y="910"/>
                      <a:pt x="2203" y="1223"/>
                      <a:pt x="1945" y="1590"/>
                    </a:cubicBezTo>
                    <a:cubicBezTo>
                      <a:pt x="1646" y="2038"/>
                      <a:pt x="1578" y="2528"/>
                      <a:pt x="1469" y="3031"/>
                    </a:cubicBezTo>
                    <a:cubicBezTo>
                      <a:pt x="1224" y="4091"/>
                      <a:pt x="354" y="4838"/>
                      <a:pt x="164" y="5926"/>
                    </a:cubicBezTo>
                    <a:cubicBezTo>
                      <a:pt x="1" y="6850"/>
                      <a:pt x="164" y="7774"/>
                      <a:pt x="626" y="8590"/>
                    </a:cubicBezTo>
                    <a:cubicBezTo>
                      <a:pt x="638" y="8608"/>
                      <a:pt x="653" y="8615"/>
                      <a:pt x="669" y="8615"/>
                    </a:cubicBezTo>
                    <a:cubicBezTo>
                      <a:pt x="687" y="8615"/>
                      <a:pt x="706" y="8605"/>
                      <a:pt x="721" y="8590"/>
                    </a:cubicBezTo>
                    <a:cubicBezTo>
                      <a:pt x="776" y="8821"/>
                      <a:pt x="857" y="9052"/>
                      <a:pt x="952" y="9269"/>
                    </a:cubicBezTo>
                    <a:cubicBezTo>
                      <a:pt x="963" y="9302"/>
                      <a:pt x="992" y="9318"/>
                      <a:pt x="1021" y="9318"/>
                    </a:cubicBezTo>
                    <a:cubicBezTo>
                      <a:pt x="1063" y="9318"/>
                      <a:pt x="1104" y="9285"/>
                      <a:pt x="1088" y="9229"/>
                    </a:cubicBezTo>
                    <a:cubicBezTo>
                      <a:pt x="925" y="8603"/>
                      <a:pt x="735" y="7992"/>
                      <a:pt x="776" y="7339"/>
                    </a:cubicBezTo>
                    <a:cubicBezTo>
                      <a:pt x="816" y="6605"/>
                      <a:pt x="1183" y="6157"/>
                      <a:pt x="1550" y="5572"/>
                    </a:cubicBezTo>
                    <a:cubicBezTo>
                      <a:pt x="1781" y="5178"/>
                      <a:pt x="1809" y="4757"/>
                      <a:pt x="1849" y="4308"/>
                    </a:cubicBezTo>
                    <a:cubicBezTo>
                      <a:pt x="1917" y="3588"/>
                      <a:pt x="2148" y="2935"/>
                      <a:pt x="2556" y="2337"/>
                    </a:cubicBezTo>
                    <a:cubicBezTo>
                      <a:pt x="2583" y="2301"/>
                      <a:pt x="2550" y="2271"/>
                      <a:pt x="2517" y="2271"/>
                    </a:cubicBezTo>
                    <a:cubicBezTo>
                      <a:pt x="2500" y="2271"/>
                      <a:pt x="2484" y="2278"/>
                      <a:pt x="2475" y="2297"/>
                    </a:cubicBezTo>
                    <a:cubicBezTo>
                      <a:pt x="2108" y="2786"/>
                      <a:pt x="1849" y="3330"/>
                      <a:pt x="1741" y="3941"/>
                    </a:cubicBezTo>
                    <a:cubicBezTo>
                      <a:pt x="1686" y="4281"/>
                      <a:pt x="1700" y="4621"/>
                      <a:pt x="1618" y="4961"/>
                    </a:cubicBezTo>
                    <a:cubicBezTo>
                      <a:pt x="1537" y="5341"/>
                      <a:pt x="1319" y="5599"/>
                      <a:pt x="1102" y="5912"/>
                    </a:cubicBezTo>
                    <a:cubicBezTo>
                      <a:pt x="585" y="6646"/>
                      <a:pt x="504" y="7557"/>
                      <a:pt x="680" y="8413"/>
                    </a:cubicBezTo>
                    <a:cubicBezTo>
                      <a:pt x="286" y="7584"/>
                      <a:pt x="164" y="6632"/>
                      <a:pt x="381" y="5735"/>
                    </a:cubicBezTo>
                    <a:cubicBezTo>
                      <a:pt x="599" y="4865"/>
                      <a:pt x="1279" y="4267"/>
                      <a:pt x="1550" y="3438"/>
                    </a:cubicBezTo>
                    <a:cubicBezTo>
                      <a:pt x="1686" y="3031"/>
                      <a:pt x="1713" y="2609"/>
                      <a:pt x="1849" y="2201"/>
                    </a:cubicBezTo>
                    <a:cubicBezTo>
                      <a:pt x="2053" y="1617"/>
                      <a:pt x="2529" y="1155"/>
                      <a:pt x="3018" y="815"/>
                    </a:cubicBezTo>
                    <a:cubicBezTo>
                      <a:pt x="3915" y="190"/>
                      <a:pt x="4908" y="203"/>
                      <a:pt x="5954" y="190"/>
                    </a:cubicBezTo>
                    <a:cubicBezTo>
                      <a:pt x="6063" y="190"/>
                      <a:pt x="6063" y="27"/>
                      <a:pt x="5954" y="27"/>
                    </a:cubicBezTo>
                    <a:cubicBezTo>
                      <a:pt x="5740" y="10"/>
                      <a:pt x="5525" y="0"/>
                      <a:pt x="53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46"/>
              <p:cNvSpPr/>
              <p:nvPr/>
            </p:nvSpPr>
            <p:spPr>
              <a:xfrm>
                <a:off x="812773" y="3664427"/>
                <a:ext cx="211983" cy="279748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8172" extrusionOk="0">
                    <a:moveTo>
                      <a:pt x="6073" y="1"/>
                    </a:moveTo>
                    <a:cubicBezTo>
                      <a:pt x="6065" y="1"/>
                      <a:pt x="6057" y="2"/>
                      <a:pt x="6049" y="4"/>
                    </a:cubicBezTo>
                    <a:cubicBezTo>
                      <a:pt x="5179" y="167"/>
                      <a:pt x="4336" y="520"/>
                      <a:pt x="3698" y="1118"/>
                    </a:cubicBezTo>
                    <a:cubicBezTo>
                      <a:pt x="3369" y="912"/>
                      <a:pt x="3001" y="798"/>
                      <a:pt x="2640" y="798"/>
                    </a:cubicBezTo>
                    <a:cubicBezTo>
                      <a:pt x="2238" y="798"/>
                      <a:pt x="1845" y="939"/>
                      <a:pt x="1523" y="1254"/>
                    </a:cubicBezTo>
                    <a:cubicBezTo>
                      <a:pt x="1224" y="1540"/>
                      <a:pt x="1047" y="1934"/>
                      <a:pt x="979" y="2342"/>
                    </a:cubicBezTo>
                    <a:cubicBezTo>
                      <a:pt x="884" y="2899"/>
                      <a:pt x="1061" y="3415"/>
                      <a:pt x="762" y="3946"/>
                    </a:cubicBezTo>
                    <a:cubicBezTo>
                      <a:pt x="558" y="4299"/>
                      <a:pt x="259" y="4598"/>
                      <a:pt x="136" y="5006"/>
                    </a:cubicBezTo>
                    <a:cubicBezTo>
                      <a:pt x="0" y="5427"/>
                      <a:pt x="41" y="5889"/>
                      <a:pt x="177" y="6311"/>
                    </a:cubicBezTo>
                    <a:cubicBezTo>
                      <a:pt x="408" y="7058"/>
                      <a:pt x="911" y="7751"/>
                      <a:pt x="1645" y="8050"/>
                    </a:cubicBezTo>
                    <a:cubicBezTo>
                      <a:pt x="1672" y="8078"/>
                      <a:pt x="1699" y="8118"/>
                      <a:pt x="1740" y="8146"/>
                    </a:cubicBezTo>
                    <a:cubicBezTo>
                      <a:pt x="1754" y="8164"/>
                      <a:pt x="1772" y="8172"/>
                      <a:pt x="1789" y="8172"/>
                    </a:cubicBezTo>
                    <a:cubicBezTo>
                      <a:pt x="1821" y="8172"/>
                      <a:pt x="1854" y="8145"/>
                      <a:pt x="1863" y="8118"/>
                    </a:cubicBezTo>
                    <a:cubicBezTo>
                      <a:pt x="1876" y="8118"/>
                      <a:pt x="1890" y="8132"/>
                      <a:pt x="1903" y="8132"/>
                    </a:cubicBezTo>
                    <a:cubicBezTo>
                      <a:pt x="1931" y="8132"/>
                      <a:pt x="1944" y="8091"/>
                      <a:pt x="1917" y="8078"/>
                    </a:cubicBezTo>
                    <a:cubicBezTo>
                      <a:pt x="1890" y="8064"/>
                      <a:pt x="1876" y="8064"/>
                      <a:pt x="1849" y="8050"/>
                    </a:cubicBezTo>
                    <a:cubicBezTo>
                      <a:pt x="1849" y="8050"/>
                      <a:pt x="1849" y="8050"/>
                      <a:pt x="1849" y="8037"/>
                    </a:cubicBezTo>
                    <a:cubicBezTo>
                      <a:pt x="789" y="6909"/>
                      <a:pt x="1006" y="4856"/>
                      <a:pt x="2175" y="3918"/>
                    </a:cubicBezTo>
                    <a:cubicBezTo>
                      <a:pt x="2233" y="3872"/>
                      <a:pt x="2183" y="3787"/>
                      <a:pt x="2125" y="3787"/>
                    </a:cubicBezTo>
                    <a:cubicBezTo>
                      <a:pt x="2115" y="3787"/>
                      <a:pt x="2104" y="3790"/>
                      <a:pt x="2094" y="3796"/>
                    </a:cubicBezTo>
                    <a:cubicBezTo>
                      <a:pt x="775" y="4557"/>
                      <a:pt x="653" y="6678"/>
                      <a:pt x="1496" y="7860"/>
                    </a:cubicBezTo>
                    <a:cubicBezTo>
                      <a:pt x="884" y="7452"/>
                      <a:pt x="449" y="6732"/>
                      <a:pt x="313" y="6012"/>
                    </a:cubicBezTo>
                    <a:cubicBezTo>
                      <a:pt x="218" y="5536"/>
                      <a:pt x="299" y="5087"/>
                      <a:pt x="544" y="4666"/>
                    </a:cubicBezTo>
                    <a:cubicBezTo>
                      <a:pt x="707" y="4394"/>
                      <a:pt x="925" y="4163"/>
                      <a:pt x="1061" y="3864"/>
                    </a:cubicBezTo>
                    <a:cubicBezTo>
                      <a:pt x="1346" y="3280"/>
                      <a:pt x="1061" y="2614"/>
                      <a:pt x="1278" y="2002"/>
                    </a:cubicBezTo>
                    <a:cubicBezTo>
                      <a:pt x="1441" y="1567"/>
                      <a:pt x="1781" y="1186"/>
                      <a:pt x="2230" y="1037"/>
                    </a:cubicBezTo>
                    <a:cubicBezTo>
                      <a:pt x="2356" y="997"/>
                      <a:pt x="2480" y="980"/>
                      <a:pt x="2601" y="980"/>
                    </a:cubicBezTo>
                    <a:cubicBezTo>
                      <a:pt x="2937" y="980"/>
                      <a:pt x="3256" y="1107"/>
                      <a:pt x="3575" y="1227"/>
                    </a:cubicBezTo>
                    <a:cubicBezTo>
                      <a:pt x="3439" y="1363"/>
                      <a:pt x="3317" y="1526"/>
                      <a:pt x="3208" y="1689"/>
                    </a:cubicBezTo>
                    <a:cubicBezTo>
                      <a:pt x="3188" y="1729"/>
                      <a:pt x="3228" y="1777"/>
                      <a:pt x="3266" y="1777"/>
                    </a:cubicBezTo>
                    <a:cubicBezTo>
                      <a:pt x="3279" y="1777"/>
                      <a:pt x="3293" y="1771"/>
                      <a:pt x="3303" y="1757"/>
                    </a:cubicBezTo>
                    <a:cubicBezTo>
                      <a:pt x="4010" y="860"/>
                      <a:pt x="5002" y="425"/>
                      <a:pt x="6103" y="167"/>
                    </a:cubicBezTo>
                    <a:cubicBezTo>
                      <a:pt x="6191" y="142"/>
                      <a:pt x="6163" y="1"/>
                      <a:pt x="60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46"/>
              <p:cNvSpPr/>
              <p:nvPr/>
            </p:nvSpPr>
            <p:spPr>
              <a:xfrm>
                <a:off x="897468" y="3765656"/>
                <a:ext cx="155906" cy="195433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5709" extrusionOk="0">
                    <a:moveTo>
                      <a:pt x="3488" y="1"/>
                    </a:moveTo>
                    <a:cubicBezTo>
                      <a:pt x="3470" y="1"/>
                      <a:pt x="3459" y="27"/>
                      <a:pt x="3480" y="37"/>
                    </a:cubicBezTo>
                    <a:cubicBezTo>
                      <a:pt x="3928" y="431"/>
                      <a:pt x="4486" y="1165"/>
                      <a:pt x="4024" y="1763"/>
                    </a:cubicBezTo>
                    <a:cubicBezTo>
                      <a:pt x="3742" y="2133"/>
                      <a:pt x="3282" y="2172"/>
                      <a:pt x="2828" y="2172"/>
                    </a:cubicBezTo>
                    <a:cubicBezTo>
                      <a:pt x="2707" y="2172"/>
                      <a:pt x="2587" y="2169"/>
                      <a:pt x="2471" y="2169"/>
                    </a:cubicBezTo>
                    <a:cubicBezTo>
                      <a:pt x="2349" y="2169"/>
                      <a:pt x="2231" y="2172"/>
                      <a:pt x="2121" y="2185"/>
                    </a:cubicBezTo>
                    <a:cubicBezTo>
                      <a:pt x="2093" y="2185"/>
                      <a:pt x="2080" y="2198"/>
                      <a:pt x="2066" y="2212"/>
                    </a:cubicBezTo>
                    <a:cubicBezTo>
                      <a:pt x="2175" y="1736"/>
                      <a:pt x="2039" y="1233"/>
                      <a:pt x="1509" y="1070"/>
                    </a:cubicBezTo>
                    <a:cubicBezTo>
                      <a:pt x="1505" y="1068"/>
                      <a:pt x="1502" y="1067"/>
                      <a:pt x="1499" y="1067"/>
                    </a:cubicBezTo>
                    <a:cubicBezTo>
                      <a:pt x="1482" y="1067"/>
                      <a:pt x="1484" y="1097"/>
                      <a:pt x="1495" y="1097"/>
                    </a:cubicBezTo>
                    <a:cubicBezTo>
                      <a:pt x="2325" y="1410"/>
                      <a:pt x="1930" y="2334"/>
                      <a:pt x="1577" y="2823"/>
                    </a:cubicBezTo>
                    <a:cubicBezTo>
                      <a:pt x="1305" y="3204"/>
                      <a:pt x="965" y="3544"/>
                      <a:pt x="680" y="3924"/>
                    </a:cubicBezTo>
                    <a:cubicBezTo>
                      <a:pt x="299" y="4441"/>
                      <a:pt x="0" y="5012"/>
                      <a:pt x="123" y="5664"/>
                    </a:cubicBezTo>
                    <a:cubicBezTo>
                      <a:pt x="129" y="5695"/>
                      <a:pt x="151" y="5709"/>
                      <a:pt x="174" y="5709"/>
                    </a:cubicBezTo>
                    <a:cubicBezTo>
                      <a:pt x="203" y="5709"/>
                      <a:pt x="231" y="5688"/>
                      <a:pt x="231" y="5651"/>
                    </a:cubicBezTo>
                    <a:cubicBezTo>
                      <a:pt x="231" y="4264"/>
                      <a:pt x="1414" y="3653"/>
                      <a:pt x="1958" y="2524"/>
                    </a:cubicBezTo>
                    <a:cubicBezTo>
                      <a:pt x="1998" y="2443"/>
                      <a:pt x="2025" y="2348"/>
                      <a:pt x="2053" y="2253"/>
                    </a:cubicBezTo>
                    <a:cubicBezTo>
                      <a:pt x="2053" y="2280"/>
                      <a:pt x="2080" y="2307"/>
                      <a:pt x="2121" y="2307"/>
                    </a:cubicBezTo>
                    <a:cubicBezTo>
                      <a:pt x="2347" y="2312"/>
                      <a:pt x="2614" y="2334"/>
                      <a:pt x="2884" y="2334"/>
                    </a:cubicBezTo>
                    <a:cubicBezTo>
                      <a:pt x="3422" y="2334"/>
                      <a:pt x="3969" y="2244"/>
                      <a:pt x="4214" y="1736"/>
                    </a:cubicBezTo>
                    <a:cubicBezTo>
                      <a:pt x="4554" y="1043"/>
                      <a:pt x="3996" y="418"/>
                      <a:pt x="3507" y="10"/>
                    </a:cubicBezTo>
                    <a:cubicBezTo>
                      <a:pt x="3500" y="3"/>
                      <a:pt x="3494" y="1"/>
                      <a:pt x="34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46"/>
              <p:cNvSpPr/>
              <p:nvPr/>
            </p:nvSpPr>
            <p:spPr>
              <a:xfrm>
                <a:off x="864877" y="3803450"/>
                <a:ext cx="56727" cy="13966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4080" extrusionOk="0">
                    <a:moveTo>
                      <a:pt x="1544" y="0"/>
                    </a:moveTo>
                    <a:cubicBezTo>
                      <a:pt x="1521" y="0"/>
                      <a:pt x="1498" y="10"/>
                      <a:pt x="1482" y="34"/>
                    </a:cubicBezTo>
                    <a:cubicBezTo>
                      <a:pt x="776" y="1135"/>
                      <a:pt x="1" y="2712"/>
                      <a:pt x="544" y="4030"/>
                    </a:cubicBezTo>
                    <a:cubicBezTo>
                      <a:pt x="557" y="4063"/>
                      <a:pt x="592" y="4080"/>
                      <a:pt x="623" y="4080"/>
                    </a:cubicBezTo>
                    <a:cubicBezTo>
                      <a:pt x="657" y="4080"/>
                      <a:pt x="687" y="4059"/>
                      <a:pt x="680" y="4017"/>
                    </a:cubicBezTo>
                    <a:cubicBezTo>
                      <a:pt x="585" y="3269"/>
                      <a:pt x="517" y="2617"/>
                      <a:pt x="735" y="1883"/>
                    </a:cubicBezTo>
                    <a:cubicBezTo>
                      <a:pt x="925" y="1244"/>
                      <a:pt x="1238" y="659"/>
                      <a:pt x="1618" y="116"/>
                    </a:cubicBezTo>
                    <a:cubicBezTo>
                      <a:pt x="1657" y="58"/>
                      <a:pt x="1600" y="0"/>
                      <a:pt x="1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46"/>
              <p:cNvSpPr/>
              <p:nvPr/>
            </p:nvSpPr>
            <p:spPr>
              <a:xfrm>
                <a:off x="1411180" y="3577405"/>
                <a:ext cx="125437" cy="309496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9041" extrusionOk="0">
                    <a:moveTo>
                      <a:pt x="3582" y="0"/>
                    </a:moveTo>
                    <a:cubicBezTo>
                      <a:pt x="3545" y="0"/>
                      <a:pt x="3506" y="21"/>
                      <a:pt x="3493" y="58"/>
                    </a:cubicBezTo>
                    <a:cubicBezTo>
                      <a:pt x="3317" y="575"/>
                      <a:pt x="2773" y="711"/>
                      <a:pt x="2460" y="1105"/>
                    </a:cubicBezTo>
                    <a:cubicBezTo>
                      <a:pt x="2256" y="1350"/>
                      <a:pt x="2148" y="1649"/>
                      <a:pt x="2134" y="1948"/>
                    </a:cubicBezTo>
                    <a:cubicBezTo>
                      <a:pt x="2120" y="2247"/>
                      <a:pt x="2188" y="2505"/>
                      <a:pt x="2107" y="2790"/>
                    </a:cubicBezTo>
                    <a:cubicBezTo>
                      <a:pt x="2025" y="3062"/>
                      <a:pt x="1876" y="3239"/>
                      <a:pt x="1672" y="3429"/>
                    </a:cubicBezTo>
                    <a:cubicBezTo>
                      <a:pt x="1332" y="3715"/>
                      <a:pt x="992" y="3959"/>
                      <a:pt x="720" y="4326"/>
                    </a:cubicBezTo>
                    <a:cubicBezTo>
                      <a:pt x="218" y="5006"/>
                      <a:pt x="0" y="5849"/>
                      <a:pt x="0" y="6691"/>
                    </a:cubicBezTo>
                    <a:cubicBezTo>
                      <a:pt x="0" y="7439"/>
                      <a:pt x="82" y="8513"/>
                      <a:pt x="707" y="9029"/>
                    </a:cubicBezTo>
                    <a:cubicBezTo>
                      <a:pt x="715" y="9037"/>
                      <a:pt x="724" y="9041"/>
                      <a:pt x="732" y="9041"/>
                    </a:cubicBezTo>
                    <a:cubicBezTo>
                      <a:pt x="752" y="9041"/>
                      <a:pt x="767" y="9021"/>
                      <a:pt x="748" y="9002"/>
                    </a:cubicBezTo>
                    <a:cubicBezTo>
                      <a:pt x="150" y="8173"/>
                      <a:pt x="68" y="6841"/>
                      <a:pt x="258" y="5876"/>
                    </a:cubicBezTo>
                    <a:cubicBezTo>
                      <a:pt x="449" y="4924"/>
                      <a:pt x="965" y="4258"/>
                      <a:pt x="1699" y="3660"/>
                    </a:cubicBezTo>
                    <a:cubicBezTo>
                      <a:pt x="1930" y="3470"/>
                      <a:pt x="2175" y="3253"/>
                      <a:pt x="2284" y="2954"/>
                    </a:cubicBezTo>
                    <a:cubicBezTo>
                      <a:pt x="2420" y="2627"/>
                      <a:pt x="2311" y="2301"/>
                      <a:pt x="2324" y="1948"/>
                    </a:cubicBezTo>
                    <a:cubicBezTo>
                      <a:pt x="2365" y="1268"/>
                      <a:pt x="2827" y="1064"/>
                      <a:pt x="3289" y="684"/>
                    </a:cubicBezTo>
                    <a:cubicBezTo>
                      <a:pt x="3493" y="521"/>
                      <a:pt x="3629" y="344"/>
                      <a:pt x="3656" y="86"/>
                    </a:cubicBezTo>
                    <a:cubicBezTo>
                      <a:pt x="3664" y="27"/>
                      <a:pt x="3624" y="0"/>
                      <a:pt x="35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46"/>
              <p:cNvSpPr/>
              <p:nvPr/>
            </p:nvSpPr>
            <p:spPr>
              <a:xfrm>
                <a:off x="1379069" y="3611194"/>
                <a:ext cx="82849" cy="133404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897" extrusionOk="0">
                    <a:moveTo>
                      <a:pt x="2274" y="1"/>
                    </a:moveTo>
                    <a:cubicBezTo>
                      <a:pt x="2246" y="1"/>
                      <a:pt x="2221" y="16"/>
                      <a:pt x="2216" y="50"/>
                    </a:cubicBezTo>
                    <a:cubicBezTo>
                      <a:pt x="2053" y="798"/>
                      <a:pt x="2107" y="1559"/>
                      <a:pt x="1808" y="2293"/>
                    </a:cubicBezTo>
                    <a:cubicBezTo>
                      <a:pt x="1550" y="2959"/>
                      <a:pt x="1033" y="3516"/>
                      <a:pt x="354" y="3747"/>
                    </a:cubicBezTo>
                    <a:cubicBezTo>
                      <a:pt x="354" y="3666"/>
                      <a:pt x="299" y="3598"/>
                      <a:pt x="204" y="3598"/>
                    </a:cubicBezTo>
                    <a:cubicBezTo>
                      <a:pt x="0" y="3598"/>
                      <a:pt x="0" y="3897"/>
                      <a:pt x="204" y="3897"/>
                    </a:cubicBezTo>
                    <a:cubicBezTo>
                      <a:pt x="286" y="3897"/>
                      <a:pt x="326" y="3856"/>
                      <a:pt x="340" y="3802"/>
                    </a:cubicBezTo>
                    <a:cubicBezTo>
                      <a:pt x="1957" y="3557"/>
                      <a:pt x="2420" y="1436"/>
                      <a:pt x="2365" y="77"/>
                    </a:cubicBezTo>
                    <a:cubicBezTo>
                      <a:pt x="2357" y="30"/>
                      <a:pt x="2313" y="1"/>
                      <a:pt x="2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46"/>
              <p:cNvSpPr/>
              <p:nvPr/>
            </p:nvSpPr>
            <p:spPr>
              <a:xfrm>
                <a:off x="1446543" y="3573537"/>
                <a:ext cx="198974" cy="236992"/>
              </a:xfrm>
              <a:custGeom>
                <a:avLst/>
                <a:gdLst/>
                <a:ahLst/>
                <a:cxnLst/>
                <a:rect l="l" t="t" r="r" b="b"/>
                <a:pathLst>
                  <a:path w="5812" h="6923" extrusionOk="0">
                    <a:moveTo>
                      <a:pt x="4206" y="0"/>
                    </a:moveTo>
                    <a:cubicBezTo>
                      <a:pt x="3640" y="0"/>
                      <a:pt x="2968" y="696"/>
                      <a:pt x="2610" y="1055"/>
                    </a:cubicBezTo>
                    <a:cubicBezTo>
                      <a:pt x="2420" y="1245"/>
                      <a:pt x="2216" y="1449"/>
                      <a:pt x="2175" y="1707"/>
                    </a:cubicBezTo>
                    <a:cubicBezTo>
                      <a:pt x="2148" y="1857"/>
                      <a:pt x="2188" y="2006"/>
                      <a:pt x="2188" y="2169"/>
                    </a:cubicBezTo>
                    <a:cubicBezTo>
                      <a:pt x="2175" y="2496"/>
                      <a:pt x="2012" y="2754"/>
                      <a:pt x="1794" y="2999"/>
                    </a:cubicBezTo>
                    <a:cubicBezTo>
                      <a:pt x="1278" y="3610"/>
                      <a:pt x="693" y="4100"/>
                      <a:pt x="381" y="4861"/>
                    </a:cubicBezTo>
                    <a:cubicBezTo>
                      <a:pt x="163" y="5391"/>
                      <a:pt x="0" y="6111"/>
                      <a:pt x="449" y="6560"/>
                    </a:cubicBezTo>
                    <a:cubicBezTo>
                      <a:pt x="706" y="6818"/>
                      <a:pt x="1008" y="6923"/>
                      <a:pt x="1326" y="6923"/>
                    </a:cubicBezTo>
                    <a:cubicBezTo>
                      <a:pt x="2298" y="6923"/>
                      <a:pt x="3423" y="5938"/>
                      <a:pt x="3915" y="5323"/>
                    </a:cubicBezTo>
                    <a:cubicBezTo>
                      <a:pt x="4377" y="4752"/>
                      <a:pt x="4676" y="4100"/>
                      <a:pt x="4812" y="3393"/>
                    </a:cubicBezTo>
                    <a:cubicBezTo>
                      <a:pt x="4907" y="2931"/>
                      <a:pt x="4948" y="2441"/>
                      <a:pt x="5070" y="1979"/>
                    </a:cubicBezTo>
                    <a:cubicBezTo>
                      <a:pt x="5206" y="1476"/>
                      <a:pt x="5451" y="1123"/>
                      <a:pt x="5777" y="729"/>
                    </a:cubicBezTo>
                    <a:cubicBezTo>
                      <a:pt x="5812" y="694"/>
                      <a:pt x="5776" y="628"/>
                      <a:pt x="5731" y="628"/>
                    </a:cubicBezTo>
                    <a:cubicBezTo>
                      <a:pt x="5724" y="628"/>
                      <a:pt x="5716" y="630"/>
                      <a:pt x="5709" y="634"/>
                    </a:cubicBezTo>
                    <a:cubicBezTo>
                      <a:pt x="4662" y="1218"/>
                      <a:pt x="4812" y="2808"/>
                      <a:pt x="4526" y="3773"/>
                    </a:cubicBezTo>
                    <a:cubicBezTo>
                      <a:pt x="4159" y="5037"/>
                      <a:pt x="2950" y="6424"/>
                      <a:pt x="1618" y="6682"/>
                    </a:cubicBezTo>
                    <a:cubicBezTo>
                      <a:pt x="1526" y="6700"/>
                      <a:pt x="1433" y="6710"/>
                      <a:pt x="1343" y="6710"/>
                    </a:cubicBezTo>
                    <a:cubicBezTo>
                      <a:pt x="831" y="6710"/>
                      <a:pt x="377" y="6417"/>
                      <a:pt x="353" y="5839"/>
                    </a:cubicBezTo>
                    <a:cubicBezTo>
                      <a:pt x="340" y="5459"/>
                      <a:pt x="489" y="5037"/>
                      <a:pt x="653" y="4711"/>
                    </a:cubicBezTo>
                    <a:cubicBezTo>
                      <a:pt x="965" y="4086"/>
                      <a:pt x="1482" y="3651"/>
                      <a:pt x="1930" y="3135"/>
                    </a:cubicBezTo>
                    <a:cubicBezTo>
                      <a:pt x="2066" y="2971"/>
                      <a:pt x="2188" y="2795"/>
                      <a:pt x="2270" y="2604"/>
                    </a:cubicBezTo>
                    <a:cubicBezTo>
                      <a:pt x="2379" y="2346"/>
                      <a:pt x="2311" y="2129"/>
                      <a:pt x="2338" y="1857"/>
                    </a:cubicBezTo>
                    <a:cubicBezTo>
                      <a:pt x="2365" y="1422"/>
                      <a:pt x="2800" y="1082"/>
                      <a:pt x="3113" y="824"/>
                    </a:cubicBezTo>
                    <a:cubicBezTo>
                      <a:pt x="3374" y="602"/>
                      <a:pt x="3874" y="128"/>
                      <a:pt x="4251" y="128"/>
                    </a:cubicBezTo>
                    <a:cubicBezTo>
                      <a:pt x="4266" y="128"/>
                      <a:pt x="4281" y="129"/>
                      <a:pt x="4295" y="131"/>
                    </a:cubicBezTo>
                    <a:cubicBezTo>
                      <a:pt x="4299" y="131"/>
                      <a:pt x="4302" y="132"/>
                      <a:pt x="4305" y="132"/>
                    </a:cubicBezTo>
                    <a:cubicBezTo>
                      <a:pt x="4364" y="132"/>
                      <a:pt x="4373" y="21"/>
                      <a:pt x="4309" y="8"/>
                    </a:cubicBezTo>
                    <a:cubicBezTo>
                      <a:pt x="4275" y="3"/>
                      <a:pt x="4241" y="0"/>
                      <a:pt x="4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46"/>
              <p:cNvSpPr/>
              <p:nvPr/>
            </p:nvSpPr>
            <p:spPr>
              <a:xfrm>
                <a:off x="1508883" y="3579596"/>
                <a:ext cx="117015" cy="163392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4773" extrusionOk="0">
                    <a:moveTo>
                      <a:pt x="2469" y="0"/>
                    </a:moveTo>
                    <a:cubicBezTo>
                      <a:pt x="2452" y="0"/>
                      <a:pt x="2435" y="6"/>
                      <a:pt x="2420" y="22"/>
                    </a:cubicBezTo>
                    <a:cubicBezTo>
                      <a:pt x="1672" y="701"/>
                      <a:pt x="993" y="1462"/>
                      <a:pt x="612" y="2400"/>
                    </a:cubicBezTo>
                    <a:cubicBezTo>
                      <a:pt x="395" y="2944"/>
                      <a:pt x="0" y="4154"/>
                      <a:pt x="544" y="4643"/>
                    </a:cubicBezTo>
                    <a:cubicBezTo>
                      <a:pt x="647" y="4734"/>
                      <a:pt x="753" y="4772"/>
                      <a:pt x="858" y="4772"/>
                    </a:cubicBezTo>
                    <a:cubicBezTo>
                      <a:pt x="1336" y="4772"/>
                      <a:pt x="1807" y="3976"/>
                      <a:pt x="1985" y="3664"/>
                    </a:cubicBezTo>
                    <a:cubicBezTo>
                      <a:pt x="2556" y="2631"/>
                      <a:pt x="2529" y="1408"/>
                      <a:pt x="3385" y="538"/>
                    </a:cubicBezTo>
                    <a:cubicBezTo>
                      <a:pt x="3418" y="505"/>
                      <a:pt x="3389" y="445"/>
                      <a:pt x="3347" y="445"/>
                    </a:cubicBezTo>
                    <a:cubicBezTo>
                      <a:pt x="3338" y="445"/>
                      <a:pt x="3327" y="449"/>
                      <a:pt x="3317" y="457"/>
                    </a:cubicBezTo>
                    <a:cubicBezTo>
                      <a:pt x="2787" y="756"/>
                      <a:pt x="2569" y="1326"/>
                      <a:pt x="2420" y="1884"/>
                    </a:cubicBezTo>
                    <a:cubicBezTo>
                      <a:pt x="2284" y="2346"/>
                      <a:pt x="2189" y="2808"/>
                      <a:pt x="1985" y="3243"/>
                    </a:cubicBezTo>
                    <a:cubicBezTo>
                      <a:pt x="1822" y="3583"/>
                      <a:pt x="1591" y="4099"/>
                      <a:pt x="1278" y="4330"/>
                    </a:cubicBezTo>
                    <a:cubicBezTo>
                      <a:pt x="1089" y="4466"/>
                      <a:pt x="943" y="4523"/>
                      <a:pt x="830" y="4523"/>
                    </a:cubicBezTo>
                    <a:cubicBezTo>
                      <a:pt x="392" y="4523"/>
                      <a:pt x="466" y="3665"/>
                      <a:pt x="531" y="3297"/>
                    </a:cubicBezTo>
                    <a:cubicBezTo>
                      <a:pt x="599" y="2876"/>
                      <a:pt x="748" y="2468"/>
                      <a:pt x="952" y="2074"/>
                    </a:cubicBezTo>
                    <a:cubicBezTo>
                      <a:pt x="1332" y="1326"/>
                      <a:pt x="1903" y="701"/>
                      <a:pt x="2529" y="130"/>
                    </a:cubicBezTo>
                    <a:cubicBezTo>
                      <a:pt x="2581" y="78"/>
                      <a:pt x="2528" y="0"/>
                      <a:pt x="24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46"/>
              <p:cNvSpPr/>
              <p:nvPr/>
            </p:nvSpPr>
            <p:spPr>
              <a:xfrm>
                <a:off x="1640580" y="3632076"/>
                <a:ext cx="91476" cy="134910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3941" extrusionOk="0">
                    <a:moveTo>
                      <a:pt x="1691" y="1"/>
                    </a:moveTo>
                    <a:cubicBezTo>
                      <a:pt x="1662" y="1"/>
                      <a:pt x="1631" y="18"/>
                      <a:pt x="1631" y="52"/>
                    </a:cubicBezTo>
                    <a:cubicBezTo>
                      <a:pt x="1509" y="1003"/>
                      <a:pt x="856" y="1724"/>
                      <a:pt x="489" y="2580"/>
                    </a:cubicBezTo>
                    <a:cubicBezTo>
                      <a:pt x="340" y="2920"/>
                      <a:pt x="0" y="3790"/>
                      <a:pt x="598" y="3925"/>
                    </a:cubicBezTo>
                    <a:cubicBezTo>
                      <a:pt x="641" y="3936"/>
                      <a:pt x="684" y="3941"/>
                      <a:pt x="726" y="3941"/>
                    </a:cubicBezTo>
                    <a:cubicBezTo>
                      <a:pt x="1238" y="3941"/>
                      <a:pt x="1649" y="3216"/>
                      <a:pt x="1862" y="2852"/>
                    </a:cubicBezTo>
                    <a:cubicBezTo>
                      <a:pt x="2297" y="2104"/>
                      <a:pt x="2610" y="1234"/>
                      <a:pt x="2664" y="364"/>
                    </a:cubicBezTo>
                    <a:cubicBezTo>
                      <a:pt x="2672" y="310"/>
                      <a:pt x="2627" y="278"/>
                      <a:pt x="2581" y="278"/>
                    </a:cubicBezTo>
                    <a:cubicBezTo>
                      <a:pt x="2547" y="278"/>
                      <a:pt x="2513" y="296"/>
                      <a:pt x="2501" y="337"/>
                    </a:cubicBezTo>
                    <a:cubicBezTo>
                      <a:pt x="2365" y="1017"/>
                      <a:pt x="2216" y="1656"/>
                      <a:pt x="1930" y="2281"/>
                    </a:cubicBezTo>
                    <a:cubicBezTo>
                      <a:pt x="1781" y="2593"/>
                      <a:pt x="1604" y="2906"/>
                      <a:pt x="1400" y="3178"/>
                    </a:cubicBezTo>
                    <a:cubicBezTo>
                      <a:pt x="1305" y="3314"/>
                      <a:pt x="1196" y="3491"/>
                      <a:pt x="1060" y="3572"/>
                    </a:cubicBezTo>
                    <a:cubicBezTo>
                      <a:pt x="992" y="3646"/>
                      <a:pt x="919" y="3683"/>
                      <a:pt x="842" y="3683"/>
                    </a:cubicBezTo>
                    <a:cubicBezTo>
                      <a:pt x="721" y="3683"/>
                      <a:pt x="590" y="3592"/>
                      <a:pt x="449" y="3409"/>
                    </a:cubicBezTo>
                    <a:cubicBezTo>
                      <a:pt x="449" y="3287"/>
                      <a:pt x="462" y="3178"/>
                      <a:pt x="503" y="3069"/>
                    </a:cubicBezTo>
                    <a:cubicBezTo>
                      <a:pt x="748" y="1995"/>
                      <a:pt x="1590" y="1166"/>
                      <a:pt x="1740" y="52"/>
                    </a:cubicBezTo>
                    <a:cubicBezTo>
                      <a:pt x="1747" y="18"/>
                      <a:pt x="1719" y="1"/>
                      <a:pt x="1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46"/>
              <p:cNvSpPr/>
              <p:nvPr/>
            </p:nvSpPr>
            <p:spPr>
              <a:xfrm>
                <a:off x="1412104" y="3802458"/>
                <a:ext cx="271312" cy="122278"/>
              </a:xfrm>
              <a:custGeom>
                <a:avLst/>
                <a:gdLst/>
                <a:ahLst/>
                <a:cxnLst/>
                <a:rect l="l" t="t" r="r" b="b"/>
                <a:pathLst>
                  <a:path w="7925" h="3572" extrusionOk="0">
                    <a:moveTo>
                      <a:pt x="1078" y="0"/>
                    </a:moveTo>
                    <a:cubicBezTo>
                      <a:pt x="960" y="0"/>
                      <a:pt x="849" y="81"/>
                      <a:pt x="748" y="199"/>
                    </a:cubicBezTo>
                    <a:cubicBezTo>
                      <a:pt x="0" y="1082"/>
                      <a:pt x="952" y="2224"/>
                      <a:pt x="1292" y="3040"/>
                    </a:cubicBezTo>
                    <a:cubicBezTo>
                      <a:pt x="1300" y="3062"/>
                      <a:pt x="1319" y="3071"/>
                      <a:pt x="1340" y="3071"/>
                    </a:cubicBezTo>
                    <a:cubicBezTo>
                      <a:pt x="1382" y="3071"/>
                      <a:pt x="1432" y="3031"/>
                      <a:pt x="1414" y="2985"/>
                    </a:cubicBezTo>
                    <a:cubicBezTo>
                      <a:pt x="1278" y="2605"/>
                      <a:pt x="1074" y="2238"/>
                      <a:pt x="911" y="1871"/>
                    </a:cubicBezTo>
                    <a:cubicBezTo>
                      <a:pt x="802" y="1599"/>
                      <a:pt x="707" y="1327"/>
                      <a:pt x="707" y="1028"/>
                    </a:cubicBezTo>
                    <a:cubicBezTo>
                      <a:pt x="695" y="874"/>
                      <a:pt x="766" y="252"/>
                      <a:pt x="1066" y="252"/>
                    </a:cubicBezTo>
                    <a:cubicBezTo>
                      <a:pt x="1109" y="252"/>
                      <a:pt x="1157" y="265"/>
                      <a:pt x="1210" y="294"/>
                    </a:cubicBezTo>
                    <a:cubicBezTo>
                      <a:pt x="1319" y="362"/>
                      <a:pt x="1414" y="756"/>
                      <a:pt x="1468" y="865"/>
                    </a:cubicBezTo>
                    <a:cubicBezTo>
                      <a:pt x="1563" y="1082"/>
                      <a:pt x="1672" y="1286"/>
                      <a:pt x="1781" y="1490"/>
                    </a:cubicBezTo>
                    <a:cubicBezTo>
                      <a:pt x="1985" y="1830"/>
                      <a:pt x="2216" y="2170"/>
                      <a:pt x="2488" y="2455"/>
                    </a:cubicBezTo>
                    <a:cubicBezTo>
                      <a:pt x="2998" y="2966"/>
                      <a:pt x="3634" y="3300"/>
                      <a:pt x="4348" y="3300"/>
                    </a:cubicBezTo>
                    <a:cubicBezTo>
                      <a:pt x="4376" y="3300"/>
                      <a:pt x="4403" y="3299"/>
                      <a:pt x="4431" y="3298"/>
                    </a:cubicBezTo>
                    <a:cubicBezTo>
                      <a:pt x="4866" y="3271"/>
                      <a:pt x="5288" y="3148"/>
                      <a:pt x="5695" y="3026"/>
                    </a:cubicBezTo>
                    <a:cubicBezTo>
                      <a:pt x="5926" y="2958"/>
                      <a:pt x="6158" y="2877"/>
                      <a:pt x="6402" y="2822"/>
                    </a:cubicBezTo>
                    <a:cubicBezTo>
                      <a:pt x="6565" y="2781"/>
                      <a:pt x="6728" y="2754"/>
                      <a:pt x="6892" y="2741"/>
                    </a:cubicBezTo>
                    <a:cubicBezTo>
                      <a:pt x="6926" y="2736"/>
                      <a:pt x="6960" y="2733"/>
                      <a:pt x="6993" y="2733"/>
                    </a:cubicBezTo>
                    <a:cubicBezTo>
                      <a:pt x="7304" y="2733"/>
                      <a:pt x="7512" y="2967"/>
                      <a:pt x="7598" y="3434"/>
                    </a:cubicBezTo>
                    <a:cubicBezTo>
                      <a:pt x="7570" y="3509"/>
                      <a:pt x="7626" y="3571"/>
                      <a:pt x="7682" y="3571"/>
                    </a:cubicBezTo>
                    <a:cubicBezTo>
                      <a:pt x="7706" y="3571"/>
                      <a:pt x="7731" y="3559"/>
                      <a:pt x="7748" y="3529"/>
                    </a:cubicBezTo>
                    <a:cubicBezTo>
                      <a:pt x="7925" y="3244"/>
                      <a:pt x="7857" y="2904"/>
                      <a:pt x="7571" y="2700"/>
                    </a:cubicBezTo>
                    <a:cubicBezTo>
                      <a:pt x="7402" y="2584"/>
                      <a:pt x="7199" y="2542"/>
                      <a:pt x="6988" y="2542"/>
                    </a:cubicBezTo>
                    <a:cubicBezTo>
                      <a:pt x="6707" y="2542"/>
                      <a:pt x="6412" y="2616"/>
                      <a:pt x="6171" y="2686"/>
                    </a:cubicBezTo>
                    <a:cubicBezTo>
                      <a:pt x="5555" y="2840"/>
                      <a:pt x="4948" y="3101"/>
                      <a:pt x="4320" y="3101"/>
                    </a:cubicBezTo>
                    <a:cubicBezTo>
                      <a:pt x="4173" y="3101"/>
                      <a:pt x="4024" y="3087"/>
                      <a:pt x="3874" y="3053"/>
                    </a:cubicBezTo>
                    <a:cubicBezTo>
                      <a:pt x="3113" y="2877"/>
                      <a:pt x="2542" y="2319"/>
                      <a:pt x="2121" y="1681"/>
                    </a:cubicBezTo>
                    <a:cubicBezTo>
                      <a:pt x="1944" y="1422"/>
                      <a:pt x="1808" y="1137"/>
                      <a:pt x="1672" y="851"/>
                    </a:cubicBezTo>
                    <a:cubicBezTo>
                      <a:pt x="1563" y="634"/>
                      <a:pt x="1482" y="281"/>
                      <a:pt x="1305" y="104"/>
                    </a:cubicBezTo>
                    <a:cubicBezTo>
                      <a:pt x="1227" y="31"/>
                      <a:pt x="1151" y="0"/>
                      <a:pt x="10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46"/>
              <p:cNvSpPr/>
              <p:nvPr/>
            </p:nvSpPr>
            <p:spPr>
              <a:xfrm>
                <a:off x="1503303" y="3804546"/>
                <a:ext cx="139645" cy="90374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2640" extrusionOk="0">
                    <a:moveTo>
                      <a:pt x="594" y="1"/>
                    </a:moveTo>
                    <a:cubicBezTo>
                      <a:pt x="586" y="1"/>
                      <a:pt x="576" y="5"/>
                      <a:pt x="571" y="16"/>
                    </a:cubicBezTo>
                    <a:cubicBezTo>
                      <a:pt x="313" y="587"/>
                      <a:pt x="0" y="1280"/>
                      <a:pt x="313" y="1905"/>
                    </a:cubicBezTo>
                    <a:cubicBezTo>
                      <a:pt x="544" y="2394"/>
                      <a:pt x="1074" y="2625"/>
                      <a:pt x="1591" y="2639"/>
                    </a:cubicBezTo>
                    <a:cubicBezTo>
                      <a:pt x="1598" y="2639"/>
                      <a:pt x="1605" y="2639"/>
                      <a:pt x="1612" y="2639"/>
                    </a:cubicBezTo>
                    <a:cubicBezTo>
                      <a:pt x="2748" y="2639"/>
                      <a:pt x="4037" y="1558"/>
                      <a:pt x="4078" y="383"/>
                    </a:cubicBezTo>
                    <a:cubicBezTo>
                      <a:pt x="4078" y="338"/>
                      <a:pt x="4045" y="318"/>
                      <a:pt x="4011" y="318"/>
                    </a:cubicBezTo>
                    <a:cubicBezTo>
                      <a:pt x="3983" y="318"/>
                      <a:pt x="3954" y="331"/>
                      <a:pt x="3942" y="355"/>
                    </a:cubicBezTo>
                    <a:cubicBezTo>
                      <a:pt x="3589" y="1293"/>
                      <a:pt x="3099" y="2109"/>
                      <a:pt x="2066" y="2381"/>
                    </a:cubicBezTo>
                    <a:cubicBezTo>
                      <a:pt x="1913" y="2420"/>
                      <a:pt x="1751" y="2441"/>
                      <a:pt x="1590" y="2441"/>
                    </a:cubicBezTo>
                    <a:cubicBezTo>
                      <a:pt x="1137" y="2441"/>
                      <a:pt x="690" y="2272"/>
                      <a:pt x="449" y="1851"/>
                    </a:cubicBezTo>
                    <a:cubicBezTo>
                      <a:pt x="109" y="1280"/>
                      <a:pt x="381" y="587"/>
                      <a:pt x="612" y="29"/>
                    </a:cubicBezTo>
                    <a:cubicBezTo>
                      <a:pt x="620" y="12"/>
                      <a:pt x="608" y="1"/>
                      <a:pt x="5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46"/>
              <p:cNvSpPr/>
              <p:nvPr/>
            </p:nvSpPr>
            <p:spPr>
              <a:xfrm>
                <a:off x="1462599" y="3882736"/>
                <a:ext cx="200823" cy="78016"/>
              </a:xfrm>
              <a:custGeom>
                <a:avLst/>
                <a:gdLst/>
                <a:ahLst/>
                <a:cxnLst/>
                <a:rect l="l" t="t" r="r" b="b"/>
                <a:pathLst>
                  <a:path w="5866" h="2279" extrusionOk="0">
                    <a:moveTo>
                      <a:pt x="437" y="0"/>
                    </a:moveTo>
                    <a:cubicBezTo>
                      <a:pt x="1" y="0"/>
                      <a:pt x="158" y="836"/>
                      <a:pt x="238" y="1048"/>
                    </a:cubicBezTo>
                    <a:cubicBezTo>
                      <a:pt x="254" y="1076"/>
                      <a:pt x="282" y="1087"/>
                      <a:pt x="307" y="1087"/>
                    </a:cubicBezTo>
                    <a:cubicBezTo>
                      <a:pt x="344" y="1087"/>
                      <a:pt x="376" y="1061"/>
                      <a:pt x="360" y="1021"/>
                    </a:cubicBezTo>
                    <a:cubicBezTo>
                      <a:pt x="251" y="749"/>
                      <a:pt x="224" y="627"/>
                      <a:pt x="415" y="409"/>
                    </a:cubicBezTo>
                    <a:cubicBezTo>
                      <a:pt x="502" y="299"/>
                      <a:pt x="555" y="256"/>
                      <a:pt x="599" y="256"/>
                    </a:cubicBezTo>
                    <a:cubicBezTo>
                      <a:pt x="663" y="256"/>
                      <a:pt x="709" y="350"/>
                      <a:pt x="822" y="464"/>
                    </a:cubicBezTo>
                    <a:cubicBezTo>
                      <a:pt x="1040" y="668"/>
                      <a:pt x="1257" y="871"/>
                      <a:pt x="1488" y="1048"/>
                    </a:cubicBezTo>
                    <a:cubicBezTo>
                      <a:pt x="1828" y="1334"/>
                      <a:pt x="2195" y="1565"/>
                      <a:pt x="2644" y="1619"/>
                    </a:cubicBezTo>
                    <a:cubicBezTo>
                      <a:pt x="2733" y="1631"/>
                      <a:pt x="2822" y="1637"/>
                      <a:pt x="2911" y="1637"/>
                    </a:cubicBezTo>
                    <a:cubicBezTo>
                      <a:pt x="3310" y="1637"/>
                      <a:pt x="3707" y="1524"/>
                      <a:pt x="4084" y="1402"/>
                    </a:cubicBezTo>
                    <a:cubicBezTo>
                      <a:pt x="4260" y="1352"/>
                      <a:pt x="4664" y="1152"/>
                      <a:pt x="4887" y="1152"/>
                    </a:cubicBezTo>
                    <a:cubicBezTo>
                      <a:pt x="4906" y="1152"/>
                      <a:pt x="4924" y="1154"/>
                      <a:pt x="4941" y="1157"/>
                    </a:cubicBezTo>
                    <a:lnTo>
                      <a:pt x="5335" y="1524"/>
                    </a:lnTo>
                    <a:lnTo>
                      <a:pt x="5294" y="1687"/>
                    </a:lnTo>
                    <a:cubicBezTo>
                      <a:pt x="5267" y="1850"/>
                      <a:pt x="5172" y="2040"/>
                      <a:pt x="5118" y="2190"/>
                    </a:cubicBezTo>
                    <a:cubicBezTo>
                      <a:pt x="5100" y="2243"/>
                      <a:pt x="5145" y="2279"/>
                      <a:pt x="5190" y="2279"/>
                    </a:cubicBezTo>
                    <a:cubicBezTo>
                      <a:pt x="5215" y="2279"/>
                      <a:pt x="5239" y="2268"/>
                      <a:pt x="5253" y="2244"/>
                    </a:cubicBezTo>
                    <a:cubicBezTo>
                      <a:pt x="5498" y="1932"/>
                      <a:pt x="5865" y="1035"/>
                      <a:pt x="5240" y="939"/>
                    </a:cubicBezTo>
                    <a:cubicBezTo>
                      <a:pt x="5202" y="933"/>
                      <a:pt x="5164" y="930"/>
                      <a:pt x="5125" y="930"/>
                    </a:cubicBezTo>
                    <a:cubicBezTo>
                      <a:pt x="4822" y="930"/>
                      <a:pt x="4472" y="1100"/>
                      <a:pt x="4207" y="1184"/>
                    </a:cubicBezTo>
                    <a:cubicBezTo>
                      <a:pt x="3771" y="1325"/>
                      <a:pt x="3336" y="1467"/>
                      <a:pt x="2883" y="1467"/>
                    </a:cubicBezTo>
                    <a:cubicBezTo>
                      <a:pt x="2812" y="1467"/>
                      <a:pt x="2742" y="1463"/>
                      <a:pt x="2671" y="1456"/>
                    </a:cubicBezTo>
                    <a:cubicBezTo>
                      <a:pt x="2059" y="1388"/>
                      <a:pt x="1624" y="980"/>
                      <a:pt x="1189" y="600"/>
                    </a:cubicBezTo>
                    <a:cubicBezTo>
                      <a:pt x="1013" y="436"/>
                      <a:pt x="727" y="29"/>
                      <a:pt x="469" y="2"/>
                    </a:cubicBezTo>
                    <a:cubicBezTo>
                      <a:pt x="458" y="1"/>
                      <a:pt x="448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46"/>
              <p:cNvSpPr/>
              <p:nvPr/>
            </p:nvSpPr>
            <p:spPr>
              <a:xfrm>
                <a:off x="1661052" y="3755557"/>
                <a:ext cx="98802" cy="161749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4725" extrusionOk="0">
                    <a:moveTo>
                      <a:pt x="2785" y="0"/>
                    </a:moveTo>
                    <a:cubicBezTo>
                      <a:pt x="2758" y="0"/>
                      <a:pt x="2733" y="14"/>
                      <a:pt x="2719" y="47"/>
                    </a:cubicBezTo>
                    <a:cubicBezTo>
                      <a:pt x="2447" y="658"/>
                      <a:pt x="1971" y="1052"/>
                      <a:pt x="1427" y="1419"/>
                    </a:cubicBezTo>
                    <a:cubicBezTo>
                      <a:pt x="1020" y="1691"/>
                      <a:pt x="517" y="1936"/>
                      <a:pt x="245" y="2357"/>
                    </a:cubicBezTo>
                    <a:cubicBezTo>
                      <a:pt x="54" y="2670"/>
                      <a:pt x="0" y="3064"/>
                      <a:pt x="218" y="3377"/>
                    </a:cubicBezTo>
                    <a:cubicBezTo>
                      <a:pt x="299" y="3513"/>
                      <a:pt x="421" y="3608"/>
                      <a:pt x="544" y="3703"/>
                    </a:cubicBezTo>
                    <a:cubicBezTo>
                      <a:pt x="897" y="3988"/>
                      <a:pt x="1155" y="4247"/>
                      <a:pt x="1332" y="4695"/>
                    </a:cubicBezTo>
                    <a:cubicBezTo>
                      <a:pt x="1338" y="4714"/>
                      <a:pt x="1356" y="4724"/>
                      <a:pt x="1373" y="4724"/>
                    </a:cubicBezTo>
                    <a:cubicBezTo>
                      <a:pt x="1391" y="4724"/>
                      <a:pt x="1407" y="4711"/>
                      <a:pt x="1400" y="4682"/>
                    </a:cubicBezTo>
                    <a:cubicBezTo>
                      <a:pt x="1359" y="4287"/>
                      <a:pt x="1169" y="3988"/>
                      <a:pt x="870" y="3730"/>
                    </a:cubicBezTo>
                    <a:cubicBezTo>
                      <a:pt x="612" y="3499"/>
                      <a:pt x="272" y="3363"/>
                      <a:pt x="258" y="2942"/>
                    </a:cubicBezTo>
                    <a:cubicBezTo>
                      <a:pt x="231" y="2480"/>
                      <a:pt x="666" y="2153"/>
                      <a:pt x="1006" y="1922"/>
                    </a:cubicBezTo>
                    <a:cubicBezTo>
                      <a:pt x="1713" y="1406"/>
                      <a:pt x="2555" y="971"/>
                      <a:pt x="2868" y="101"/>
                    </a:cubicBezTo>
                    <a:cubicBezTo>
                      <a:pt x="2886" y="48"/>
                      <a:pt x="2834" y="0"/>
                      <a:pt x="27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46"/>
              <p:cNvSpPr/>
              <p:nvPr/>
            </p:nvSpPr>
            <p:spPr>
              <a:xfrm>
                <a:off x="1695457" y="3782499"/>
                <a:ext cx="78159" cy="10115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955" extrusionOk="0">
                    <a:moveTo>
                      <a:pt x="2170" y="1"/>
                    </a:moveTo>
                    <a:cubicBezTo>
                      <a:pt x="2147" y="1"/>
                      <a:pt x="2124" y="11"/>
                      <a:pt x="2108" y="34"/>
                    </a:cubicBezTo>
                    <a:cubicBezTo>
                      <a:pt x="1646" y="673"/>
                      <a:pt x="776" y="877"/>
                      <a:pt x="354" y="1530"/>
                    </a:cubicBezTo>
                    <a:cubicBezTo>
                      <a:pt x="1" y="2046"/>
                      <a:pt x="286" y="2617"/>
                      <a:pt x="749" y="2943"/>
                    </a:cubicBezTo>
                    <a:cubicBezTo>
                      <a:pt x="759" y="2951"/>
                      <a:pt x="770" y="2954"/>
                      <a:pt x="782" y="2954"/>
                    </a:cubicBezTo>
                    <a:cubicBezTo>
                      <a:pt x="833" y="2954"/>
                      <a:pt x="888" y="2892"/>
                      <a:pt x="844" y="2848"/>
                    </a:cubicBezTo>
                    <a:cubicBezTo>
                      <a:pt x="572" y="2454"/>
                      <a:pt x="259" y="2141"/>
                      <a:pt x="504" y="1625"/>
                    </a:cubicBezTo>
                    <a:cubicBezTo>
                      <a:pt x="640" y="1339"/>
                      <a:pt x="1034" y="1122"/>
                      <a:pt x="1292" y="945"/>
                    </a:cubicBezTo>
                    <a:cubicBezTo>
                      <a:pt x="1646" y="700"/>
                      <a:pt x="1985" y="469"/>
                      <a:pt x="2244" y="116"/>
                    </a:cubicBezTo>
                    <a:cubicBezTo>
                      <a:pt x="2282" y="58"/>
                      <a:pt x="2225" y="1"/>
                      <a:pt x="21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46"/>
              <p:cNvSpPr/>
              <p:nvPr/>
            </p:nvSpPr>
            <p:spPr>
              <a:xfrm>
                <a:off x="1533703" y="3166737"/>
                <a:ext cx="104109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1128" extrusionOk="0">
                    <a:moveTo>
                      <a:pt x="2684" y="0"/>
                    </a:moveTo>
                    <a:cubicBezTo>
                      <a:pt x="1742" y="0"/>
                      <a:pt x="953" y="795"/>
                      <a:pt x="64" y="1018"/>
                    </a:cubicBezTo>
                    <a:cubicBezTo>
                      <a:pt x="0" y="1043"/>
                      <a:pt x="20" y="1128"/>
                      <a:pt x="78" y="1128"/>
                    </a:cubicBezTo>
                    <a:cubicBezTo>
                      <a:pt x="82" y="1128"/>
                      <a:pt x="87" y="1127"/>
                      <a:pt x="91" y="1126"/>
                    </a:cubicBezTo>
                    <a:cubicBezTo>
                      <a:pt x="1115" y="965"/>
                      <a:pt x="1859" y="161"/>
                      <a:pt x="2919" y="161"/>
                    </a:cubicBezTo>
                    <a:cubicBezTo>
                      <a:pt x="2928" y="161"/>
                      <a:pt x="2936" y="161"/>
                      <a:pt x="2945" y="161"/>
                    </a:cubicBezTo>
                    <a:cubicBezTo>
                      <a:pt x="3027" y="161"/>
                      <a:pt x="3041" y="39"/>
                      <a:pt x="2973" y="25"/>
                    </a:cubicBezTo>
                    <a:cubicBezTo>
                      <a:pt x="2875" y="8"/>
                      <a:pt x="2779" y="0"/>
                      <a:pt x="26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46"/>
              <p:cNvSpPr/>
              <p:nvPr/>
            </p:nvSpPr>
            <p:spPr>
              <a:xfrm>
                <a:off x="1571360" y="3182005"/>
                <a:ext cx="68299" cy="48097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405" extrusionOk="0">
                    <a:moveTo>
                      <a:pt x="1968" y="1"/>
                    </a:moveTo>
                    <a:cubicBezTo>
                      <a:pt x="1574" y="123"/>
                      <a:pt x="1166" y="218"/>
                      <a:pt x="785" y="409"/>
                    </a:cubicBezTo>
                    <a:cubicBezTo>
                      <a:pt x="568" y="517"/>
                      <a:pt x="119" y="721"/>
                      <a:pt x="65" y="993"/>
                    </a:cubicBezTo>
                    <a:cubicBezTo>
                      <a:pt x="0" y="1315"/>
                      <a:pt x="347" y="1405"/>
                      <a:pt x="761" y="1405"/>
                    </a:cubicBezTo>
                    <a:cubicBezTo>
                      <a:pt x="1221" y="1405"/>
                      <a:pt x="1763" y="1293"/>
                      <a:pt x="1913" y="1265"/>
                    </a:cubicBezTo>
                    <a:cubicBezTo>
                      <a:pt x="1995" y="1238"/>
                      <a:pt x="1981" y="1129"/>
                      <a:pt x="1900" y="1129"/>
                    </a:cubicBezTo>
                    <a:cubicBezTo>
                      <a:pt x="1628" y="1129"/>
                      <a:pt x="1356" y="1156"/>
                      <a:pt x="1084" y="1183"/>
                    </a:cubicBezTo>
                    <a:cubicBezTo>
                      <a:pt x="948" y="1197"/>
                      <a:pt x="812" y="1224"/>
                      <a:pt x="690" y="1224"/>
                    </a:cubicBezTo>
                    <a:cubicBezTo>
                      <a:pt x="659" y="1229"/>
                      <a:pt x="630" y="1232"/>
                      <a:pt x="604" y="1232"/>
                    </a:cubicBezTo>
                    <a:cubicBezTo>
                      <a:pt x="417" y="1232"/>
                      <a:pt x="325" y="1108"/>
                      <a:pt x="337" y="871"/>
                    </a:cubicBezTo>
                    <a:cubicBezTo>
                      <a:pt x="391" y="816"/>
                      <a:pt x="445" y="776"/>
                      <a:pt x="513" y="735"/>
                    </a:cubicBezTo>
                    <a:cubicBezTo>
                      <a:pt x="935" y="409"/>
                      <a:pt x="1465" y="191"/>
                      <a:pt x="1968" y="28"/>
                    </a:cubicBezTo>
                    <a:cubicBezTo>
                      <a:pt x="1995" y="28"/>
                      <a:pt x="1981" y="1"/>
                      <a:pt x="19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46"/>
              <p:cNvSpPr/>
              <p:nvPr/>
            </p:nvSpPr>
            <p:spPr>
              <a:xfrm>
                <a:off x="1579781" y="3234452"/>
                <a:ext cx="55221" cy="10064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294" extrusionOk="0">
                    <a:moveTo>
                      <a:pt x="1100" y="1"/>
                    </a:moveTo>
                    <a:cubicBezTo>
                      <a:pt x="725" y="1"/>
                      <a:pt x="346" y="96"/>
                      <a:pt x="23" y="263"/>
                    </a:cubicBezTo>
                    <a:cubicBezTo>
                      <a:pt x="1" y="274"/>
                      <a:pt x="14" y="294"/>
                      <a:pt x="27" y="294"/>
                    </a:cubicBezTo>
                    <a:cubicBezTo>
                      <a:pt x="31" y="294"/>
                      <a:pt x="34" y="293"/>
                      <a:pt x="36" y="290"/>
                    </a:cubicBezTo>
                    <a:cubicBezTo>
                      <a:pt x="539" y="209"/>
                      <a:pt x="1001" y="181"/>
                      <a:pt x="1518" y="181"/>
                    </a:cubicBezTo>
                    <a:cubicBezTo>
                      <a:pt x="1586" y="181"/>
                      <a:pt x="1613" y="73"/>
                      <a:pt x="1531" y="45"/>
                    </a:cubicBezTo>
                    <a:cubicBezTo>
                      <a:pt x="1391" y="15"/>
                      <a:pt x="1246" y="1"/>
                      <a:pt x="1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46"/>
              <p:cNvSpPr/>
              <p:nvPr/>
            </p:nvSpPr>
            <p:spPr>
              <a:xfrm>
                <a:off x="1486083" y="3679353"/>
                <a:ext cx="206642" cy="185232"/>
              </a:xfrm>
              <a:custGeom>
                <a:avLst/>
                <a:gdLst/>
                <a:ahLst/>
                <a:cxnLst/>
                <a:rect l="l" t="t" r="r" b="b"/>
                <a:pathLst>
                  <a:path w="6036" h="5411" extrusionOk="0">
                    <a:moveTo>
                      <a:pt x="3202" y="678"/>
                    </a:moveTo>
                    <a:cubicBezTo>
                      <a:pt x="3633" y="678"/>
                      <a:pt x="4061" y="804"/>
                      <a:pt x="4377" y="1104"/>
                    </a:cubicBezTo>
                    <a:cubicBezTo>
                      <a:pt x="4948" y="1647"/>
                      <a:pt x="5138" y="2572"/>
                      <a:pt x="4907" y="3319"/>
                    </a:cubicBezTo>
                    <a:cubicBezTo>
                      <a:pt x="4633" y="4218"/>
                      <a:pt x="3761" y="4788"/>
                      <a:pt x="2894" y="4788"/>
                    </a:cubicBezTo>
                    <a:cubicBezTo>
                      <a:pt x="2385" y="4788"/>
                      <a:pt x="1878" y="4591"/>
                      <a:pt x="1496" y="4148"/>
                    </a:cubicBezTo>
                    <a:cubicBezTo>
                      <a:pt x="694" y="3183"/>
                      <a:pt x="1033" y="1919"/>
                      <a:pt x="1822" y="1117"/>
                    </a:cubicBezTo>
                    <a:cubicBezTo>
                      <a:pt x="1998" y="995"/>
                      <a:pt x="2189" y="886"/>
                      <a:pt x="2406" y="818"/>
                    </a:cubicBezTo>
                    <a:cubicBezTo>
                      <a:pt x="2654" y="729"/>
                      <a:pt x="2929" y="678"/>
                      <a:pt x="3202" y="678"/>
                    </a:cubicBezTo>
                    <a:close/>
                    <a:moveTo>
                      <a:pt x="3132" y="1"/>
                    </a:moveTo>
                    <a:cubicBezTo>
                      <a:pt x="2664" y="1"/>
                      <a:pt x="2183" y="122"/>
                      <a:pt x="1740" y="370"/>
                    </a:cubicBezTo>
                    <a:cubicBezTo>
                      <a:pt x="408" y="1117"/>
                      <a:pt x="0" y="2925"/>
                      <a:pt x="870" y="4162"/>
                    </a:cubicBezTo>
                    <a:cubicBezTo>
                      <a:pt x="1322" y="4934"/>
                      <a:pt x="2173" y="5410"/>
                      <a:pt x="3057" y="5410"/>
                    </a:cubicBezTo>
                    <a:cubicBezTo>
                      <a:pt x="3372" y="5410"/>
                      <a:pt x="3690" y="5350"/>
                      <a:pt x="3997" y="5222"/>
                    </a:cubicBezTo>
                    <a:cubicBezTo>
                      <a:pt x="5424" y="4611"/>
                      <a:pt x="6035" y="2911"/>
                      <a:pt x="5424" y="1498"/>
                    </a:cubicBezTo>
                    <a:cubicBezTo>
                      <a:pt x="5012" y="518"/>
                      <a:pt x="4099" y="1"/>
                      <a:pt x="31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46"/>
              <p:cNvSpPr/>
              <p:nvPr/>
            </p:nvSpPr>
            <p:spPr>
              <a:xfrm>
                <a:off x="1509807" y="3702529"/>
                <a:ext cx="152209" cy="140764"/>
              </a:xfrm>
              <a:custGeom>
                <a:avLst/>
                <a:gdLst/>
                <a:ahLst/>
                <a:cxnLst/>
                <a:rect l="l" t="t" r="r" b="b"/>
                <a:pathLst>
                  <a:path w="4446" h="4112" extrusionOk="0">
                    <a:moveTo>
                      <a:pt x="2509" y="1"/>
                    </a:moveTo>
                    <a:cubicBezTo>
                      <a:pt x="2236" y="1"/>
                      <a:pt x="1961" y="52"/>
                      <a:pt x="1713" y="141"/>
                    </a:cubicBezTo>
                    <a:cubicBezTo>
                      <a:pt x="1496" y="209"/>
                      <a:pt x="1305" y="318"/>
                      <a:pt x="1129" y="440"/>
                    </a:cubicBezTo>
                    <a:cubicBezTo>
                      <a:pt x="340" y="1242"/>
                      <a:pt x="1" y="2506"/>
                      <a:pt x="803" y="3471"/>
                    </a:cubicBezTo>
                    <a:cubicBezTo>
                      <a:pt x="1185" y="3914"/>
                      <a:pt x="1692" y="4111"/>
                      <a:pt x="2201" y="4111"/>
                    </a:cubicBezTo>
                    <a:cubicBezTo>
                      <a:pt x="3068" y="4111"/>
                      <a:pt x="3940" y="3541"/>
                      <a:pt x="4214" y="2642"/>
                    </a:cubicBezTo>
                    <a:cubicBezTo>
                      <a:pt x="4445" y="1895"/>
                      <a:pt x="4255" y="970"/>
                      <a:pt x="3684" y="427"/>
                    </a:cubicBezTo>
                    <a:cubicBezTo>
                      <a:pt x="3368" y="127"/>
                      <a:pt x="2940" y="1"/>
                      <a:pt x="25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46"/>
              <p:cNvSpPr/>
              <p:nvPr/>
            </p:nvSpPr>
            <p:spPr>
              <a:xfrm>
                <a:off x="1233404" y="2730771"/>
                <a:ext cx="74495" cy="65795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922" extrusionOk="0">
                    <a:moveTo>
                      <a:pt x="1102" y="432"/>
                    </a:moveTo>
                    <a:cubicBezTo>
                      <a:pt x="1156" y="432"/>
                      <a:pt x="1211" y="432"/>
                      <a:pt x="1279" y="459"/>
                    </a:cubicBezTo>
                    <a:cubicBezTo>
                      <a:pt x="1659" y="541"/>
                      <a:pt x="1768" y="1003"/>
                      <a:pt x="1510" y="1275"/>
                    </a:cubicBezTo>
                    <a:cubicBezTo>
                      <a:pt x="1389" y="1409"/>
                      <a:pt x="1215" y="1481"/>
                      <a:pt x="1045" y="1481"/>
                    </a:cubicBezTo>
                    <a:cubicBezTo>
                      <a:pt x="871" y="1481"/>
                      <a:pt x="702" y="1406"/>
                      <a:pt x="599" y="1248"/>
                    </a:cubicBezTo>
                    <a:cubicBezTo>
                      <a:pt x="477" y="1071"/>
                      <a:pt x="490" y="867"/>
                      <a:pt x="585" y="704"/>
                    </a:cubicBezTo>
                    <a:cubicBezTo>
                      <a:pt x="708" y="582"/>
                      <a:pt x="830" y="487"/>
                      <a:pt x="993" y="446"/>
                    </a:cubicBezTo>
                    <a:lnTo>
                      <a:pt x="1034" y="446"/>
                    </a:lnTo>
                    <a:cubicBezTo>
                      <a:pt x="1061" y="446"/>
                      <a:pt x="1075" y="446"/>
                      <a:pt x="1102" y="432"/>
                    </a:cubicBezTo>
                    <a:close/>
                    <a:moveTo>
                      <a:pt x="1152" y="1"/>
                    </a:moveTo>
                    <a:cubicBezTo>
                      <a:pt x="827" y="1"/>
                      <a:pt x="506" y="161"/>
                      <a:pt x="300" y="419"/>
                    </a:cubicBezTo>
                    <a:cubicBezTo>
                      <a:pt x="96" y="636"/>
                      <a:pt x="1" y="962"/>
                      <a:pt x="123" y="1302"/>
                    </a:cubicBezTo>
                    <a:cubicBezTo>
                      <a:pt x="268" y="1703"/>
                      <a:pt x="649" y="1922"/>
                      <a:pt x="1036" y="1922"/>
                    </a:cubicBezTo>
                    <a:cubicBezTo>
                      <a:pt x="1266" y="1922"/>
                      <a:pt x="1499" y="1845"/>
                      <a:pt x="1686" y="1683"/>
                    </a:cubicBezTo>
                    <a:cubicBezTo>
                      <a:pt x="2121" y="1302"/>
                      <a:pt x="2176" y="541"/>
                      <a:pt x="1700" y="174"/>
                    </a:cubicBezTo>
                    <a:cubicBezTo>
                      <a:pt x="1530" y="54"/>
                      <a:pt x="1341" y="1"/>
                      <a:pt x="1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46"/>
              <p:cNvSpPr/>
              <p:nvPr/>
            </p:nvSpPr>
            <p:spPr>
              <a:xfrm>
                <a:off x="838825" y="3679353"/>
                <a:ext cx="206163" cy="185232"/>
              </a:xfrm>
              <a:custGeom>
                <a:avLst/>
                <a:gdLst/>
                <a:ahLst/>
                <a:cxnLst/>
                <a:rect l="l" t="t" r="r" b="b"/>
                <a:pathLst>
                  <a:path w="6022" h="5411" extrusionOk="0">
                    <a:moveTo>
                      <a:pt x="3201" y="678"/>
                    </a:moveTo>
                    <a:cubicBezTo>
                      <a:pt x="3631" y="678"/>
                      <a:pt x="4056" y="804"/>
                      <a:pt x="4364" y="1104"/>
                    </a:cubicBezTo>
                    <a:cubicBezTo>
                      <a:pt x="4935" y="1647"/>
                      <a:pt x="5125" y="2572"/>
                      <a:pt x="4907" y="3319"/>
                    </a:cubicBezTo>
                    <a:cubicBezTo>
                      <a:pt x="4625" y="4218"/>
                      <a:pt x="3749" y="4788"/>
                      <a:pt x="2885" y="4788"/>
                    </a:cubicBezTo>
                    <a:cubicBezTo>
                      <a:pt x="2377" y="4788"/>
                      <a:pt x="1873" y="4591"/>
                      <a:pt x="1496" y="4148"/>
                    </a:cubicBezTo>
                    <a:cubicBezTo>
                      <a:pt x="680" y="3183"/>
                      <a:pt x="1020" y="1919"/>
                      <a:pt x="1822" y="1117"/>
                    </a:cubicBezTo>
                    <a:cubicBezTo>
                      <a:pt x="1985" y="995"/>
                      <a:pt x="2175" y="886"/>
                      <a:pt x="2406" y="818"/>
                    </a:cubicBezTo>
                    <a:cubicBezTo>
                      <a:pt x="2654" y="729"/>
                      <a:pt x="2929" y="678"/>
                      <a:pt x="3201" y="678"/>
                    </a:cubicBezTo>
                    <a:close/>
                    <a:moveTo>
                      <a:pt x="3123" y="1"/>
                    </a:moveTo>
                    <a:cubicBezTo>
                      <a:pt x="2657" y="1"/>
                      <a:pt x="2179" y="122"/>
                      <a:pt x="1740" y="370"/>
                    </a:cubicBezTo>
                    <a:cubicBezTo>
                      <a:pt x="395" y="1117"/>
                      <a:pt x="1" y="2925"/>
                      <a:pt x="871" y="4162"/>
                    </a:cubicBezTo>
                    <a:cubicBezTo>
                      <a:pt x="1312" y="4934"/>
                      <a:pt x="2160" y="5410"/>
                      <a:pt x="3044" y="5410"/>
                    </a:cubicBezTo>
                    <a:cubicBezTo>
                      <a:pt x="3358" y="5410"/>
                      <a:pt x="3677" y="5350"/>
                      <a:pt x="3983" y="5222"/>
                    </a:cubicBezTo>
                    <a:cubicBezTo>
                      <a:pt x="5424" y="4611"/>
                      <a:pt x="6022" y="2911"/>
                      <a:pt x="5424" y="1498"/>
                    </a:cubicBezTo>
                    <a:cubicBezTo>
                      <a:pt x="5003" y="518"/>
                      <a:pt x="4087" y="1"/>
                      <a:pt x="3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46"/>
              <p:cNvSpPr/>
              <p:nvPr/>
            </p:nvSpPr>
            <p:spPr>
              <a:xfrm>
                <a:off x="862104" y="3702529"/>
                <a:ext cx="152175" cy="140764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4112" extrusionOk="0">
                    <a:moveTo>
                      <a:pt x="2521" y="1"/>
                    </a:moveTo>
                    <a:cubicBezTo>
                      <a:pt x="2249" y="1"/>
                      <a:pt x="1974" y="52"/>
                      <a:pt x="1726" y="141"/>
                    </a:cubicBezTo>
                    <a:cubicBezTo>
                      <a:pt x="1495" y="209"/>
                      <a:pt x="1305" y="318"/>
                      <a:pt x="1142" y="440"/>
                    </a:cubicBezTo>
                    <a:cubicBezTo>
                      <a:pt x="340" y="1242"/>
                      <a:pt x="0" y="2506"/>
                      <a:pt x="816" y="3471"/>
                    </a:cubicBezTo>
                    <a:cubicBezTo>
                      <a:pt x="1193" y="3914"/>
                      <a:pt x="1697" y="4111"/>
                      <a:pt x="2205" y="4111"/>
                    </a:cubicBezTo>
                    <a:cubicBezTo>
                      <a:pt x="3069" y="4111"/>
                      <a:pt x="3945" y="3541"/>
                      <a:pt x="4227" y="2642"/>
                    </a:cubicBezTo>
                    <a:cubicBezTo>
                      <a:pt x="4445" y="1895"/>
                      <a:pt x="4255" y="970"/>
                      <a:pt x="3684" y="427"/>
                    </a:cubicBezTo>
                    <a:cubicBezTo>
                      <a:pt x="3376" y="127"/>
                      <a:pt x="2951" y="1"/>
                      <a:pt x="25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46"/>
              <p:cNvSpPr/>
              <p:nvPr/>
            </p:nvSpPr>
            <p:spPr>
              <a:xfrm>
                <a:off x="1672657" y="2974207"/>
                <a:ext cx="382542" cy="177119"/>
              </a:xfrm>
              <a:custGeom>
                <a:avLst/>
                <a:gdLst/>
                <a:ahLst/>
                <a:cxnLst/>
                <a:rect l="l" t="t" r="r" b="b"/>
                <a:pathLst>
                  <a:path w="11174" h="5174" extrusionOk="0">
                    <a:moveTo>
                      <a:pt x="7638" y="0"/>
                    </a:moveTo>
                    <a:cubicBezTo>
                      <a:pt x="7607" y="0"/>
                      <a:pt x="7576" y="3"/>
                      <a:pt x="7545" y="9"/>
                    </a:cubicBezTo>
                    <a:cubicBezTo>
                      <a:pt x="7191" y="77"/>
                      <a:pt x="6892" y="376"/>
                      <a:pt x="6512" y="444"/>
                    </a:cubicBezTo>
                    <a:cubicBezTo>
                      <a:pt x="6415" y="461"/>
                      <a:pt x="6321" y="468"/>
                      <a:pt x="6228" y="468"/>
                    </a:cubicBezTo>
                    <a:cubicBezTo>
                      <a:pt x="5651" y="468"/>
                      <a:pt x="5130" y="178"/>
                      <a:pt x="4568" y="49"/>
                    </a:cubicBezTo>
                    <a:cubicBezTo>
                      <a:pt x="4485" y="32"/>
                      <a:pt x="4409" y="23"/>
                      <a:pt x="4339" y="23"/>
                    </a:cubicBezTo>
                    <a:cubicBezTo>
                      <a:pt x="3662" y="23"/>
                      <a:pt x="3612" y="814"/>
                      <a:pt x="3440" y="1381"/>
                    </a:cubicBezTo>
                    <a:cubicBezTo>
                      <a:pt x="3277" y="1898"/>
                      <a:pt x="2991" y="2319"/>
                      <a:pt x="2475" y="2537"/>
                    </a:cubicBezTo>
                    <a:cubicBezTo>
                      <a:pt x="1931" y="2768"/>
                      <a:pt x="1292" y="2713"/>
                      <a:pt x="749" y="2945"/>
                    </a:cubicBezTo>
                    <a:cubicBezTo>
                      <a:pt x="1" y="3257"/>
                      <a:pt x="96" y="4440"/>
                      <a:pt x="178" y="5174"/>
                    </a:cubicBezTo>
                    <a:cubicBezTo>
                      <a:pt x="1319" y="5133"/>
                      <a:pt x="2448" y="5079"/>
                      <a:pt x="3589" y="5038"/>
                    </a:cubicBezTo>
                    <a:cubicBezTo>
                      <a:pt x="4935" y="4970"/>
                      <a:pt x="6294" y="4902"/>
                      <a:pt x="7640" y="4820"/>
                    </a:cubicBezTo>
                    <a:cubicBezTo>
                      <a:pt x="8170" y="4793"/>
                      <a:pt x="8714" y="4766"/>
                      <a:pt x="9244" y="4739"/>
                    </a:cubicBezTo>
                    <a:cubicBezTo>
                      <a:pt x="9475" y="4725"/>
                      <a:pt x="9692" y="4712"/>
                      <a:pt x="9923" y="4698"/>
                    </a:cubicBezTo>
                    <a:cubicBezTo>
                      <a:pt x="10195" y="4684"/>
                      <a:pt x="10521" y="4644"/>
                      <a:pt x="10848" y="4630"/>
                    </a:cubicBezTo>
                    <a:cubicBezTo>
                      <a:pt x="10848" y="4589"/>
                      <a:pt x="10861" y="4562"/>
                      <a:pt x="10888" y="4535"/>
                    </a:cubicBezTo>
                    <a:cubicBezTo>
                      <a:pt x="11174" y="4046"/>
                      <a:pt x="10440" y="3719"/>
                      <a:pt x="10127" y="3502"/>
                    </a:cubicBezTo>
                    <a:cubicBezTo>
                      <a:pt x="9855" y="3325"/>
                      <a:pt x="9624" y="3108"/>
                      <a:pt x="9461" y="2822"/>
                    </a:cubicBezTo>
                    <a:cubicBezTo>
                      <a:pt x="9094" y="2156"/>
                      <a:pt x="9081" y="1381"/>
                      <a:pt x="8632" y="756"/>
                    </a:cubicBezTo>
                    <a:cubicBezTo>
                      <a:pt x="8430" y="466"/>
                      <a:pt x="8041" y="0"/>
                      <a:pt x="7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46"/>
              <p:cNvSpPr/>
              <p:nvPr/>
            </p:nvSpPr>
            <p:spPr>
              <a:xfrm>
                <a:off x="1129641" y="2827275"/>
                <a:ext cx="261555" cy="133849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3910" extrusionOk="0">
                    <a:moveTo>
                      <a:pt x="5493" y="1881"/>
                    </a:moveTo>
                    <a:cubicBezTo>
                      <a:pt x="5550" y="1881"/>
                      <a:pt x="5602" y="1896"/>
                      <a:pt x="5655" y="1922"/>
                    </a:cubicBezTo>
                    <a:lnTo>
                      <a:pt x="5669" y="1922"/>
                    </a:lnTo>
                    <a:cubicBezTo>
                      <a:pt x="5682" y="1936"/>
                      <a:pt x="5696" y="1936"/>
                      <a:pt x="5723" y="1936"/>
                    </a:cubicBezTo>
                    <a:cubicBezTo>
                      <a:pt x="5723" y="1936"/>
                      <a:pt x="5723" y="1936"/>
                      <a:pt x="5723" y="1949"/>
                    </a:cubicBezTo>
                    <a:cubicBezTo>
                      <a:pt x="5750" y="1949"/>
                      <a:pt x="5777" y="1963"/>
                      <a:pt x="5805" y="1976"/>
                    </a:cubicBezTo>
                    <a:lnTo>
                      <a:pt x="5791" y="1976"/>
                    </a:lnTo>
                    <a:cubicBezTo>
                      <a:pt x="5845" y="2004"/>
                      <a:pt x="5886" y="2031"/>
                      <a:pt x="5927" y="2085"/>
                    </a:cubicBezTo>
                    <a:cubicBezTo>
                      <a:pt x="5981" y="2153"/>
                      <a:pt x="6009" y="2207"/>
                      <a:pt x="6009" y="2275"/>
                    </a:cubicBezTo>
                    <a:cubicBezTo>
                      <a:pt x="6022" y="2371"/>
                      <a:pt x="6009" y="2466"/>
                      <a:pt x="5968" y="2547"/>
                    </a:cubicBezTo>
                    <a:cubicBezTo>
                      <a:pt x="5927" y="2602"/>
                      <a:pt x="5873" y="2656"/>
                      <a:pt x="5818" y="2697"/>
                    </a:cubicBezTo>
                    <a:cubicBezTo>
                      <a:pt x="5748" y="2720"/>
                      <a:pt x="5677" y="2754"/>
                      <a:pt x="5607" y="2754"/>
                    </a:cubicBezTo>
                    <a:cubicBezTo>
                      <a:pt x="5596" y="2754"/>
                      <a:pt x="5585" y="2753"/>
                      <a:pt x="5574" y="2751"/>
                    </a:cubicBezTo>
                    <a:cubicBezTo>
                      <a:pt x="5451" y="2751"/>
                      <a:pt x="5343" y="2710"/>
                      <a:pt x="5247" y="2615"/>
                    </a:cubicBezTo>
                    <a:cubicBezTo>
                      <a:pt x="5179" y="2547"/>
                      <a:pt x="5125" y="2466"/>
                      <a:pt x="5111" y="2357"/>
                    </a:cubicBezTo>
                    <a:cubicBezTo>
                      <a:pt x="5111" y="2289"/>
                      <a:pt x="5111" y="2221"/>
                      <a:pt x="5125" y="2167"/>
                    </a:cubicBezTo>
                    <a:cubicBezTo>
                      <a:pt x="5152" y="2099"/>
                      <a:pt x="5179" y="2044"/>
                      <a:pt x="5234" y="1990"/>
                    </a:cubicBezTo>
                    <a:cubicBezTo>
                      <a:pt x="5275" y="1949"/>
                      <a:pt x="5329" y="1922"/>
                      <a:pt x="5397" y="1895"/>
                    </a:cubicBezTo>
                    <a:cubicBezTo>
                      <a:pt x="5431" y="1885"/>
                      <a:pt x="5463" y="1881"/>
                      <a:pt x="5493" y="1881"/>
                    </a:cubicBezTo>
                    <a:close/>
                    <a:moveTo>
                      <a:pt x="1996" y="1955"/>
                    </a:moveTo>
                    <a:cubicBezTo>
                      <a:pt x="2033" y="1955"/>
                      <a:pt x="2070" y="1962"/>
                      <a:pt x="2108" y="1976"/>
                    </a:cubicBezTo>
                    <a:cubicBezTo>
                      <a:pt x="2176" y="2004"/>
                      <a:pt x="2230" y="2031"/>
                      <a:pt x="2284" y="2085"/>
                    </a:cubicBezTo>
                    <a:cubicBezTo>
                      <a:pt x="2366" y="2194"/>
                      <a:pt x="2420" y="2316"/>
                      <a:pt x="2420" y="2452"/>
                    </a:cubicBezTo>
                    <a:cubicBezTo>
                      <a:pt x="2420" y="2574"/>
                      <a:pt x="2366" y="2683"/>
                      <a:pt x="2284" y="2765"/>
                    </a:cubicBezTo>
                    <a:cubicBezTo>
                      <a:pt x="2243" y="2860"/>
                      <a:pt x="2162" y="2928"/>
                      <a:pt x="2080" y="2969"/>
                    </a:cubicBezTo>
                    <a:cubicBezTo>
                      <a:pt x="2023" y="3002"/>
                      <a:pt x="1958" y="3019"/>
                      <a:pt x="1893" y="3019"/>
                    </a:cubicBezTo>
                    <a:cubicBezTo>
                      <a:pt x="1772" y="3019"/>
                      <a:pt x="1653" y="2961"/>
                      <a:pt x="1591" y="2846"/>
                    </a:cubicBezTo>
                    <a:cubicBezTo>
                      <a:pt x="1537" y="2738"/>
                      <a:pt x="1510" y="2615"/>
                      <a:pt x="1523" y="2493"/>
                    </a:cubicBezTo>
                    <a:cubicBezTo>
                      <a:pt x="1523" y="2466"/>
                      <a:pt x="1523" y="2452"/>
                      <a:pt x="1523" y="2425"/>
                    </a:cubicBezTo>
                    <a:cubicBezTo>
                      <a:pt x="1523" y="2398"/>
                      <a:pt x="1537" y="2371"/>
                      <a:pt x="1537" y="2343"/>
                    </a:cubicBezTo>
                    <a:cubicBezTo>
                      <a:pt x="1577" y="2248"/>
                      <a:pt x="1632" y="2153"/>
                      <a:pt x="1713" y="2072"/>
                    </a:cubicBezTo>
                    <a:cubicBezTo>
                      <a:pt x="1802" y="2002"/>
                      <a:pt x="1898" y="1955"/>
                      <a:pt x="1996" y="1955"/>
                    </a:cubicBezTo>
                    <a:close/>
                    <a:moveTo>
                      <a:pt x="1285" y="0"/>
                    </a:moveTo>
                    <a:cubicBezTo>
                      <a:pt x="1196" y="0"/>
                      <a:pt x="1124" y="9"/>
                      <a:pt x="1088" y="33"/>
                    </a:cubicBezTo>
                    <a:cubicBezTo>
                      <a:pt x="1047" y="60"/>
                      <a:pt x="1007" y="114"/>
                      <a:pt x="979" y="169"/>
                    </a:cubicBezTo>
                    <a:cubicBezTo>
                      <a:pt x="857" y="1011"/>
                      <a:pt x="558" y="1840"/>
                      <a:pt x="327" y="2642"/>
                    </a:cubicBezTo>
                    <a:cubicBezTo>
                      <a:pt x="245" y="2901"/>
                      <a:pt x="177" y="3159"/>
                      <a:pt x="96" y="3417"/>
                    </a:cubicBezTo>
                    <a:cubicBezTo>
                      <a:pt x="69" y="3526"/>
                      <a:pt x="28" y="3635"/>
                      <a:pt x="1" y="3743"/>
                    </a:cubicBezTo>
                    <a:cubicBezTo>
                      <a:pt x="1" y="3846"/>
                      <a:pt x="40" y="3894"/>
                      <a:pt x="123" y="3894"/>
                    </a:cubicBezTo>
                    <a:cubicBezTo>
                      <a:pt x="150" y="3894"/>
                      <a:pt x="182" y="3889"/>
                      <a:pt x="218" y="3879"/>
                    </a:cubicBezTo>
                    <a:cubicBezTo>
                      <a:pt x="295" y="3902"/>
                      <a:pt x="386" y="3909"/>
                      <a:pt x="482" y="3909"/>
                    </a:cubicBezTo>
                    <a:cubicBezTo>
                      <a:pt x="673" y="3909"/>
                      <a:pt x="884" y="3879"/>
                      <a:pt x="1047" y="3879"/>
                    </a:cubicBezTo>
                    <a:cubicBezTo>
                      <a:pt x="1319" y="3893"/>
                      <a:pt x="1605" y="3893"/>
                      <a:pt x="1876" y="3893"/>
                    </a:cubicBezTo>
                    <a:cubicBezTo>
                      <a:pt x="2923" y="3893"/>
                      <a:pt x="3956" y="3879"/>
                      <a:pt x="5003" y="3866"/>
                    </a:cubicBezTo>
                    <a:cubicBezTo>
                      <a:pt x="5546" y="3852"/>
                      <a:pt x="6104" y="3839"/>
                      <a:pt x="6661" y="3825"/>
                    </a:cubicBezTo>
                    <a:cubicBezTo>
                      <a:pt x="6674" y="3824"/>
                      <a:pt x="6692" y="3823"/>
                      <a:pt x="6713" y="3823"/>
                    </a:cubicBezTo>
                    <a:cubicBezTo>
                      <a:pt x="6825" y="3823"/>
                      <a:pt x="7036" y="3839"/>
                      <a:pt x="7212" y="3839"/>
                    </a:cubicBezTo>
                    <a:cubicBezTo>
                      <a:pt x="7345" y="3839"/>
                      <a:pt x="7458" y="3830"/>
                      <a:pt x="7490" y="3798"/>
                    </a:cubicBezTo>
                    <a:cubicBezTo>
                      <a:pt x="7640" y="3648"/>
                      <a:pt x="7477" y="3186"/>
                      <a:pt x="7449" y="3009"/>
                    </a:cubicBezTo>
                    <a:cubicBezTo>
                      <a:pt x="7368" y="2466"/>
                      <a:pt x="7300" y="1908"/>
                      <a:pt x="7218" y="1365"/>
                    </a:cubicBezTo>
                    <a:cubicBezTo>
                      <a:pt x="7150" y="916"/>
                      <a:pt x="7245" y="182"/>
                      <a:pt x="6688" y="155"/>
                    </a:cubicBezTo>
                    <a:cubicBezTo>
                      <a:pt x="5655" y="101"/>
                      <a:pt x="4609" y="114"/>
                      <a:pt x="3576" y="87"/>
                    </a:cubicBezTo>
                    <a:cubicBezTo>
                      <a:pt x="3018" y="73"/>
                      <a:pt x="2475" y="60"/>
                      <a:pt x="1917" y="60"/>
                    </a:cubicBezTo>
                    <a:cubicBezTo>
                      <a:pt x="1802" y="50"/>
                      <a:pt x="1497" y="0"/>
                      <a:pt x="12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46"/>
              <p:cNvSpPr/>
              <p:nvPr/>
            </p:nvSpPr>
            <p:spPr>
              <a:xfrm>
                <a:off x="1191057" y="2710607"/>
                <a:ext cx="155461" cy="95474"/>
              </a:xfrm>
              <a:custGeom>
                <a:avLst/>
                <a:gdLst/>
                <a:ahLst/>
                <a:cxnLst/>
                <a:rect l="l" t="t" r="r" b="b"/>
                <a:pathLst>
                  <a:path w="4541" h="2789" extrusionOk="0">
                    <a:moveTo>
                      <a:pt x="2389" y="590"/>
                    </a:moveTo>
                    <a:cubicBezTo>
                      <a:pt x="2578" y="590"/>
                      <a:pt x="2767" y="643"/>
                      <a:pt x="2937" y="763"/>
                    </a:cubicBezTo>
                    <a:cubicBezTo>
                      <a:pt x="3413" y="1130"/>
                      <a:pt x="3358" y="1891"/>
                      <a:pt x="2923" y="2272"/>
                    </a:cubicBezTo>
                    <a:cubicBezTo>
                      <a:pt x="2736" y="2434"/>
                      <a:pt x="2503" y="2511"/>
                      <a:pt x="2273" y="2511"/>
                    </a:cubicBezTo>
                    <a:cubicBezTo>
                      <a:pt x="1886" y="2511"/>
                      <a:pt x="1505" y="2292"/>
                      <a:pt x="1360" y="1891"/>
                    </a:cubicBezTo>
                    <a:cubicBezTo>
                      <a:pt x="1238" y="1551"/>
                      <a:pt x="1333" y="1225"/>
                      <a:pt x="1537" y="1008"/>
                    </a:cubicBezTo>
                    <a:cubicBezTo>
                      <a:pt x="1743" y="750"/>
                      <a:pt x="2064" y="590"/>
                      <a:pt x="2389" y="590"/>
                    </a:cubicBezTo>
                    <a:close/>
                    <a:moveTo>
                      <a:pt x="2310" y="0"/>
                    </a:moveTo>
                    <a:cubicBezTo>
                      <a:pt x="2279" y="0"/>
                      <a:pt x="2248" y="1"/>
                      <a:pt x="2216" y="2"/>
                    </a:cubicBezTo>
                    <a:cubicBezTo>
                      <a:pt x="1469" y="43"/>
                      <a:pt x="816" y="437"/>
                      <a:pt x="422" y="1062"/>
                    </a:cubicBezTo>
                    <a:cubicBezTo>
                      <a:pt x="82" y="1579"/>
                      <a:pt x="82" y="2109"/>
                      <a:pt x="1" y="2666"/>
                    </a:cubicBezTo>
                    <a:cubicBezTo>
                      <a:pt x="327" y="2680"/>
                      <a:pt x="653" y="2707"/>
                      <a:pt x="952" y="2707"/>
                    </a:cubicBezTo>
                    <a:lnTo>
                      <a:pt x="4446" y="2788"/>
                    </a:lnTo>
                    <a:cubicBezTo>
                      <a:pt x="4459" y="2503"/>
                      <a:pt x="4541" y="2217"/>
                      <a:pt x="4500" y="1932"/>
                    </a:cubicBezTo>
                    <a:cubicBezTo>
                      <a:pt x="4459" y="1565"/>
                      <a:pt x="4323" y="1184"/>
                      <a:pt x="4106" y="885"/>
                    </a:cubicBezTo>
                    <a:cubicBezTo>
                      <a:pt x="3689" y="299"/>
                      <a:pt x="3023" y="0"/>
                      <a:pt x="23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46"/>
              <p:cNvSpPr/>
              <p:nvPr/>
            </p:nvSpPr>
            <p:spPr>
              <a:xfrm>
                <a:off x="1917566" y="2977733"/>
                <a:ext cx="61109" cy="45769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337" extrusionOk="0">
                    <a:moveTo>
                      <a:pt x="202" y="0"/>
                    </a:moveTo>
                    <a:cubicBezTo>
                      <a:pt x="35" y="0"/>
                      <a:pt x="1" y="274"/>
                      <a:pt x="173" y="313"/>
                    </a:cubicBezTo>
                    <a:cubicBezTo>
                      <a:pt x="717" y="436"/>
                      <a:pt x="1152" y="816"/>
                      <a:pt x="1478" y="1265"/>
                    </a:cubicBezTo>
                    <a:cubicBezTo>
                      <a:pt x="1513" y="1314"/>
                      <a:pt x="1565" y="1337"/>
                      <a:pt x="1616" y="1337"/>
                    </a:cubicBezTo>
                    <a:cubicBezTo>
                      <a:pt x="1704" y="1337"/>
                      <a:pt x="1784" y="1268"/>
                      <a:pt x="1750" y="1156"/>
                    </a:cubicBezTo>
                    <a:cubicBezTo>
                      <a:pt x="1532" y="463"/>
                      <a:pt x="907" y="69"/>
                      <a:pt x="214" y="1"/>
                    </a:cubicBezTo>
                    <a:cubicBezTo>
                      <a:pt x="210" y="0"/>
                      <a:pt x="206" y="0"/>
                      <a:pt x="2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46"/>
              <p:cNvSpPr/>
              <p:nvPr/>
            </p:nvSpPr>
            <p:spPr>
              <a:xfrm>
                <a:off x="1911883" y="2991769"/>
                <a:ext cx="43547" cy="51588"/>
              </a:xfrm>
              <a:custGeom>
                <a:avLst/>
                <a:gdLst/>
                <a:ahLst/>
                <a:cxnLst/>
                <a:rect l="l" t="t" r="r" b="b"/>
                <a:pathLst>
                  <a:path w="1272" h="1507" extrusionOk="0">
                    <a:moveTo>
                      <a:pt x="229" y="1"/>
                    </a:moveTo>
                    <a:cubicBezTo>
                      <a:pt x="91" y="1"/>
                      <a:pt x="1" y="206"/>
                      <a:pt x="149" y="298"/>
                    </a:cubicBezTo>
                    <a:cubicBezTo>
                      <a:pt x="584" y="583"/>
                      <a:pt x="761" y="991"/>
                      <a:pt x="992" y="1439"/>
                    </a:cubicBezTo>
                    <a:cubicBezTo>
                      <a:pt x="1012" y="1486"/>
                      <a:pt x="1058" y="1507"/>
                      <a:pt x="1107" y="1507"/>
                    </a:cubicBezTo>
                    <a:cubicBezTo>
                      <a:pt x="1186" y="1507"/>
                      <a:pt x="1272" y="1451"/>
                      <a:pt x="1263" y="1358"/>
                    </a:cubicBezTo>
                    <a:cubicBezTo>
                      <a:pt x="1236" y="787"/>
                      <a:pt x="788" y="298"/>
                      <a:pt x="312" y="26"/>
                    </a:cubicBezTo>
                    <a:cubicBezTo>
                      <a:pt x="283" y="8"/>
                      <a:pt x="255" y="1"/>
                      <a:pt x="2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46"/>
              <p:cNvSpPr/>
              <p:nvPr/>
            </p:nvSpPr>
            <p:spPr>
              <a:xfrm>
                <a:off x="1909110" y="3024736"/>
                <a:ext cx="19069" cy="36321"/>
              </a:xfrm>
              <a:custGeom>
                <a:avLst/>
                <a:gdLst/>
                <a:ahLst/>
                <a:cxnLst/>
                <a:rect l="l" t="t" r="r" b="b"/>
                <a:pathLst>
                  <a:path w="557" h="1061" extrusionOk="0">
                    <a:moveTo>
                      <a:pt x="146" y="1"/>
                    </a:moveTo>
                    <a:cubicBezTo>
                      <a:pt x="77" y="1"/>
                      <a:pt x="1" y="88"/>
                      <a:pt x="53" y="150"/>
                    </a:cubicBezTo>
                    <a:cubicBezTo>
                      <a:pt x="216" y="381"/>
                      <a:pt x="243" y="653"/>
                      <a:pt x="243" y="938"/>
                    </a:cubicBezTo>
                    <a:cubicBezTo>
                      <a:pt x="251" y="1014"/>
                      <a:pt x="326" y="1061"/>
                      <a:pt x="394" y="1061"/>
                    </a:cubicBezTo>
                    <a:cubicBezTo>
                      <a:pt x="447" y="1061"/>
                      <a:pt x="496" y="1032"/>
                      <a:pt x="502" y="966"/>
                    </a:cubicBezTo>
                    <a:cubicBezTo>
                      <a:pt x="556" y="612"/>
                      <a:pt x="420" y="313"/>
                      <a:pt x="203" y="28"/>
                    </a:cubicBezTo>
                    <a:cubicBezTo>
                      <a:pt x="187" y="9"/>
                      <a:pt x="167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46"/>
              <p:cNvSpPr/>
              <p:nvPr/>
            </p:nvSpPr>
            <p:spPr>
              <a:xfrm>
                <a:off x="1703399" y="3066398"/>
                <a:ext cx="48237" cy="60181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1758" extrusionOk="0">
                    <a:moveTo>
                      <a:pt x="1269" y="1"/>
                    </a:moveTo>
                    <a:cubicBezTo>
                      <a:pt x="1251" y="1"/>
                      <a:pt x="1231" y="7"/>
                      <a:pt x="1210" y="20"/>
                    </a:cubicBezTo>
                    <a:cubicBezTo>
                      <a:pt x="707" y="306"/>
                      <a:pt x="0" y="1026"/>
                      <a:pt x="231" y="1665"/>
                    </a:cubicBezTo>
                    <a:cubicBezTo>
                      <a:pt x="255" y="1720"/>
                      <a:pt x="315" y="1757"/>
                      <a:pt x="372" y="1757"/>
                    </a:cubicBezTo>
                    <a:cubicBezTo>
                      <a:pt x="413" y="1757"/>
                      <a:pt x="453" y="1738"/>
                      <a:pt x="476" y="1692"/>
                    </a:cubicBezTo>
                    <a:cubicBezTo>
                      <a:pt x="612" y="1461"/>
                      <a:pt x="625" y="1176"/>
                      <a:pt x="734" y="931"/>
                    </a:cubicBezTo>
                    <a:cubicBezTo>
                      <a:pt x="870" y="646"/>
                      <a:pt x="1060" y="401"/>
                      <a:pt x="1318" y="211"/>
                    </a:cubicBezTo>
                    <a:cubicBezTo>
                      <a:pt x="1409" y="143"/>
                      <a:pt x="1359" y="1"/>
                      <a:pt x="12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46"/>
              <p:cNvSpPr/>
              <p:nvPr/>
            </p:nvSpPr>
            <p:spPr>
              <a:xfrm>
                <a:off x="1734552" y="3071122"/>
                <a:ext cx="32797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958" h="1590" extrusionOk="0">
                    <a:moveTo>
                      <a:pt x="708" y="0"/>
                    </a:moveTo>
                    <a:cubicBezTo>
                      <a:pt x="666" y="0"/>
                      <a:pt x="624" y="18"/>
                      <a:pt x="585" y="59"/>
                    </a:cubicBezTo>
                    <a:cubicBezTo>
                      <a:pt x="273" y="440"/>
                      <a:pt x="1" y="929"/>
                      <a:pt x="1" y="1418"/>
                    </a:cubicBezTo>
                    <a:cubicBezTo>
                      <a:pt x="1" y="1531"/>
                      <a:pt x="88" y="1590"/>
                      <a:pt x="175" y="1590"/>
                    </a:cubicBezTo>
                    <a:cubicBezTo>
                      <a:pt x="246" y="1590"/>
                      <a:pt x="316" y="1552"/>
                      <a:pt x="341" y="1473"/>
                    </a:cubicBezTo>
                    <a:cubicBezTo>
                      <a:pt x="463" y="1051"/>
                      <a:pt x="558" y="671"/>
                      <a:pt x="843" y="331"/>
                    </a:cubicBezTo>
                    <a:cubicBezTo>
                      <a:pt x="958" y="185"/>
                      <a:pt x="842" y="0"/>
                      <a:pt x="7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46"/>
              <p:cNvSpPr/>
              <p:nvPr/>
            </p:nvSpPr>
            <p:spPr>
              <a:xfrm>
                <a:off x="1758276" y="3088753"/>
                <a:ext cx="16262" cy="33342"/>
              </a:xfrm>
              <a:custGeom>
                <a:avLst/>
                <a:gdLst/>
                <a:ahLst/>
                <a:cxnLst/>
                <a:rect l="l" t="t" r="r" b="b"/>
                <a:pathLst>
                  <a:path w="475" h="974" extrusionOk="0">
                    <a:moveTo>
                      <a:pt x="244" y="0"/>
                    </a:moveTo>
                    <a:cubicBezTo>
                      <a:pt x="175" y="0"/>
                      <a:pt x="112" y="39"/>
                      <a:pt x="96" y="129"/>
                    </a:cubicBezTo>
                    <a:cubicBezTo>
                      <a:pt x="55" y="360"/>
                      <a:pt x="1" y="604"/>
                      <a:pt x="14" y="835"/>
                    </a:cubicBezTo>
                    <a:cubicBezTo>
                      <a:pt x="23" y="913"/>
                      <a:pt x="102" y="974"/>
                      <a:pt x="173" y="974"/>
                    </a:cubicBezTo>
                    <a:cubicBezTo>
                      <a:pt x="214" y="974"/>
                      <a:pt x="253" y="953"/>
                      <a:pt x="273" y="903"/>
                    </a:cubicBezTo>
                    <a:cubicBezTo>
                      <a:pt x="381" y="700"/>
                      <a:pt x="409" y="455"/>
                      <a:pt x="449" y="237"/>
                    </a:cubicBezTo>
                    <a:cubicBezTo>
                      <a:pt x="474" y="96"/>
                      <a:pt x="352" y="0"/>
                      <a:pt x="2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46"/>
              <p:cNvSpPr/>
              <p:nvPr/>
            </p:nvSpPr>
            <p:spPr>
              <a:xfrm>
                <a:off x="1777824" y="3095017"/>
                <a:ext cx="14926" cy="2916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852" extrusionOk="0">
                    <a:moveTo>
                      <a:pt x="205" y="0"/>
                    </a:moveTo>
                    <a:cubicBezTo>
                      <a:pt x="110" y="0"/>
                      <a:pt x="1" y="82"/>
                      <a:pt x="14" y="177"/>
                    </a:cubicBezTo>
                    <a:cubicBezTo>
                      <a:pt x="28" y="285"/>
                      <a:pt x="42" y="394"/>
                      <a:pt x="55" y="503"/>
                    </a:cubicBezTo>
                    <a:cubicBezTo>
                      <a:pt x="69" y="598"/>
                      <a:pt x="110" y="693"/>
                      <a:pt x="164" y="788"/>
                    </a:cubicBezTo>
                    <a:cubicBezTo>
                      <a:pt x="182" y="831"/>
                      <a:pt x="225" y="852"/>
                      <a:pt x="270" y="852"/>
                    </a:cubicBezTo>
                    <a:cubicBezTo>
                      <a:pt x="324" y="852"/>
                      <a:pt x="380" y="821"/>
                      <a:pt x="395" y="761"/>
                    </a:cubicBezTo>
                    <a:cubicBezTo>
                      <a:pt x="436" y="557"/>
                      <a:pt x="409" y="381"/>
                      <a:pt x="395" y="177"/>
                    </a:cubicBezTo>
                    <a:cubicBezTo>
                      <a:pt x="381" y="82"/>
                      <a:pt x="313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46"/>
              <p:cNvSpPr/>
              <p:nvPr/>
            </p:nvSpPr>
            <p:spPr>
              <a:xfrm>
                <a:off x="1789942" y="2995842"/>
                <a:ext cx="29100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50" h="1766" extrusionOk="0">
                    <a:moveTo>
                      <a:pt x="594" y="1"/>
                    </a:moveTo>
                    <a:cubicBezTo>
                      <a:pt x="538" y="1"/>
                      <a:pt x="483" y="29"/>
                      <a:pt x="449" y="97"/>
                    </a:cubicBezTo>
                    <a:cubicBezTo>
                      <a:pt x="218" y="546"/>
                      <a:pt x="0" y="1157"/>
                      <a:pt x="150" y="1674"/>
                    </a:cubicBezTo>
                    <a:cubicBezTo>
                      <a:pt x="170" y="1735"/>
                      <a:pt x="228" y="1765"/>
                      <a:pt x="284" y="1765"/>
                    </a:cubicBezTo>
                    <a:cubicBezTo>
                      <a:pt x="340" y="1765"/>
                      <a:pt x="394" y="1735"/>
                      <a:pt x="408" y="1674"/>
                    </a:cubicBezTo>
                    <a:cubicBezTo>
                      <a:pt x="530" y="1184"/>
                      <a:pt x="544" y="736"/>
                      <a:pt x="775" y="287"/>
                    </a:cubicBezTo>
                    <a:cubicBezTo>
                      <a:pt x="850" y="138"/>
                      <a:pt x="719" y="1"/>
                      <a:pt x="5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46"/>
              <p:cNvSpPr/>
              <p:nvPr/>
            </p:nvSpPr>
            <p:spPr>
              <a:xfrm>
                <a:off x="1813187" y="3012411"/>
                <a:ext cx="23143" cy="5377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571" extrusionOk="0">
                    <a:moveTo>
                      <a:pt x="451" y="1"/>
                    </a:moveTo>
                    <a:cubicBezTo>
                      <a:pt x="378" y="1"/>
                      <a:pt x="305" y="39"/>
                      <a:pt x="273" y="130"/>
                    </a:cubicBezTo>
                    <a:cubicBezTo>
                      <a:pt x="110" y="537"/>
                      <a:pt x="1" y="1040"/>
                      <a:pt x="137" y="1475"/>
                    </a:cubicBezTo>
                    <a:cubicBezTo>
                      <a:pt x="161" y="1541"/>
                      <a:pt x="211" y="1570"/>
                      <a:pt x="263" y="1570"/>
                    </a:cubicBezTo>
                    <a:cubicBezTo>
                      <a:pt x="327" y="1570"/>
                      <a:pt x="393" y="1524"/>
                      <a:pt x="409" y="1448"/>
                    </a:cubicBezTo>
                    <a:cubicBezTo>
                      <a:pt x="463" y="1013"/>
                      <a:pt x="463" y="632"/>
                      <a:pt x="626" y="225"/>
                    </a:cubicBezTo>
                    <a:cubicBezTo>
                      <a:pt x="676" y="93"/>
                      <a:pt x="565" y="1"/>
                      <a:pt x="4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46"/>
              <p:cNvSpPr/>
              <p:nvPr/>
            </p:nvSpPr>
            <p:spPr>
              <a:xfrm>
                <a:off x="1834378" y="3032541"/>
                <a:ext cx="15851" cy="34678"/>
              </a:xfrm>
              <a:custGeom>
                <a:avLst/>
                <a:gdLst/>
                <a:ahLst/>
                <a:cxnLst/>
                <a:rect l="l" t="t" r="r" b="b"/>
                <a:pathLst>
                  <a:path w="463" h="1013" extrusionOk="0">
                    <a:moveTo>
                      <a:pt x="208" y="0"/>
                    </a:moveTo>
                    <a:cubicBezTo>
                      <a:pt x="102" y="0"/>
                      <a:pt x="0" y="65"/>
                      <a:pt x="7" y="194"/>
                    </a:cubicBezTo>
                    <a:lnTo>
                      <a:pt x="48" y="819"/>
                    </a:lnTo>
                    <a:cubicBezTo>
                      <a:pt x="55" y="948"/>
                      <a:pt x="160" y="1013"/>
                      <a:pt x="262" y="1013"/>
                    </a:cubicBezTo>
                    <a:cubicBezTo>
                      <a:pt x="364" y="1013"/>
                      <a:pt x="462" y="948"/>
                      <a:pt x="456" y="819"/>
                    </a:cubicBezTo>
                    <a:lnTo>
                      <a:pt x="428" y="194"/>
                    </a:lnTo>
                    <a:cubicBezTo>
                      <a:pt x="422" y="65"/>
                      <a:pt x="313" y="0"/>
                      <a:pt x="2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46"/>
              <p:cNvSpPr/>
              <p:nvPr/>
            </p:nvSpPr>
            <p:spPr>
              <a:xfrm>
                <a:off x="1913971" y="3087863"/>
                <a:ext cx="20233" cy="33034"/>
              </a:xfrm>
              <a:custGeom>
                <a:avLst/>
                <a:gdLst/>
                <a:ahLst/>
                <a:cxnLst/>
                <a:rect l="l" t="t" r="r" b="b"/>
                <a:pathLst>
                  <a:path w="591" h="965" extrusionOk="0">
                    <a:moveTo>
                      <a:pt x="172" y="1"/>
                    </a:moveTo>
                    <a:cubicBezTo>
                      <a:pt x="87" y="1"/>
                      <a:pt x="1" y="70"/>
                      <a:pt x="33" y="168"/>
                    </a:cubicBezTo>
                    <a:cubicBezTo>
                      <a:pt x="101" y="440"/>
                      <a:pt x="197" y="698"/>
                      <a:pt x="360" y="916"/>
                    </a:cubicBezTo>
                    <a:cubicBezTo>
                      <a:pt x="384" y="949"/>
                      <a:pt x="421" y="964"/>
                      <a:pt x="458" y="964"/>
                    </a:cubicBezTo>
                    <a:cubicBezTo>
                      <a:pt x="525" y="964"/>
                      <a:pt x="590" y="914"/>
                      <a:pt x="564" y="834"/>
                    </a:cubicBezTo>
                    <a:cubicBezTo>
                      <a:pt x="496" y="576"/>
                      <a:pt x="387" y="345"/>
                      <a:pt x="305" y="100"/>
                    </a:cubicBezTo>
                    <a:cubicBezTo>
                      <a:pt x="284" y="30"/>
                      <a:pt x="228" y="1"/>
                      <a:pt x="1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46"/>
              <p:cNvSpPr/>
              <p:nvPr/>
            </p:nvSpPr>
            <p:spPr>
              <a:xfrm>
                <a:off x="1935333" y="3087075"/>
                <a:ext cx="24238" cy="3324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971" extrusionOk="0">
                    <a:moveTo>
                      <a:pt x="126" y="1"/>
                    </a:moveTo>
                    <a:cubicBezTo>
                      <a:pt x="62" y="1"/>
                      <a:pt x="1" y="42"/>
                      <a:pt x="8" y="123"/>
                    </a:cubicBezTo>
                    <a:cubicBezTo>
                      <a:pt x="35" y="436"/>
                      <a:pt x="198" y="898"/>
                      <a:pt x="551" y="966"/>
                    </a:cubicBezTo>
                    <a:cubicBezTo>
                      <a:pt x="561" y="969"/>
                      <a:pt x="571" y="971"/>
                      <a:pt x="580" y="971"/>
                    </a:cubicBezTo>
                    <a:cubicBezTo>
                      <a:pt x="650" y="971"/>
                      <a:pt x="708" y="888"/>
                      <a:pt x="660" y="816"/>
                    </a:cubicBezTo>
                    <a:cubicBezTo>
                      <a:pt x="592" y="708"/>
                      <a:pt x="483" y="626"/>
                      <a:pt x="402" y="517"/>
                    </a:cubicBezTo>
                    <a:cubicBezTo>
                      <a:pt x="334" y="395"/>
                      <a:pt x="279" y="259"/>
                      <a:pt x="266" y="123"/>
                    </a:cubicBezTo>
                    <a:cubicBezTo>
                      <a:pt x="259" y="42"/>
                      <a:pt x="191" y="1"/>
                      <a:pt x="1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46"/>
              <p:cNvSpPr/>
              <p:nvPr/>
            </p:nvSpPr>
            <p:spPr>
              <a:xfrm>
                <a:off x="1953956" y="3090464"/>
                <a:ext cx="27662" cy="29269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55" extrusionOk="0">
                    <a:moveTo>
                      <a:pt x="167" y="0"/>
                    </a:moveTo>
                    <a:cubicBezTo>
                      <a:pt x="84" y="0"/>
                      <a:pt x="1" y="97"/>
                      <a:pt x="48" y="201"/>
                    </a:cubicBezTo>
                    <a:cubicBezTo>
                      <a:pt x="170" y="459"/>
                      <a:pt x="388" y="826"/>
                      <a:pt x="687" y="853"/>
                    </a:cubicBezTo>
                    <a:cubicBezTo>
                      <a:pt x="692" y="854"/>
                      <a:pt x="698" y="855"/>
                      <a:pt x="703" y="855"/>
                    </a:cubicBezTo>
                    <a:cubicBezTo>
                      <a:pt x="785" y="855"/>
                      <a:pt x="808" y="755"/>
                      <a:pt x="782" y="704"/>
                    </a:cubicBezTo>
                    <a:cubicBezTo>
                      <a:pt x="728" y="568"/>
                      <a:pt x="605" y="500"/>
                      <a:pt x="510" y="405"/>
                    </a:cubicBezTo>
                    <a:cubicBezTo>
                      <a:pt x="415" y="310"/>
                      <a:pt x="333" y="187"/>
                      <a:pt x="265" y="65"/>
                    </a:cubicBezTo>
                    <a:cubicBezTo>
                      <a:pt x="240" y="19"/>
                      <a:pt x="204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46"/>
              <p:cNvSpPr/>
              <p:nvPr/>
            </p:nvSpPr>
            <p:spPr>
              <a:xfrm>
                <a:off x="1978536" y="3085227"/>
                <a:ext cx="25437" cy="35157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027" extrusionOk="0">
                    <a:moveTo>
                      <a:pt x="229" y="1"/>
                    </a:moveTo>
                    <a:cubicBezTo>
                      <a:pt x="112" y="1"/>
                      <a:pt x="1" y="91"/>
                      <a:pt x="50" y="232"/>
                    </a:cubicBezTo>
                    <a:cubicBezTo>
                      <a:pt x="146" y="490"/>
                      <a:pt x="254" y="762"/>
                      <a:pt x="445" y="979"/>
                    </a:cubicBezTo>
                    <a:cubicBezTo>
                      <a:pt x="471" y="1013"/>
                      <a:pt x="506" y="1027"/>
                      <a:pt x="542" y="1027"/>
                    </a:cubicBezTo>
                    <a:cubicBezTo>
                      <a:pt x="639" y="1027"/>
                      <a:pt x="742" y="928"/>
                      <a:pt x="703" y="830"/>
                    </a:cubicBezTo>
                    <a:cubicBezTo>
                      <a:pt x="621" y="585"/>
                      <a:pt x="499" y="368"/>
                      <a:pt x="417" y="123"/>
                    </a:cubicBezTo>
                    <a:cubicBezTo>
                      <a:pt x="380" y="38"/>
                      <a:pt x="303" y="1"/>
                      <a:pt x="2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46"/>
              <p:cNvSpPr/>
              <p:nvPr/>
            </p:nvSpPr>
            <p:spPr>
              <a:xfrm>
                <a:off x="1119508" y="2816629"/>
                <a:ext cx="280077" cy="153738"/>
              </a:xfrm>
              <a:custGeom>
                <a:avLst/>
                <a:gdLst/>
                <a:ahLst/>
                <a:cxnLst/>
                <a:rect l="l" t="t" r="r" b="b"/>
                <a:pathLst>
                  <a:path w="8181" h="4491" extrusionOk="0">
                    <a:moveTo>
                      <a:pt x="2512" y="3117"/>
                    </a:moveTo>
                    <a:cubicBezTo>
                      <a:pt x="2594" y="3171"/>
                      <a:pt x="2675" y="3212"/>
                      <a:pt x="2757" y="3266"/>
                    </a:cubicBezTo>
                    <a:cubicBezTo>
                      <a:pt x="2662" y="3266"/>
                      <a:pt x="2567" y="3280"/>
                      <a:pt x="2472" y="3280"/>
                    </a:cubicBezTo>
                    <a:cubicBezTo>
                      <a:pt x="2499" y="3225"/>
                      <a:pt x="2512" y="3171"/>
                      <a:pt x="2512" y="3117"/>
                    </a:cubicBezTo>
                    <a:close/>
                    <a:moveTo>
                      <a:pt x="1643" y="1"/>
                    </a:moveTo>
                    <a:cubicBezTo>
                      <a:pt x="1625" y="1"/>
                      <a:pt x="1607" y="2"/>
                      <a:pt x="1588" y="4"/>
                    </a:cubicBezTo>
                    <a:cubicBezTo>
                      <a:pt x="1044" y="85"/>
                      <a:pt x="922" y="1078"/>
                      <a:pt x="786" y="1485"/>
                    </a:cubicBezTo>
                    <a:cubicBezTo>
                      <a:pt x="528" y="2260"/>
                      <a:pt x="310" y="3062"/>
                      <a:pt x="79" y="3850"/>
                    </a:cubicBezTo>
                    <a:cubicBezTo>
                      <a:pt x="1" y="4139"/>
                      <a:pt x="226" y="4491"/>
                      <a:pt x="534" y="4491"/>
                    </a:cubicBezTo>
                    <a:cubicBezTo>
                      <a:pt x="546" y="4491"/>
                      <a:pt x="557" y="4490"/>
                      <a:pt x="569" y="4489"/>
                    </a:cubicBezTo>
                    <a:cubicBezTo>
                      <a:pt x="2866" y="4326"/>
                      <a:pt x="5149" y="4150"/>
                      <a:pt x="7460" y="4122"/>
                    </a:cubicBezTo>
                    <a:cubicBezTo>
                      <a:pt x="8031" y="4122"/>
                      <a:pt x="8180" y="3239"/>
                      <a:pt x="7596" y="3089"/>
                    </a:cubicBezTo>
                    <a:cubicBezTo>
                      <a:pt x="5788" y="2668"/>
                      <a:pt x="2458" y="3225"/>
                      <a:pt x="2254" y="602"/>
                    </a:cubicBezTo>
                    <a:cubicBezTo>
                      <a:pt x="2227" y="371"/>
                      <a:pt x="2091" y="221"/>
                      <a:pt x="1914" y="153"/>
                    </a:cubicBezTo>
                    <a:cubicBezTo>
                      <a:pt x="1914" y="153"/>
                      <a:pt x="1901" y="140"/>
                      <a:pt x="1901" y="140"/>
                    </a:cubicBezTo>
                    <a:cubicBezTo>
                      <a:pt x="1843" y="36"/>
                      <a:pt x="1746" y="1"/>
                      <a:pt x="16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46"/>
              <p:cNvSpPr/>
              <p:nvPr/>
            </p:nvSpPr>
            <p:spPr>
              <a:xfrm>
                <a:off x="1906337" y="3133873"/>
                <a:ext cx="95584" cy="42859"/>
              </a:xfrm>
              <a:custGeom>
                <a:avLst/>
                <a:gdLst/>
                <a:ahLst/>
                <a:cxnLst/>
                <a:rect l="l" t="t" r="r" b="b"/>
                <a:pathLst>
                  <a:path w="2792" h="1252" extrusionOk="0">
                    <a:moveTo>
                      <a:pt x="2707" y="1"/>
                    </a:moveTo>
                    <a:cubicBezTo>
                      <a:pt x="2692" y="1"/>
                      <a:pt x="2676" y="7"/>
                      <a:pt x="2662" y="20"/>
                    </a:cubicBezTo>
                    <a:cubicBezTo>
                      <a:pt x="2227" y="474"/>
                      <a:pt x="1602" y="1099"/>
                      <a:pt x="969" y="1099"/>
                    </a:cubicBezTo>
                    <a:cubicBezTo>
                      <a:pt x="691" y="1099"/>
                      <a:pt x="413" y="979"/>
                      <a:pt x="148" y="673"/>
                    </a:cubicBezTo>
                    <a:cubicBezTo>
                      <a:pt x="135" y="657"/>
                      <a:pt x="119" y="650"/>
                      <a:pt x="103" y="650"/>
                    </a:cubicBezTo>
                    <a:cubicBezTo>
                      <a:pt x="51" y="650"/>
                      <a:pt x="1" y="719"/>
                      <a:pt x="53" y="782"/>
                    </a:cubicBezTo>
                    <a:cubicBezTo>
                      <a:pt x="326" y="1115"/>
                      <a:pt x="666" y="1252"/>
                      <a:pt x="1016" y="1252"/>
                    </a:cubicBezTo>
                    <a:cubicBezTo>
                      <a:pt x="1707" y="1252"/>
                      <a:pt x="2437" y="716"/>
                      <a:pt x="2771" y="102"/>
                    </a:cubicBezTo>
                    <a:cubicBezTo>
                      <a:pt x="2791" y="51"/>
                      <a:pt x="2751" y="1"/>
                      <a:pt x="27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46"/>
              <p:cNvSpPr/>
              <p:nvPr/>
            </p:nvSpPr>
            <p:spPr>
              <a:xfrm>
                <a:off x="1304610" y="2891635"/>
                <a:ext cx="31222" cy="29919"/>
              </a:xfrm>
              <a:custGeom>
                <a:avLst/>
                <a:gdLst/>
                <a:ahLst/>
                <a:cxnLst/>
                <a:rect l="l" t="t" r="r" b="b"/>
                <a:pathLst>
                  <a:path w="912" h="874" extrusionOk="0">
                    <a:moveTo>
                      <a:pt x="382" y="1"/>
                    </a:moveTo>
                    <a:cubicBezTo>
                      <a:pt x="352" y="1"/>
                      <a:pt x="320" y="5"/>
                      <a:pt x="286" y="15"/>
                    </a:cubicBezTo>
                    <a:cubicBezTo>
                      <a:pt x="218" y="42"/>
                      <a:pt x="164" y="69"/>
                      <a:pt x="123" y="110"/>
                    </a:cubicBezTo>
                    <a:cubicBezTo>
                      <a:pt x="68" y="164"/>
                      <a:pt x="41" y="219"/>
                      <a:pt x="14" y="287"/>
                    </a:cubicBezTo>
                    <a:cubicBezTo>
                      <a:pt x="0" y="341"/>
                      <a:pt x="0" y="409"/>
                      <a:pt x="0" y="477"/>
                    </a:cubicBezTo>
                    <a:cubicBezTo>
                      <a:pt x="14" y="586"/>
                      <a:pt x="68" y="667"/>
                      <a:pt x="136" y="735"/>
                    </a:cubicBezTo>
                    <a:cubicBezTo>
                      <a:pt x="232" y="830"/>
                      <a:pt x="340" y="871"/>
                      <a:pt x="463" y="871"/>
                    </a:cubicBezTo>
                    <a:cubicBezTo>
                      <a:pt x="474" y="873"/>
                      <a:pt x="485" y="874"/>
                      <a:pt x="496" y="874"/>
                    </a:cubicBezTo>
                    <a:cubicBezTo>
                      <a:pt x="566" y="874"/>
                      <a:pt x="637" y="840"/>
                      <a:pt x="707" y="817"/>
                    </a:cubicBezTo>
                    <a:cubicBezTo>
                      <a:pt x="762" y="776"/>
                      <a:pt x="816" y="722"/>
                      <a:pt x="857" y="667"/>
                    </a:cubicBezTo>
                    <a:cubicBezTo>
                      <a:pt x="898" y="586"/>
                      <a:pt x="911" y="491"/>
                      <a:pt x="898" y="395"/>
                    </a:cubicBezTo>
                    <a:cubicBezTo>
                      <a:pt x="898" y="327"/>
                      <a:pt x="870" y="273"/>
                      <a:pt x="816" y="205"/>
                    </a:cubicBezTo>
                    <a:cubicBezTo>
                      <a:pt x="775" y="151"/>
                      <a:pt x="734" y="124"/>
                      <a:pt x="680" y="96"/>
                    </a:cubicBezTo>
                    <a:lnTo>
                      <a:pt x="694" y="96"/>
                    </a:lnTo>
                    <a:cubicBezTo>
                      <a:pt x="666" y="83"/>
                      <a:pt x="639" y="69"/>
                      <a:pt x="612" y="69"/>
                    </a:cubicBezTo>
                    <a:cubicBezTo>
                      <a:pt x="612" y="56"/>
                      <a:pt x="612" y="56"/>
                      <a:pt x="612" y="56"/>
                    </a:cubicBezTo>
                    <a:cubicBezTo>
                      <a:pt x="585" y="56"/>
                      <a:pt x="571" y="56"/>
                      <a:pt x="558" y="42"/>
                    </a:cubicBezTo>
                    <a:lnTo>
                      <a:pt x="544" y="42"/>
                    </a:lnTo>
                    <a:cubicBezTo>
                      <a:pt x="491" y="16"/>
                      <a:pt x="439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46"/>
              <p:cNvSpPr/>
              <p:nvPr/>
            </p:nvSpPr>
            <p:spPr>
              <a:xfrm>
                <a:off x="1252951" y="3227605"/>
                <a:ext cx="31667" cy="27968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17" extrusionOk="0">
                    <a:moveTo>
                      <a:pt x="449" y="1"/>
                    </a:moveTo>
                    <a:cubicBezTo>
                      <a:pt x="341" y="1"/>
                      <a:pt x="218" y="55"/>
                      <a:pt x="137" y="137"/>
                    </a:cubicBezTo>
                    <a:cubicBezTo>
                      <a:pt x="55" y="205"/>
                      <a:pt x="1" y="341"/>
                      <a:pt x="14" y="449"/>
                    </a:cubicBezTo>
                    <a:cubicBezTo>
                      <a:pt x="28" y="544"/>
                      <a:pt x="41" y="640"/>
                      <a:pt x="109" y="708"/>
                    </a:cubicBezTo>
                    <a:cubicBezTo>
                      <a:pt x="191" y="776"/>
                      <a:pt x="273" y="803"/>
                      <a:pt x="368" y="816"/>
                    </a:cubicBezTo>
                    <a:cubicBezTo>
                      <a:pt x="436" y="816"/>
                      <a:pt x="490" y="816"/>
                      <a:pt x="558" y="789"/>
                    </a:cubicBezTo>
                    <a:cubicBezTo>
                      <a:pt x="653" y="762"/>
                      <a:pt x="721" y="708"/>
                      <a:pt x="789" y="653"/>
                    </a:cubicBezTo>
                    <a:cubicBezTo>
                      <a:pt x="871" y="558"/>
                      <a:pt x="925" y="422"/>
                      <a:pt x="884" y="286"/>
                    </a:cubicBezTo>
                    <a:cubicBezTo>
                      <a:pt x="843" y="164"/>
                      <a:pt x="748" y="69"/>
                      <a:pt x="626" y="28"/>
                    </a:cubicBezTo>
                    <a:lnTo>
                      <a:pt x="572" y="28"/>
                    </a:lnTo>
                    <a:cubicBezTo>
                      <a:pt x="531" y="14"/>
                      <a:pt x="490" y="1"/>
                      <a:pt x="4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46"/>
              <p:cNvSpPr/>
              <p:nvPr/>
            </p:nvSpPr>
            <p:spPr>
              <a:xfrm>
                <a:off x="1181300" y="2894168"/>
                <a:ext cx="31222" cy="36458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065" extrusionOk="0">
                    <a:moveTo>
                      <a:pt x="487" y="1"/>
                    </a:moveTo>
                    <a:cubicBezTo>
                      <a:pt x="389" y="1"/>
                      <a:pt x="293" y="48"/>
                      <a:pt x="204" y="118"/>
                    </a:cubicBezTo>
                    <a:cubicBezTo>
                      <a:pt x="123" y="199"/>
                      <a:pt x="68" y="294"/>
                      <a:pt x="28" y="389"/>
                    </a:cubicBezTo>
                    <a:cubicBezTo>
                      <a:pt x="28" y="417"/>
                      <a:pt x="14" y="444"/>
                      <a:pt x="14" y="471"/>
                    </a:cubicBezTo>
                    <a:cubicBezTo>
                      <a:pt x="14" y="498"/>
                      <a:pt x="14" y="512"/>
                      <a:pt x="14" y="539"/>
                    </a:cubicBezTo>
                    <a:cubicBezTo>
                      <a:pt x="1" y="661"/>
                      <a:pt x="28" y="784"/>
                      <a:pt x="82" y="892"/>
                    </a:cubicBezTo>
                    <a:cubicBezTo>
                      <a:pt x="144" y="1007"/>
                      <a:pt x="263" y="1065"/>
                      <a:pt x="384" y="1065"/>
                    </a:cubicBezTo>
                    <a:cubicBezTo>
                      <a:pt x="449" y="1065"/>
                      <a:pt x="514" y="1048"/>
                      <a:pt x="571" y="1015"/>
                    </a:cubicBezTo>
                    <a:cubicBezTo>
                      <a:pt x="653" y="974"/>
                      <a:pt x="734" y="906"/>
                      <a:pt x="775" y="811"/>
                    </a:cubicBezTo>
                    <a:cubicBezTo>
                      <a:pt x="857" y="729"/>
                      <a:pt x="911" y="620"/>
                      <a:pt x="911" y="498"/>
                    </a:cubicBezTo>
                    <a:cubicBezTo>
                      <a:pt x="911" y="362"/>
                      <a:pt x="857" y="240"/>
                      <a:pt x="775" y="131"/>
                    </a:cubicBezTo>
                    <a:cubicBezTo>
                      <a:pt x="721" y="77"/>
                      <a:pt x="667" y="50"/>
                      <a:pt x="599" y="22"/>
                    </a:cubicBezTo>
                    <a:cubicBezTo>
                      <a:pt x="561" y="8"/>
                      <a:pt x="524" y="1"/>
                      <a:pt x="4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46"/>
              <p:cNvSpPr/>
              <p:nvPr/>
            </p:nvSpPr>
            <p:spPr>
              <a:xfrm>
                <a:off x="441439" y="2686369"/>
                <a:ext cx="1666868" cy="1283890"/>
              </a:xfrm>
              <a:custGeom>
                <a:avLst/>
                <a:gdLst/>
                <a:ahLst/>
                <a:cxnLst/>
                <a:rect l="l" t="t" r="r" b="b"/>
                <a:pathLst>
                  <a:path w="48689" h="37505" extrusionOk="0">
                    <a:moveTo>
                      <a:pt x="24207" y="708"/>
                    </a:moveTo>
                    <a:cubicBezTo>
                      <a:pt x="24920" y="708"/>
                      <a:pt x="25586" y="1007"/>
                      <a:pt x="26003" y="1593"/>
                    </a:cubicBezTo>
                    <a:cubicBezTo>
                      <a:pt x="26220" y="1892"/>
                      <a:pt x="26356" y="2273"/>
                      <a:pt x="26397" y="2640"/>
                    </a:cubicBezTo>
                    <a:cubicBezTo>
                      <a:pt x="26438" y="2925"/>
                      <a:pt x="26356" y="3211"/>
                      <a:pt x="26343" y="3496"/>
                    </a:cubicBezTo>
                    <a:lnTo>
                      <a:pt x="22849" y="3415"/>
                    </a:lnTo>
                    <a:cubicBezTo>
                      <a:pt x="22550" y="3415"/>
                      <a:pt x="22224" y="3388"/>
                      <a:pt x="21898" y="3374"/>
                    </a:cubicBezTo>
                    <a:cubicBezTo>
                      <a:pt x="21979" y="2817"/>
                      <a:pt x="21979" y="2287"/>
                      <a:pt x="22319" y="1770"/>
                    </a:cubicBezTo>
                    <a:cubicBezTo>
                      <a:pt x="22713" y="1145"/>
                      <a:pt x="23366" y="751"/>
                      <a:pt x="24113" y="710"/>
                    </a:cubicBezTo>
                    <a:cubicBezTo>
                      <a:pt x="24145" y="709"/>
                      <a:pt x="24176" y="708"/>
                      <a:pt x="24207" y="708"/>
                    </a:cubicBezTo>
                    <a:close/>
                    <a:moveTo>
                      <a:pt x="21394" y="4116"/>
                    </a:moveTo>
                    <a:cubicBezTo>
                      <a:pt x="21607" y="4116"/>
                      <a:pt x="21905" y="4166"/>
                      <a:pt x="22020" y="4176"/>
                    </a:cubicBezTo>
                    <a:cubicBezTo>
                      <a:pt x="22578" y="4176"/>
                      <a:pt x="23121" y="4189"/>
                      <a:pt x="23679" y="4203"/>
                    </a:cubicBezTo>
                    <a:cubicBezTo>
                      <a:pt x="24712" y="4230"/>
                      <a:pt x="25758" y="4217"/>
                      <a:pt x="26791" y="4271"/>
                    </a:cubicBezTo>
                    <a:cubicBezTo>
                      <a:pt x="27348" y="4298"/>
                      <a:pt x="27253" y="5032"/>
                      <a:pt x="27321" y="5481"/>
                    </a:cubicBezTo>
                    <a:cubicBezTo>
                      <a:pt x="27403" y="6024"/>
                      <a:pt x="27471" y="6582"/>
                      <a:pt x="27552" y="7125"/>
                    </a:cubicBezTo>
                    <a:cubicBezTo>
                      <a:pt x="27580" y="7302"/>
                      <a:pt x="27743" y="7764"/>
                      <a:pt x="27593" y="7914"/>
                    </a:cubicBezTo>
                    <a:cubicBezTo>
                      <a:pt x="27561" y="7946"/>
                      <a:pt x="27448" y="7955"/>
                      <a:pt x="27315" y="7955"/>
                    </a:cubicBezTo>
                    <a:cubicBezTo>
                      <a:pt x="27139" y="7955"/>
                      <a:pt x="26928" y="7939"/>
                      <a:pt x="26816" y="7939"/>
                    </a:cubicBezTo>
                    <a:cubicBezTo>
                      <a:pt x="26795" y="7939"/>
                      <a:pt x="26777" y="7940"/>
                      <a:pt x="26764" y="7941"/>
                    </a:cubicBezTo>
                    <a:cubicBezTo>
                      <a:pt x="26207" y="7955"/>
                      <a:pt x="25649" y="7968"/>
                      <a:pt x="25106" y="7982"/>
                    </a:cubicBezTo>
                    <a:cubicBezTo>
                      <a:pt x="24059" y="7995"/>
                      <a:pt x="23026" y="8009"/>
                      <a:pt x="21979" y="8009"/>
                    </a:cubicBezTo>
                    <a:cubicBezTo>
                      <a:pt x="21708" y="8009"/>
                      <a:pt x="21422" y="8009"/>
                      <a:pt x="21150" y="7995"/>
                    </a:cubicBezTo>
                    <a:cubicBezTo>
                      <a:pt x="20987" y="7995"/>
                      <a:pt x="20776" y="8025"/>
                      <a:pt x="20585" y="8025"/>
                    </a:cubicBezTo>
                    <a:cubicBezTo>
                      <a:pt x="20489" y="8025"/>
                      <a:pt x="20398" y="8018"/>
                      <a:pt x="20321" y="7995"/>
                    </a:cubicBezTo>
                    <a:cubicBezTo>
                      <a:pt x="20285" y="8005"/>
                      <a:pt x="20253" y="8010"/>
                      <a:pt x="20226" y="8010"/>
                    </a:cubicBezTo>
                    <a:cubicBezTo>
                      <a:pt x="20143" y="8010"/>
                      <a:pt x="20104" y="7962"/>
                      <a:pt x="20104" y="7859"/>
                    </a:cubicBezTo>
                    <a:cubicBezTo>
                      <a:pt x="20131" y="7751"/>
                      <a:pt x="20172" y="7642"/>
                      <a:pt x="20199" y="7533"/>
                    </a:cubicBezTo>
                    <a:cubicBezTo>
                      <a:pt x="20280" y="7275"/>
                      <a:pt x="20348" y="7017"/>
                      <a:pt x="20430" y="6758"/>
                    </a:cubicBezTo>
                    <a:cubicBezTo>
                      <a:pt x="20661" y="5956"/>
                      <a:pt x="20960" y="5127"/>
                      <a:pt x="21082" y="4285"/>
                    </a:cubicBezTo>
                    <a:cubicBezTo>
                      <a:pt x="21110" y="4230"/>
                      <a:pt x="21150" y="4176"/>
                      <a:pt x="21191" y="4149"/>
                    </a:cubicBezTo>
                    <a:cubicBezTo>
                      <a:pt x="21231" y="4125"/>
                      <a:pt x="21305" y="4116"/>
                      <a:pt x="21394" y="4116"/>
                    </a:cubicBezTo>
                    <a:close/>
                    <a:moveTo>
                      <a:pt x="43603" y="8408"/>
                    </a:moveTo>
                    <a:cubicBezTo>
                      <a:pt x="44006" y="8408"/>
                      <a:pt x="44395" y="8874"/>
                      <a:pt x="44597" y="9164"/>
                    </a:cubicBezTo>
                    <a:cubicBezTo>
                      <a:pt x="45046" y="9789"/>
                      <a:pt x="45059" y="10564"/>
                      <a:pt x="45426" y="11230"/>
                    </a:cubicBezTo>
                    <a:cubicBezTo>
                      <a:pt x="45589" y="11516"/>
                      <a:pt x="45820" y="11733"/>
                      <a:pt x="46092" y="11910"/>
                    </a:cubicBezTo>
                    <a:cubicBezTo>
                      <a:pt x="46405" y="12127"/>
                      <a:pt x="47139" y="12454"/>
                      <a:pt x="46853" y="12943"/>
                    </a:cubicBezTo>
                    <a:cubicBezTo>
                      <a:pt x="46826" y="12970"/>
                      <a:pt x="46813" y="12997"/>
                      <a:pt x="46813" y="13038"/>
                    </a:cubicBezTo>
                    <a:cubicBezTo>
                      <a:pt x="46486" y="13052"/>
                      <a:pt x="46160" y="13092"/>
                      <a:pt x="45888" y="13106"/>
                    </a:cubicBezTo>
                    <a:cubicBezTo>
                      <a:pt x="45657" y="13120"/>
                      <a:pt x="45440" y="13133"/>
                      <a:pt x="45209" y="13147"/>
                    </a:cubicBezTo>
                    <a:cubicBezTo>
                      <a:pt x="44679" y="13174"/>
                      <a:pt x="44135" y="13201"/>
                      <a:pt x="43605" y="13228"/>
                    </a:cubicBezTo>
                    <a:cubicBezTo>
                      <a:pt x="42259" y="13310"/>
                      <a:pt x="40900" y="13378"/>
                      <a:pt x="39554" y="13446"/>
                    </a:cubicBezTo>
                    <a:cubicBezTo>
                      <a:pt x="38413" y="13487"/>
                      <a:pt x="37284" y="13541"/>
                      <a:pt x="36143" y="13582"/>
                    </a:cubicBezTo>
                    <a:cubicBezTo>
                      <a:pt x="36061" y="12848"/>
                      <a:pt x="35966" y="11665"/>
                      <a:pt x="36714" y="11353"/>
                    </a:cubicBezTo>
                    <a:cubicBezTo>
                      <a:pt x="37257" y="11121"/>
                      <a:pt x="37896" y="11176"/>
                      <a:pt x="38440" y="10945"/>
                    </a:cubicBezTo>
                    <a:cubicBezTo>
                      <a:pt x="38956" y="10727"/>
                      <a:pt x="39242" y="10306"/>
                      <a:pt x="39405" y="9789"/>
                    </a:cubicBezTo>
                    <a:cubicBezTo>
                      <a:pt x="39577" y="9222"/>
                      <a:pt x="39627" y="8431"/>
                      <a:pt x="40304" y="8431"/>
                    </a:cubicBezTo>
                    <a:cubicBezTo>
                      <a:pt x="40374" y="8431"/>
                      <a:pt x="40450" y="8440"/>
                      <a:pt x="40533" y="8457"/>
                    </a:cubicBezTo>
                    <a:cubicBezTo>
                      <a:pt x="41095" y="8586"/>
                      <a:pt x="41616" y="8876"/>
                      <a:pt x="42193" y="8876"/>
                    </a:cubicBezTo>
                    <a:cubicBezTo>
                      <a:pt x="42286" y="8876"/>
                      <a:pt x="42380" y="8869"/>
                      <a:pt x="42477" y="8852"/>
                    </a:cubicBezTo>
                    <a:cubicBezTo>
                      <a:pt x="42857" y="8784"/>
                      <a:pt x="43156" y="8485"/>
                      <a:pt x="43510" y="8417"/>
                    </a:cubicBezTo>
                    <a:cubicBezTo>
                      <a:pt x="43541" y="8411"/>
                      <a:pt x="43572" y="8408"/>
                      <a:pt x="43603" y="8408"/>
                    </a:cubicBezTo>
                    <a:close/>
                    <a:moveTo>
                      <a:pt x="24385" y="8702"/>
                    </a:moveTo>
                    <a:cubicBezTo>
                      <a:pt x="25119" y="9953"/>
                      <a:pt x="26016" y="11135"/>
                      <a:pt x="26750" y="12372"/>
                    </a:cubicBezTo>
                    <a:cubicBezTo>
                      <a:pt x="27090" y="12929"/>
                      <a:pt x="27416" y="13487"/>
                      <a:pt x="27729" y="14044"/>
                    </a:cubicBezTo>
                    <a:cubicBezTo>
                      <a:pt x="27664" y="14040"/>
                      <a:pt x="27599" y="14039"/>
                      <a:pt x="27534" y="14039"/>
                    </a:cubicBezTo>
                    <a:cubicBezTo>
                      <a:pt x="27064" y="14039"/>
                      <a:pt x="26580" y="14117"/>
                      <a:pt x="26139" y="14153"/>
                    </a:cubicBezTo>
                    <a:cubicBezTo>
                      <a:pt x="25405" y="14234"/>
                      <a:pt x="24671" y="14316"/>
                      <a:pt x="23950" y="14411"/>
                    </a:cubicBezTo>
                    <a:cubicBezTo>
                      <a:pt x="23176" y="14520"/>
                      <a:pt x="22414" y="14655"/>
                      <a:pt x="21653" y="14791"/>
                    </a:cubicBezTo>
                    <a:cubicBezTo>
                      <a:pt x="21259" y="14873"/>
                      <a:pt x="20865" y="14941"/>
                      <a:pt x="20471" y="15022"/>
                    </a:cubicBezTo>
                    <a:cubicBezTo>
                      <a:pt x="20267" y="15063"/>
                      <a:pt x="20063" y="15104"/>
                      <a:pt x="19873" y="15158"/>
                    </a:cubicBezTo>
                    <a:cubicBezTo>
                      <a:pt x="20430" y="14234"/>
                      <a:pt x="20987" y="13323"/>
                      <a:pt x="21545" y="12413"/>
                    </a:cubicBezTo>
                    <a:cubicBezTo>
                      <a:pt x="21966" y="11733"/>
                      <a:pt x="22387" y="11040"/>
                      <a:pt x="22822" y="10360"/>
                    </a:cubicBezTo>
                    <a:cubicBezTo>
                      <a:pt x="23040" y="10021"/>
                      <a:pt x="23257" y="9681"/>
                      <a:pt x="23475" y="9341"/>
                    </a:cubicBezTo>
                    <a:cubicBezTo>
                      <a:pt x="23624" y="9123"/>
                      <a:pt x="23760" y="8933"/>
                      <a:pt x="23842" y="8702"/>
                    </a:cubicBezTo>
                    <a:close/>
                    <a:moveTo>
                      <a:pt x="32500" y="14261"/>
                    </a:moveTo>
                    <a:cubicBezTo>
                      <a:pt x="32917" y="14298"/>
                      <a:pt x="33340" y="14310"/>
                      <a:pt x="33760" y="14310"/>
                    </a:cubicBezTo>
                    <a:cubicBezTo>
                      <a:pt x="33971" y="14310"/>
                      <a:pt x="34181" y="14307"/>
                      <a:pt x="34389" y="14302"/>
                    </a:cubicBezTo>
                    <a:cubicBezTo>
                      <a:pt x="34797" y="14601"/>
                      <a:pt x="34715" y="15539"/>
                      <a:pt x="34770" y="15987"/>
                    </a:cubicBezTo>
                    <a:cubicBezTo>
                      <a:pt x="34783" y="16110"/>
                      <a:pt x="34851" y="16300"/>
                      <a:pt x="34811" y="16422"/>
                    </a:cubicBezTo>
                    <a:cubicBezTo>
                      <a:pt x="34743" y="16626"/>
                      <a:pt x="34702" y="16572"/>
                      <a:pt x="34498" y="16599"/>
                    </a:cubicBezTo>
                    <a:cubicBezTo>
                      <a:pt x="34145" y="16640"/>
                      <a:pt x="33791" y="16667"/>
                      <a:pt x="33438" y="16681"/>
                    </a:cubicBezTo>
                    <a:cubicBezTo>
                      <a:pt x="33438" y="16681"/>
                      <a:pt x="33424" y="16694"/>
                      <a:pt x="33411" y="16694"/>
                    </a:cubicBezTo>
                    <a:cubicBezTo>
                      <a:pt x="33329" y="16531"/>
                      <a:pt x="33234" y="16382"/>
                      <a:pt x="33152" y="16219"/>
                    </a:cubicBezTo>
                    <a:cubicBezTo>
                      <a:pt x="32772" y="15566"/>
                      <a:pt x="32391" y="14914"/>
                      <a:pt x="32011" y="14261"/>
                    </a:cubicBezTo>
                    <a:close/>
                    <a:moveTo>
                      <a:pt x="28042" y="14574"/>
                    </a:moveTo>
                    <a:cubicBezTo>
                      <a:pt x="28409" y="15226"/>
                      <a:pt x="28776" y="15865"/>
                      <a:pt x="29129" y="16518"/>
                    </a:cubicBezTo>
                    <a:cubicBezTo>
                      <a:pt x="29197" y="16640"/>
                      <a:pt x="29265" y="16749"/>
                      <a:pt x="29333" y="16871"/>
                    </a:cubicBezTo>
                    <a:cubicBezTo>
                      <a:pt x="29299" y="16869"/>
                      <a:pt x="29264" y="16868"/>
                      <a:pt x="29229" y="16868"/>
                    </a:cubicBezTo>
                    <a:cubicBezTo>
                      <a:pt x="29013" y="16868"/>
                      <a:pt x="28782" y="16900"/>
                      <a:pt x="28572" y="16912"/>
                    </a:cubicBezTo>
                    <a:cubicBezTo>
                      <a:pt x="27987" y="16953"/>
                      <a:pt x="27416" y="16993"/>
                      <a:pt x="26846" y="17034"/>
                    </a:cubicBezTo>
                    <a:cubicBezTo>
                      <a:pt x="25717" y="17129"/>
                      <a:pt x="24603" y="17238"/>
                      <a:pt x="23502" y="17374"/>
                    </a:cubicBezTo>
                    <a:cubicBezTo>
                      <a:pt x="22455" y="17496"/>
                      <a:pt x="21409" y="17646"/>
                      <a:pt x="20376" y="17822"/>
                    </a:cubicBezTo>
                    <a:cubicBezTo>
                      <a:pt x="19601" y="17945"/>
                      <a:pt x="18785" y="18053"/>
                      <a:pt x="18024" y="18271"/>
                    </a:cubicBezTo>
                    <a:cubicBezTo>
                      <a:pt x="18364" y="17700"/>
                      <a:pt x="18690" y="17129"/>
                      <a:pt x="19030" y="16558"/>
                    </a:cubicBezTo>
                    <a:cubicBezTo>
                      <a:pt x="19179" y="16327"/>
                      <a:pt x="19315" y="16096"/>
                      <a:pt x="19451" y="15852"/>
                    </a:cubicBezTo>
                    <a:cubicBezTo>
                      <a:pt x="19479" y="15865"/>
                      <a:pt x="19492" y="15865"/>
                      <a:pt x="19506" y="15879"/>
                    </a:cubicBezTo>
                    <a:cubicBezTo>
                      <a:pt x="19610" y="15897"/>
                      <a:pt x="19717" y="15906"/>
                      <a:pt x="19825" y="15906"/>
                    </a:cubicBezTo>
                    <a:cubicBezTo>
                      <a:pt x="20428" y="15906"/>
                      <a:pt x="21089" y="15654"/>
                      <a:pt x="21653" y="15539"/>
                    </a:cubicBezTo>
                    <a:cubicBezTo>
                      <a:pt x="22414" y="15389"/>
                      <a:pt x="23176" y="15267"/>
                      <a:pt x="23937" y="15145"/>
                    </a:cubicBezTo>
                    <a:cubicBezTo>
                      <a:pt x="24739" y="15022"/>
                      <a:pt x="25541" y="14914"/>
                      <a:pt x="26343" y="14819"/>
                    </a:cubicBezTo>
                    <a:cubicBezTo>
                      <a:pt x="26900" y="14751"/>
                      <a:pt x="27498" y="14723"/>
                      <a:pt x="28042" y="14574"/>
                    </a:cubicBezTo>
                    <a:close/>
                    <a:moveTo>
                      <a:pt x="47248" y="13813"/>
                    </a:moveTo>
                    <a:cubicBezTo>
                      <a:pt x="47411" y="13840"/>
                      <a:pt x="47547" y="13881"/>
                      <a:pt x="47601" y="13949"/>
                    </a:cubicBezTo>
                    <a:cubicBezTo>
                      <a:pt x="47764" y="14193"/>
                      <a:pt x="47669" y="14968"/>
                      <a:pt x="47655" y="15240"/>
                    </a:cubicBezTo>
                    <a:cubicBezTo>
                      <a:pt x="47642" y="15743"/>
                      <a:pt x="47587" y="16232"/>
                      <a:pt x="47479" y="16721"/>
                    </a:cubicBezTo>
                    <a:cubicBezTo>
                      <a:pt x="47288" y="17510"/>
                      <a:pt x="46948" y="18271"/>
                      <a:pt x="46418" y="18896"/>
                    </a:cubicBezTo>
                    <a:cubicBezTo>
                      <a:pt x="45195" y="20351"/>
                      <a:pt x="43292" y="20391"/>
                      <a:pt x="41539" y="20405"/>
                    </a:cubicBezTo>
                    <a:cubicBezTo>
                      <a:pt x="41471" y="20406"/>
                      <a:pt x="41403" y="20407"/>
                      <a:pt x="41334" y="20407"/>
                    </a:cubicBezTo>
                    <a:cubicBezTo>
                      <a:pt x="39693" y="20407"/>
                      <a:pt x="37943" y="20080"/>
                      <a:pt x="36781" y="18815"/>
                    </a:cubicBezTo>
                    <a:cubicBezTo>
                      <a:pt x="35789" y="17727"/>
                      <a:pt x="35653" y="16341"/>
                      <a:pt x="35341" y="14982"/>
                    </a:cubicBezTo>
                    <a:cubicBezTo>
                      <a:pt x="35313" y="14832"/>
                      <a:pt x="35300" y="14669"/>
                      <a:pt x="35273" y="14506"/>
                    </a:cubicBezTo>
                    <a:cubicBezTo>
                      <a:pt x="35273" y="14424"/>
                      <a:pt x="35246" y="14356"/>
                      <a:pt x="35232" y="14275"/>
                    </a:cubicBezTo>
                    <a:lnTo>
                      <a:pt x="35504" y="14275"/>
                    </a:lnTo>
                    <a:cubicBezTo>
                      <a:pt x="36849" y="14248"/>
                      <a:pt x="38209" y="14207"/>
                      <a:pt x="39554" y="14166"/>
                    </a:cubicBezTo>
                    <a:cubicBezTo>
                      <a:pt x="40900" y="14125"/>
                      <a:pt x="42259" y="14071"/>
                      <a:pt x="43605" y="14017"/>
                    </a:cubicBezTo>
                    <a:cubicBezTo>
                      <a:pt x="44298" y="13989"/>
                      <a:pt x="44978" y="13949"/>
                      <a:pt x="45671" y="13921"/>
                    </a:cubicBezTo>
                    <a:cubicBezTo>
                      <a:pt x="46174" y="13894"/>
                      <a:pt x="46745" y="13921"/>
                      <a:pt x="47248" y="13813"/>
                    </a:cubicBezTo>
                    <a:close/>
                    <a:moveTo>
                      <a:pt x="15387" y="16300"/>
                    </a:moveTo>
                    <a:lnTo>
                      <a:pt x="15387" y="16300"/>
                    </a:lnTo>
                    <a:cubicBezTo>
                      <a:pt x="14939" y="17061"/>
                      <a:pt x="14490" y="17822"/>
                      <a:pt x="14042" y="18584"/>
                    </a:cubicBezTo>
                    <a:cubicBezTo>
                      <a:pt x="12098" y="18964"/>
                      <a:pt x="10181" y="19549"/>
                      <a:pt x="8265" y="20038"/>
                    </a:cubicBezTo>
                    <a:cubicBezTo>
                      <a:pt x="7626" y="20201"/>
                      <a:pt x="6974" y="20364"/>
                      <a:pt x="6335" y="20527"/>
                    </a:cubicBezTo>
                    <a:cubicBezTo>
                      <a:pt x="6280" y="20269"/>
                      <a:pt x="6212" y="20011"/>
                      <a:pt x="6172" y="19739"/>
                    </a:cubicBezTo>
                    <a:cubicBezTo>
                      <a:pt x="6117" y="19481"/>
                      <a:pt x="6063" y="19222"/>
                      <a:pt x="6022" y="18951"/>
                    </a:cubicBezTo>
                    <a:cubicBezTo>
                      <a:pt x="6009" y="18883"/>
                      <a:pt x="5981" y="18774"/>
                      <a:pt x="5954" y="18652"/>
                    </a:cubicBezTo>
                    <a:cubicBezTo>
                      <a:pt x="7150" y="18353"/>
                      <a:pt x="8346" y="18053"/>
                      <a:pt x="9543" y="17754"/>
                    </a:cubicBezTo>
                    <a:cubicBezTo>
                      <a:pt x="10616" y="17496"/>
                      <a:pt x="11690" y="17238"/>
                      <a:pt x="12764" y="16980"/>
                    </a:cubicBezTo>
                    <a:cubicBezTo>
                      <a:pt x="13321" y="16844"/>
                      <a:pt x="13892" y="16694"/>
                      <a:pt x="14463" y="16558"/>
                    </a:cubicBezTo>
                    <a:cubicBezTo>
                      <a:pt x="14762" y="16490"/>
                      <a:pt x="15088" y="16409"/>
                      <a:pt x="15387" y="16300"/>
                    </a:cubicBezTo>
                    <a:close/>
                    <a:moveTo>
                      <a:pt x="5506" y="18774"/>
                    </a:moveTo>
                    <a:cubicBezTo>
                      <a:pt x="5601" y="19399"/>
                      <a:pt x="5723" y="20024"/>
                      <a:pt x="5859" y="20650"/>
                    </a:cubicBezTo>
                    <a:lnTo>
                      <a:pt x="5873" y="20650"/>
                    </a:lnTo>
                    <a:cubicBezTo>
                      <a:pt x="4704" y="20949"/>
                      <a:pt x="3535" y="21248"/>
                      <a:pt x="2379" y="21533"/>
                    </a:cubicBezTo>
                    <a:cubicBezTo>
                      <a:pt x="2151" y="21594"/>
                      <a:pt x="1886" y="21667"/>
                      <a:pt x="1640" y="21667"/>
                    </a:cubicBezTo>
                    <a:cubicBezTo>
                      <a:pt x="1389" y="21667"/>
                      <a:pt x="1158" y="21590"/>
                      <a:pt x="1007" y="21343"/>
                    </a:cubicBezTo>
                    <a:cubicBezTo>
                      <a:pt x="857" y="21098"/>
                      <a:pt x="708" y="20514"/>
                      <a:pt x="789" y="20228"/>
                    </a:cubicBezTo>
                    <a:cubicBezTo>
                      <a:pt x="911" y="19793"/>
                      <a:pt x="1768" y="19739"/>
                      <a:pt x="2135" y="19630"/>
                    </a:cubicBezTo>
                    <a:cubicBezTo>
                      <a:pt x="2638" y="19508"/>
                      <a:pt x="3141" y="19372"/>
                      <a:pt x="3644" y="19250"/>
                    </a:cubicBezTo>
                    <a:cubicBezTo>
                      <a:pt x="4255" y="19086"/>
                      <a:pt x="4880" y="18937"/>
                      <a:pt x="5506" y="18774"/>
                    </a:cubicBezTo>
                    <a:close/>
                    <a:moveTo>
                      <a:pt x="25106" y="17958"/>
                    </a:moveTo>
                    <a:cubicBezTo>
                      <a:pt x="25323" y="19032"/>
                      <a:pt x="25663" y="20065"/>
                      <a:pt x="25948" y="21112"/>
                    </a:cubicBezTo>
                    <a:cubicBezTo>
                      <a:pt x="26098" y="21655"/>
                      <a:pt x="26247" y="22199"/>
                      <a:pt x="26383" y="22743"/>
                    </a:cubicBezTo>
                    <a:cubicBezTo>
                      <a:pt x="26492" y="23164"/>
                      <a:pt x="26546" y="23667"/>
                      <a:pt x="26710" y="24088"/>
                    </a:cubicBezTo>
                    <a:cubicBezTo>
                      <a:pt x="25921" y="24069"/>
                      <a:pt x="25132" y="24056"/>
                      <a:pt x="24346" y="24056"/>
                    </a:cubicBezTo>
                    <a:cubicBezTo>
                      <a:pt x="23466" y="24056"/>
                      <a:pt x="22590" y="24073"/>
                      <a:pt x="21721" y="24116"/>
                    </a:cubicBezTo>
                    <a:cubicBezTo>
                      <a:pt x="21952" y="23096"/>
                      <a:pt x="22102" y="22063"/>
                      <a:pt x="22306" y="21044"/>
                    </a:cubicBezTo>
                    <a:cubicBezTo>
                      <a:pt x="22482" y="20119"/>
                      <a:pt x="22768" y="19154"/>
                      <a:pt x="22836" y="18217"/>
                    </a:cubicBezTo>
                    <a:cubicBezTo>
                      <a:pt x="23121" y="18176"/>
                      <a:pt x="23407" y="18149"/>
                      <a:pt x="23692" y="18108"/>
                    </a:cubicBezTo>
                    <a:cubicBezTo>
                      <a:pt x="24168" y="18053"/>
                      <a:pt x="24644" y="18013"/>
                      <a:pt x="25106" y="17958"/>
                    </a:cubicBezTo>
                    <a:close/>
                    <a:moveTo>
                      <a:pt x="13525" y="19467"/>
                    </a:moveTo>
                    <a:lnTo>
                      <a:pt x="13525" y="19467"/>
                    </a:lnTo>
                    <a:cubicBezTo>
                      <a:pt x="13376" y="19739"/>
                      <a:pt x="13212" y="20011"/>
                      <a:pt x="13063" y="20269"/>
                    </a:cubicBezTo>
                    <a:cubicBezTo>
                      <a:pt x="12642" y="20989"/>
                      <a:pt x="12234" y="21696"/>
                      <a:pt x="11826" y="22403"/>
                    </a:cubicBezTo>
                    <a:cubicBezTo>
                      <a:pt x="11527" y="22933"/>
                      <a:pt x="11051" y="23518"/>
                      <a:pt x="10902" y="24129"/>
                    </a:cubicBezTo>
                    <a:cubicBezTo>
                      <a:pt x="10542" y="24122"/>
                      <a:pt x="10178" y="24119"/>
                      <a:pt x="9813" y="24119"/>
                    </a:cubicBezTo>
                    <a:cubicBezTo>
                      <a:pt x="9447" y="24119"/>
                      <a:pt x="9080" y="24122"/>
                      <a:pt x="8713" y="24129"/>
                    </a:cubicBezTo>
                    <a:cubicBezTo>
                      <a:pt x="8510" y="23572"/>
                      <a:pt x="8279" y="23042"/>
                      <a:pt x="8061" y="22498"/>
                    </a:cubicBezTo>
                    <a:cubicBezTo>
                      <a:pt x="7857" y="21995"/>
                      <a:pt x="7680" y="21452"/>
                      <a:pt x="7409" y="20962"/>
                    </a:cubicBezTo>
                    <a:cubicBezTo>
                      <a:pt x="9447" y="20486"/>
                      <a:pt x="11513" y="20052"/>
                      <a:pt x="13525" y="19467"/>
                    </a:cubicBezTo>
                    <a:close/>
                    <a:moveTo>
                      <a:pt x="21354" y="8702"/>
                    </a:moveTo>
                    <a:cubicBezTo>
                      <a:pt x="21912" y="8702"/>
                      <a:pt x="22469" y="8716"/>
                      <a:pt x="23026" y="8716"/>
                    </a:cubicBezTo>
                    <a:cubicBezTo>
                      <a:pt x="22985" y="8770"/>
                      <a:pt x="22945" y="8824"/>
                      <a:pt x="22917" y="8892"/>
                    </a:cubicBezTo>
                    <a:cubicBezTo>
                      <a:pt x="22700" y="9232"/>
                      <a:pt x="22482" y="9586"/>
                      <a:pt x="22279" y="9925"/>
                    </a:cubicBezTo>
                    <a:cubicBezTo>
                      <a:pt x="21857" y="10619"/>
                      <a:pt x="21436" y="11298"/>
                      <a:pt x="21014" y="11991"/>
                    </a:cubicBezTo>
                    <a:cubicBezTo>
                      <a:pt x="20158" y="13405"/>
                      <a:pt x="19315" y="14819"/>
                      <a:pt x="18473" y="16232"/>
                    </a:cubicBezTo>
                    <a:cubicBezTo>
                      <a:pt x="17657" y="17632"/>
                      <a:pt x="16842" y="19019"/>
                      <a:pt x="16053" y="20432"/>
                    </a:cubicBezTo>
                    <a:cubicBezTo>
                      <a:pt x="15659" y="21139"/>
                      <a:pt x="15265" y="21832"/>
                      <a:pt x="14871" y="22539"/>
                    </a:cubicBezTo>
                    <a:cubicBezTo>
                      <a:pt x="14585" y="23069"/>
                      <a:pt x="14273" y="23599"/>
                      <a:pt x="14042" y="24156"/>
                    </a:cubicBezTo>
                    <a:lnTo>
                      <a:pt x="12723" y="24156"/>
                    </a:lnTo>
                    <a:cubicBezTo>
                      <a:pt x="12343" y="24156"/>
                      <a:pt x="11962" y="24156"/>
                      <a:pt x="11595" y="24143"/>
                    </a:cubicBezTo>
                    <a:cubicBezTo>
                      <a:pt x="11908" y="23721"/>
                      <a:pt x="12139" y="23164"/>
                      <a:pt x="12383" y="22729"/>
                    </a:cubicBezTo>
                    <a:cubicBezTo>
                      <a:pt x="12764" y="22077"/>
                      <a:pt x="13131" y="21424"/>
                      <a:pt x="13512" y="20772"/>
                    </a:cubicBezTo>
                    <a:cubicBezTo>
                      <a:pt x="14313" y="19386"/>
                      <a:pt x="15129" y="17999"/>
                      <a:pt x="15931" y="16613"/>
                    </a:cubicBezTo>
                    <a:cubicBezTo>
                      <a:pt x="16733" y="15254"/>
                      <a:pt x="17535" y="13908"/>
                      <a:pt x="18337" y="12549"/>
                    </a:cubicBezTo>
                    <a:cubicBezTo>
                      <a:pt x="19084" y="11285"/>
                      <a:pt x="19886" y="10034"/>
                      <a:pt x="20525" y="8716"/>
                    </a:cubicBezTo>
                    <a:cubicBezTo>
                      <a:pt x="20811" y="8716"/>
                      <a:pt x="21096" y="8702"/>
                      <a:pt x="21354" y="8702"/>
                    </a:cubicBezTo>
                    <a:close/>
                    <a:moveTo>
                      <a:pt x="22401" y="18271"/>
                    </a:moveTo>
                    <a:lnTo>
                      <a:pt x="22401" y="18271"/>
                    </a:lnTo>
                    <a:cubicBezTo>
                      <a:pt x="22075" y="19100"/>
                      <a:pt x="21925" y="20024"/>
                      <a:pt x="21735" y="20881"/>
                    </a:cubicBezTo>
                    <a:cubicBezTo>
                      <a:pt x="21477" y="21954"/>
                      <a:pt x="21191" y="23042"/>
                      <a:pt x="21028" y="24143"/>
                    </a:cubicBezTo>
                    <a:lnTo>
                      <a:pt x="19913" y="24143"/>
                    </a:lnTo>
                    <a:cubicBezTo>
                      <a:pt x="18146" y="24156"/>
                      <a:pt x="16379" y="24156"/>
                      <a:pt x="14599" y="24156"/>
                    </a:cubicBezTo>
                    <a:cubicBezTo>
                      <a:pt x="14857" y="23762"/>
                      <a:pt x="15088" y="23341"/>
                      <a:pt x="15333" y="22933"/>
                    </a:cubicBezTo>
                    <a:cubicBezTo>
                      <a:pt x="15727" y="22226"/>
                      <a:pt x="16135" y="21533"/>
                      <a:pt x="16529" y="20826"/>
                    </a:cubicBezTo>
                    <a:cubicBezTo>
                      <a:pt x="16910" y="20187"/>
                      <a:pt x="17290" y="19535"/>
                      <a:pt x="17657" y="18896"/>
                    </a:cubicBezTo>
                    <a:cubicBezTo>
                      <a:pt x="18568" y="18883"/>
                      <a:pt x="19479" y="18665"/>
                      <a:pt x="20362" y="18543"/>
                    </a:cubicBezTo>
                    <a:cubicBezTo>
                      <a:pt x="21042" y="18448"/>
                      <a:pt x="21721" y="18353"/>
                      <a:pt x="22401" y="18271"/>
                    </a:cubicBezTo>
                    <a:close/>
                    <a:moveTo>
                      <a:pt x="7137" y="21030"/>
                    </a:moveTo>
                    <a:cubicBezTo>
                      <a:pt x="7259" y="21628"/>
                      <a:pt x="7517" y="22226"/>
                      <a:pt x="7735" y="22797"/>
                    </a:cubicBezTo>
                    <a:cubicBezTo>
                      <a:pt x="7898" y="23246"/>
                      <a:pt x="8047" y="23694"/>
                      <a:pt x="8224" y="24143"/>
                    </a:cubicBezTo>
                    <a:cubicBezTo>
                      <a:pt x="7939" y="24143"/>
                      <a:pt x="7667" y="24156"/>
                      <a:pt x="7381" y="24184"/>
                    </a:cubicBezTo>
                    <a:cubicBezTo>
                      <a:pt x="7300" y="23817"/>
                      <a:pt x="7137" y="23463"/>
                      <a:pt x="7028" y="23123"/>
                    </a:cubicBezTo>
                    <a:cubicBezTo>
                      <a:pt x="6851" y="22552"/>
                      <a:pt x="6688" y="21982"/>
                      <a:pt x="6539" y="21397"/>
                    </a:cubicBezTo>
                    <a:cubicBezTo>
                      <a:pt x="6525" y="21329"/>
                      <a:pt x="6512" y="21261"/>
                      <a:pt x="6484" y="21180"/>
                    </a:cubicBezTo>
                    <a:cubicBezTo>
                      <a:pt x="6512" y="21180"/>
                      <a:pt x="6525" y="21180"/>
                      <a:pt x="6552" y="21166"/>
                    </a:cubicBezTo>
                    <a:cubicBezTo>
                      <a:pt x="6743" y="21125"/>
                      <a:pt x="6933" y="21071"/>
                      <a:pt x="7137" y="21030"/>
                    </a:cubicBezTo>
                    <a:close/>
                    <a:moveTo>
                      <a:pt x="29713" y="17564"/>
                    </a:moveTo>
                    <a:cubicBezTo>
                      <a:pt x="30284" y="18584"/>
                      <a:pt x="30842" y="19589"/>
                      <a:pt x="31426" y="20609"/>
                    </a:cubicBezTo>
                    <a:cubicBezTo>
                      <a:pt x="32133" y="21832"/>
                      <a:pt x="32826" y="23137"/>
                      <a:pt x="33682" y="24265"/>
                    </a:cubicBezTo>
                    <a:cubicBezTo>
                      <a:pt x="32282" y="24224"/>
                      <a:pt x="30882" y="24184"/>
                      <a:pt x="29482" y="24156"/>
                    </a:cubicBezTo>
                    <a:cubicBezTo>
                      <a:pt x="28803" y="24143"/>
                      <a:pt x="28123" y="24129"/>
                      <a:pt x="27430" y="24102"/>
                    </a:cubicBezTo>
                    <a:cubicBezTo>
                      <a:pt x="27430" y="23626"/>
                      <a:pt x="27199" y="23110"/>
                      <a:pt x="27090" y="22661"/>
                    </a:cubicBezTo>
                    <a:cubicBezTo>
                      <a:pt x="26913" y="22050"/>
                      <a:pt x="26737" y="21438"/>
                      <a:pt x="26560" y="20840"/>
                    </a:cubicBezTo>
                    <a:cubicBezTo>
                      <a:pt x="26247" y="19848"/>
                      <a:pt x="25935" y="18855"/>
                      <a:pt x="25500" y="17931"/>
                    </a:cubicBezTo>
                    <a:cubicBezTo>
                      <a:pt x="25976" y="17877"/>
                      <a:pt x="26465" y="17836"/>
                      <a:pt x="26941" y="17795"/>
                    </a:cubicBezTo>
                    <a:cubicBezTo>
                      <a:pt x="27484" y="17754"/>
                      <a:pt x="28028" y="17727"/>
                      <a:pt x="28572" y="17686"/>
                    </a:cubicBezTo>
                    <a:cubicBezTo>
                      <a:pt x="28952" y="17673"/>
                      <a:pt x="29360" y="17700"/>
                      <a:pt x="29713" y="17564"/>
                    </a:cubicBezTo>
                    <a:close/>
                    <a:moveTo>
                      <a:pt x="27607" y="8661"/>
                    </a:moveTo>
                    <a:cubicBezTo>
                      <a:pt x="29510" y="11203"/>
                      <a:pt x="31086" y="13962"/>
                      <a:pt x="32649" y="16721"/>
                    </a:cubicBezTo>
                    <a:cubicBezTo>
                      <a:pt x="33451" y="18121"/>
                      <a:pt x="34253" y="19535"/>
                      <a:pt x="35096" y="20908"/>
                    </a:cubicBezTo>
                    <a:cubicBezTo>
                      <a:pt x="35844" y="22090"/>
                      <a:pt x="36591" y="23341"/>
                      <a:pt x="37502" y="24415"/>
                    </a:cubicBezTo>
                    <a:cubicBezTo>
                      <a:pt x="37216" y="24401"/>
                      <a:pt x="36917" y="24387"/>
                      <a:pt x="36632" y="24374"/>
                    </a:cubicBezTo>
                    <a:cubicBezTo>
                      <a:pt x="35939" y="24347"/>
                      <a:pt x="35232" y="24319"/>
                      <a:pt x="34525" y="24306"/>
                    </a:cubicBezTo>
                    <a:cubicBezTo>
                      <a:pt x="34525" y="24238"/>
                      <a:pt x="34512" y="24184"/>
                      <a:pt x="34484" y="24129"/>
                    </a:cubicBezTo>
                    <a:cubicBezTo>
                      <a:pt x="33710" y="22784"/>
                      <a:pt x="32799" y="21506"/>
                      <a:pt x="31997" y="20160"/>
                    </a:cubicBezTo>
                    <a:cubicBezTo>
                      <a:pt x="31195" y="18787"/>
                      <a:pt x="30407" y="17401"/>
                      <a:pt x="29618" y="16015"/>
                    </a:cubicBezTo>
                    <a:cubicBezTo>
                      <a:pt x="28844" y="14655"/>
                      <a:pt x="28069" y="13310"/>
                      <a:pt x="27226" y="11991"/>
                    </a:cubicBezTo>
                    <a:cubicBezTo>
                      <a:pt x="26533" y="10904"/>
                      <a:pt x="25826" y="9694"/>
                      <a:pt x="24956" y="8702"/>
                    </a:cubicBezTo>
                    <a:cubicBezTo>
                      <a:pt x="25486" y="8688"/>
                      <a:pt x="26016" y="8688"/>
                      <a:pt x="26560" y="8675"/>
                    </a:cubicBezTo>
                    <a:cubicBezTo>
                      <a:pt x="26715" y="8675"/>
                      <a:pt x="26915" y="8684"/>
                      <a:pt x="27126" y="8684"/>
                    </a:cubicBezTo>
                    <a:cubicBezTo>
                      <a:pt x="27285" y="8684"/>
                      <a:pt x="27449" y="8679"/>
                      <a:pt x="27607" y="8661"/>
                    </a:cubicBezTo>
                    <a:close/>
                    <a:moveTo>
                      <a:pt x="4065" y="27609"/>
                    </a:moveTo>
                    <a:lnTo>
                      <a:pt x="4065" y="27609"/>
                    </a:lnTo>
                    <a:cubicBezTo>
                      <a:pt x="4038" y="28207"/>
                      <a:pt x="4024" y="28818"/>
                      <a:pt x="4038" y="29430"/>
                    </a:cubicBezTo>
                    <a:cubicBezTo>
                      <a:pt x="4038" y="30055"/>
                      <a:pt x="4038" y="30694"/>
                      <a:pt x="4092" y="31319"/>
                    </a:cubicBezTo>
                    <a:cubicBezTo>
                      <a:pt x="4106" y="31401"/>
                      <a:pt x="4119" y="31483"/>
                      <a:pt x="4133" y="31564"/>
                    </a:cubicBezTo>
                    <a:lnTo>
                      <a:pt x="3902" y="31564"/>
                    </a:lnTo>
                    <a:cubicBezTo>
                      <a:pt x="3521" y="31537"/>
                      <a:pt x="2923" y="31605"/>
                      <a:pt x="2583" y="31428"/>
                    </a:cubicBezTo>
                    <a:cubicBezTo>
                      <a:pt x="2230" y="31238"/>
                      <a:pt x="2339" y="30368"/>
                      <a:pt x="2325" y="29987"/>
                    </a:cubicBezTo>
                    <a:cubicBezTo>
                      <a:pt x="2312" y="29593"/>
                      <a:pt x="2162" y="28941"/>
                      <a:pt x="2434" y="28655"/>
                    </a:cubicBezTo>
                    <a:cubicBezTo>
                      <a:pt x="2692" y="28370"/>
                      <a:pt x="3154" y="28207"/>
                      <a:pt x="3467" y="28017"/>
                    </a:cubicBezTo>
                    <a:cubicBezTo>
                      <a:pt x="3671" y="27881"/>
                      <a:pt x="3875" y="27745"/>
                      <a:pt x="4065" y="27609"/>
                    </a:cubicBezTo>
                    <a:close/>
                    <a:moveTo>
                      <a:pt x="24589" y="24646"/>
                    </a:moveTo>
                    <a:cubicBezTo>
                      <a:pt x="25595" y="24700"/>
                      <a:pt x="26614" y="24741"/>
                      <a:pt x="27620" y="24782"/>
                    </a:cubicBezTo>
                    <a:cubicBezTo>
                      <a:pt x="29686" y="24890"/>
                      <a:pt x="31766" y="24985"/>
                      <a:pt x="33832" y="25081"/>
                    </a:cubicBezTo>
                    <a:cubicBezTo>
                      <a:pt x="35912" y="25162"/>
                      <a:pt x="37978" y="25244"/>
                      <a:pt x="40057" y="25339"/>
                    </a:cubicBezTo>
                    <a:cubicBezTo>
                      <a:pt x="40533" y="25366"/>
                      <a:pt x="41022" y="25380"/>
                      <a:pt x="41498" y="25407"/>
                    </a:cubicBezTo>
                    <a:cubicBezTo>
                      <a:pt x="41783" y="25420"/>
                      <a:pt x="42055" y="25434"/>
                      <a:pt x="42327" y="25448"/>
                    </a:cubicBezTo>
                    <a:cubicBezTo>
                      <a:pt x="42599" y="25461"/>
                      <a:pt x="42708" y="25420"/>
                      <a:pt x="42803" y="25665"/>
                    </a:cubicBezTo>
                    <a:cubicBezTo>
                      <a:pt x="42980" y="26086"/>
                      <a:pt x="42966" y="26698"/>
                      <a:pt x="43007" y="27147"/>
                    </a:cubicBezTo>
                    <a:cubicBezTo>
                      <a:pt x="43047" y="27690"/>
                      <a:pt x="43075" y="28220"/>
                      <a:pt x="43061" y="28751"/>
                    </a:cubicBezTo>
                    <a:cubicBezTo>
                      <a:pt x="43061" y="29321"/>
                      <a:pt x="43020" y="29892"/>
                      <a:pt x="42966" y="30450"/>
                    </a:cubicBezTo>
                    <a:cubicBezTo>
                      <a:pt x="42925" y="30749"/>
                      <a:pt x="42884" y="31048"/>
                      <a:pt x="42844" y="31333"/>
                    </a:cubicBezTo>
                    <a:cubicBezTo>
                      <a:pt x="42776" y="31714"/>
                      <a:pt x="42816" y="31768"/>
                      <a:pt x="42449" y="31809"/>
                    </a:cubicBezTo>
                    <a:cubicBezTo>
                      <a:pt x="42100" y="31843"/>
                      <a:pt x="41753" y="31854"/>
                      <a:pt x="41405" y="31854"/>
                    </a:cubicBezTo>
                    <a:cubicBezTo>
                      <a:pt x="40704" y="31854"/>
                      <a:pt x="40004" y="31808"/>
                      <a:pt x="39300" y="31808"/>
                    </a:cubicBezTo>
                    <a:cubicBezTo>
                      <a:pt x="39239" y="31808"/>
                      <a:pt x="39179" y="31808"/>
                      <a:pt x="39119" y="31809"/>
                    </a:cubicBezTo>
                    <a:cubicBezTo>
                      <a:pt x="39119" y="31537"/>
                      <a:pt x="39106" y="31251"/>
                      <a:pt x="39079" y="30980"/>
                    </a:cubicBezTo>
                    <a:cubicBezTo>
                      <a:pt x="38700" y="27912"/>
                      <a:pt x="36105" y="25583"/>
                      <a:pt x="33002" y="25583"/>
                    </a:cubicBezTo>
                    <a:cubicBezTo>
                      <a:pt x="32984" y="25583"/>
                      <a:pt x="32966" y="25583"/>
                      <a:pt x="32948" y="25584"/>
                    </a:cubicBezTo>
                    <a:cubicBezTo>
                      <a:pt x="31304" y="25584"/>
                      <a:pt x="29741" y="26318"/>
                      <a:pt x="28721" y="27609"/>
                    </a:cubicBezTo>
                    <a:cubicBezTo>
                      <a:pt x="28232" y="28248"/>
                      <a:pt x="27824" y="29009"/>
                      <a:pt x="27607" y="29811"/>
                    </a:cubicBezTo>
                    <a:cubicBezTo>
                      <a:pt x="27403" y="30368"/>
                      <a:pt x="27294" y="30966"/>
                      <a:pt x="27308" y="31578"/>
                    </a:cubicBezTo>
                    <a:cubicBezTo>
                      <a:pt x="27135" y="31555"/>
                      <a:pt x="26959" y="31547"/>
                      <a:pt x="26781" y="31547"/>
                    </a:cubicBezTo>
                    <a:cubicBezTo>
                      <a:pt x="26424" y="31547"/>
                      <a:pt x="26062" y="31578"/>
                      <a:pt x="25717" y="31578"/>
                    </a:cubicBezTo>
                    <a:cubicBezTo>
                      <a:pt x="25065" y="31578"/>
                      <a:pt x="24413" y="31564"/>
                      <a:pt x="23760" y="31550"/>
                    </a:cubicBezTo>
                    <a:cubicBezTo>
                      <a:pt x="23121" y="31537"/>
                      <a:pt x="22469" y="31523"/>
                      <a:pt x="21816" y="31496"/>
                    </a:cubicBezTo>
                    <a:cubicBezTo>
                      <a:pt x="21512" y="31488"/>
                      <a:pt x="21203" y="31472"/>
                      <a:pt x="20892" y="31472"/>
                    </a:cubicBezTo>
                    <a:cubicBezTo>
                      <a:pt x="20662" y="31472"/>
                      <a:pt x="20430" y="31481"/>
                      <a:pt x="20199" y="31510"/>
                    </a:cubicBezTo>
                    <a:cubicBezTo>
                      <a:pt x="20199" y="31333"/>
                      <a:pt x="20185" y="31156"/>
                      <a:pt x="20158" y="30980"/>
                    </a:cubicBezTo>
                    <a:cubicBezTo>
                      <a:pt x="19780" y="27912"/>
                      <a:pt x="17198" y="25583"/>
                      <a:pt x="14082" y="25583"/>
                    </a:cubicBezTo>
                    <a:cubicBezTo>
                      <a:pt x="14064" y="25583"/>
                      <a:pt x="14046" y="25583"/>
                      <a:pt x="14028" y="25584"/>
                    </a:cubicBezTo>
                    <a:cubicBezTo>
                      <a:pt x="12397" y="25584"/>
                      <a:pt x="10820" y="26318"/>
                      <a:pt x="9801" y="27609"/>
                    </a:cubicBezTo>
                    <a:cubicBezTo>
                      <a:pt x="9312" y="28248"/>
                      <a:pt x="8904" y="29009"/>
                      <a:pt x="8686" y="29811"/>
                    </a:cubicBezTo>
                    <a:cubicBezTo>
                      <a:pt x="8510" y="30314"/>
                      <a:pt x="8414" y="30844"/>
                      <a:pt x="8387" y="31387"/>
                    </a:cubicBezTo>
                    <a:cubicBezTo>
                      <a:pt x="7409" y="31387"/>
                      <a:pt x="6416" y="31401"/>
                      <a:pt x="5438" y="31415"/>
                    </a:cubicBezTo>
                    <a:cubicBezTo>
                      <a:pt x="5374" y="31415"/>
                      <a:pt x="5314" y="31417"/>
                      <a:pt x="5256" y="31417"/>
                    </a:cubicBezTo>
                    <a:cubicBezTo>
                      <a:pt x="5056" y="31417"/>
                      <a:pt x="4897" y="31392"/>
                      <a:pt x="4812" y="31170"/>
                    </a:cubicBezTo>
                    <a:cubicBezTo>
                      <a:pt x="4731" y="30966"/>
                      <a:pt x="4758" y="30667"/>
                      <a:pt x="4745" y="30450"/>
                    </a:cubicBezTo>
                    <a:cubicBezTo>
                      <a:pt x="4690" y="29906"/>
                      <a:pt x="4663" y="29376"/>
                      <a:pt x="4649" y="28832"/>
                    </a:cubicBezTo>
                    <a:cubicBezTo>
                      <a:pt x="4636" y="28356"/>
                      <a:pt x="4636" y="27881"/>
                      <a:pt x="4649" y="27405"/>
                    </a:cubicBezTo>
                    <a:cubicBezTo>
                      <a:pt x="4649" y="26929"/>
                      <a:pt x="4581" y="26250"/>
                      <a:pt x="4745" y="25787"/>
                    </a:cubicBezTo>
                    <a:cubicBezTo>
                      <a:pt x="4880" y="25393"/>
                      <a:pt x="5044" y="25380"/>
                      <a:pt x="5411" y="25312"/>
                    </a:cubicBezTo>
                    <a:cubicBezTo>
                      <a:pt x="5669" y="25271"/>
                      <a:pt x="5927" y="25244"/>
                      <a:pt x="6185" y="25217"/>
                    </a:cubicBezTo>
                    <a:cubicBezTo>
                      <a:pt x="6688" y="25149"/>
                      <a:pt x="7178" y="25108"/>
                      <a:pt x="7680" y="25081"/>
                    </a:cubicBezTo>
                    <a:cubicBezTo>
                      <a:pt x="11785" y="24890"/>
                      <a:pt x="15904" y="24863"/>
                      <a:pt x="20022" y="24782"/>
                    </a:cubicBezTo>
                    <a:cubicBezTo>
                      <a:pt x="21205" y="24754"/>
                      <a:pt x="22387" y="24727"/>
                      <a:pt x="23570" y="24686"/>
                    </a:cubicBezTo>
                    <a:cubicBezTo>
                      <a:pt x="23910" y="24686"/>
                      <a:pt x="24249" y="24659"/>
                      <a:pt x="24589" y="24646"/>
                    </a:cubicBezTo>
                    <a:close/>
                    <a:moveTo>
                      <a:pt x="14086" y="26348"/>
                    </a:moveTo>
                    <a:cubicBezTo>
                      <a:pt x="16366" y="26348"/>
                      <a:pt x="18528" y="27855"/>
                      <a:pt x="19207" y="30083"/>
                    </a:cubicBezTo>
                    <a:cubicBezTo>
                      <a:pt x="19995" y="32706"/>
                      <a:pt x="18799" y="36253"/>
                      <a:pt x="15795" y="36702"/>
                    </a:cubicBezTo>
                    <a:cubicBezTo>
                      <a:pt x="15453" y="36755"/>
                      <a:pt x="15098" y="36782"/>
                      <a:pt x="14738" y="36782"/>
                    </a:cubicBezTo>
                    <a:cubicBezTo>
                      <a:pt x="13611" y="36782"/>
                      <a:pt x="12441" y="36515"/>
                      <a:pt x="11513" y="35927"/>
                    </a:cubicBezTo>
                    <a:cubicBezTo>
                      <a:pt x="10412" y="35234"/>
                      <a:pt x="9583" y="34119"/>
                      <a:pt x="9216" y="32869"/>
                    </a:cubicBezTo>
                    <a:cubicBezTo>
                      <a:pt x="8632" y="30898"/>
                      <a:pt x="9393" y="28859"/>
                      <a:pt x="10847" y="27541"/>
                    </a:cubicBezTo>
                    <a:cubicBezTo>
                      <a:pt x="11500" y="26997"/>
                      <a:pt x="12275" y="26603"/>
                      <a:pt x="13117" y="26440"/>
                    </a:cubicBezTo>
                    <a:cubicBezTo>
                      <a:pt x="13440" y="26378"/>
                      <a:pt x="13764" y="26348"/>
                      <a:pt x="14086" y="26348"/>
                    </a:cubicBezTo>
                    <a:close/>
                    <a:moveTo>
                      <a:pt x="32997" y="26348"/>
                    </a:moveTo>
                    <a:cubicBezTo>
                      <a:pt x="35286" y="26348"/>
                      <a:pt x="37446" y="27855"/>
                      <a:pt x="38114" y="30083"/>
                    </a:cubicBezTo>
                    <a:cubicBezTo>
                      <a:pt x="38902" y="32706"/>
                      <a:pt x="37719" y="36253"/>
                      <a:pt x="34715" y="36702"/>
                    </a:cubicBezTo>
                    <a:cubicBezTo>
                      <a:pt x="34374" y="36755"/>
                      <a:pt x="34018" y="36782"/>
                      <a:pt x="33659" y="36782"/>
                    </a:cubicBezTo>
                    <a:cubicBezTo>
                      <a:pt x="32531" y="36782"/>
                      <a:pt x="31361" y="36515"/>
                      <a:pt x="30434" y="35927"/>
                    </a:cubicBezTo>
                    <a:cubicBezTo>
                      <a:pt x="29319" y="35234"/>
                      <a:pt x="28490" y="34119"/>
                      <a:pt x="28123" y="32869"/>
                    </a:cubicBezTo>
                    <a:cubicBezTo>
                      <a:pt x="27552" y="30898"/>
                      <a:pt x="28313" y="28859"/>
                      <a:pt x="29768" y="27541"/>
                    </a:cubicBezTo>
                    <a:cubicBezTo>
                      <a:pt x="30420" y="26997"/>
                      <a:pt x="31195" y="26603"/>
                      <a:pt x="32024" y="26440"/>
                    </a:cubicBezTo>
                    <a:cubicBezTo>
                      <a:pt x="32348" y="26378"/>
                      <a:pt x="32674" y="26348"/>
                      <a:pt x="32997" y="26348"/>
                    </a:cubicBezTo>
                    <a:close/>
                    <a:moveTo>
                      <a:pt x="24238" y="0"/>
                    </a:moveTo>
                    <a:cubicBezTo>
                      <a:pt x="24197" y="0"/>
                      <a:pt x="24155" y="1"/>
                      <a:pt x="24113" y="3"/>
                    </a:cubicBezTo>
                    <a:cubicBezTo>
                      <a:pt x="23176" y="44"/>
                      <a:pt x="22319" y="506"/>
                      <a:pt x="21789" y="1294"/>
                    </a:cubicBezTo>
                    <a:cubicBezTo>
                      <a:pt x="21422" y="1838"/>
                      <a:pt x="21137" y="2694"/>
                      <a:pt x="21341" y="3374"/>
                    </a:cubicBezTo>
                    <a:cubicBezTo>
                      <a:pt x="21259" y="3374"/>
                      <a:pt x="21164" y="3388"/>
                      <a:pt x="21082" y="3401"/>
                    </a:cubicBezTo>
                    <a:cubicBezTo>
                      <a:pt x="20661" y="3456"/>
                      <a:pt x="20552" y="3768"/>
                      <a:pt x="20430" y="4135"/>
                    </a:cubicBezTo>
                    <a:cubicBezTo>
                      <a:pt x="20158" y="4978"/>
                      <a:pt x="19954" y="5821"/>
                      <a:pt x="19791" y="6690"/>
                    </a:cubicBezTo>
                    <a:cubicBezTo>
                      <a:pt x="19587" y="7261"/>
                      <a:pt x="19044" y="8376"/>
                      <a:pt x="19954" y="8648"/>
                    </a:cubicBezTo>
                    <a:cubicBezTo>
                      <a:pt x="19995" y="8648"/>
                      <a:pt x="20049" y="8661"/>
                      <a:pt x="20104" y="8675"/>
                    </a:cubicBezTo>
                    <a:cubicBezTo>
                      <a:pt x="19302" y="9762"/>
                      <a:pt x="18622" y="10931"/>
                      <a:pt x="17929" y="12073"/>
                    </a:cubicBezTo>
                    <a:cubicBezTo>
                      <a:pt x="17168" y="13296"/>
                      <a:pt x="16434" y="14533"/>
                      <a:pt x="15713" y="15756"/>
                    </a:cubicBezTo>
                    <a:cubicBezTo>
                      <a:pt x="15639" y="15751"/>
                      <a:pt x="15565" y="15749"/>
                      <a:pt x="15489" y="15749"/>
                    </a:cubicBezTo>
                    <a:cubicBezTo>
                      <a:pt x="14596" y="15749"/>
                      <a:pt x="13617" y="16098"/>
                      <a:pt x="12778" y="16287"/>
                    </a:cubicBezTo>
                    <a:cubicBezTo>
                      <a:pt x="11636" y="16531"/>
                      <a:pt x="10494" y="16803"/>
                      <a:pt x="9366" y="17075"/>
                    </a:cubicBezTo>
                    <a:cubicBezTo>
                      <a:pt x="8279" y="17333"/>
                      <a:pt x="7205" y="17605"/>
                      <a:pt x="6117" y="17863"/>
                    </a:cubicBezTo>
                    <a:cubicBezTo>
                      <a:pt x="6117" y="17768"/>
                      <a:pt x="6090" y="17727"/>
                      <a:pt x="6022" y="17605"/>
                    </a:cubicBezTo>
                    <a:cubicBezTo>
                      <a:pt x="5990" y="17540"/>
                      <a:pt x="5906" y="17484"/>
                      <a:pt x="5832" y="17484"/>
                    </a:cubicBezTo>
                    <a:cubicBezTo>
                      <a:pt x="5813" y="17484"/>
                      <a:pt x="5794" y="17488"/>
                      <a:pt x="5778" y="17496"/>
                    </a:cubicBezTo>
                    <a:cubicBezTo>
                      <a:pt x="5506" y="17605"/>
                      <a:pt x="5424" y="17809"/>
                      <a:pt x="5411" y="18040"/>
                    </a:cubicBezTo>
                    <a:cubicBezTo>
                      <a:pt x="4459" y="18285"/>
                      <a:pt x="3494" y="18516"/>
                      <a:pt x="2543" y="18774"/>
                    </a:cubicBezTo>
                    <a:cubicBezTo>
                      <a:pt x="1985" y="18910"/>
                      <a:pt x="1414" y="19019"/>
                      <a:pt x="871" y="19209"/>
                    </a:cubicBezTo>
                    <a:cubicBezTo>
                      <a:pt x="531" y="19318"/>
                      <a:pt x="259" y="19508"/>
                      <a:pt x="164" y="19861"/>
                    </a:cubicBezTo>
                    <a:cubicBezTo>
                      <a:pt x="1" y="20459"/>
                      <a:pt x="218" y="21424"/>
                      <a:pt x="626" y="21873"/>
                    </a:cubicBezTo>
                    <a:cubicBezTo>
                      <a:pt x="906" y="22182"/>
                      <a:pt x="1264" y="22283"/>
                      <a:pt x="1643" y="22283"/>
                    </a:cubicBezTo>
                    <a:cubicBezTo>
                      <a:pt x="2147" y="22283"/>
                      <a:pt x="2691" y="22104"/>
                      <a:pt x="3141" y="21995"/>
                    </a:cubicBezTo>
                    <a:cubicBezTo>
                      <a:pt x="4106" y="21764"/>
                      <a:pt x="5057" y="21533"/>
                      <a:pt x="6022" y="21302"/>
                    </a:cubicBezTo>
                    <a:cubicBezTo>
                      <a:pt x="6145" y="21791"/>
                      <a:pt x="6267" y="22294"/>
                      <a:pt x="6416" y="22784"/>
                    </a:cubicBezTo>
                    <a:cubicBezTo>
                      <a:pt x="6539" y="23205"/>
                      <a:pt x="6647" y="23762"/>
                      <a:pt x="6851" y="24224"/>
                    </a:cubicBezTo>
                    <a:cubicBezTo>
                      <a:pt x="6484" y="24252"/>
                      <a:pt x="6131" y="24306"/>
                      <a:pt x="5764" y="24360"/>
                    </a:cubicBezTo>
                    <a:cubicBezTo>
                      <a:pt x="5343" y="24428"/>
                      <a:pt x="4758" y="24483"/>
                      <a:pt x="4418" y="24782"/>
                    </a:cubicBezTo>
                    <a:cubicBezTo>
                      <a:pt x="4092" y="25081"/>
                      <a:pt x="4146" y="25597"/>
                      <a:pt x="4133" y="25991"/>
                    </a:cubicBezTo>
                    <a:cubicBezTo>
                      <a:pt x="4119" y="26385"/>
                      <a:pt x="4092" y="26766"/>
                      <a:pt x="4078" y="27147"/>
                    </a:cubicBezTo>
                    <a:cubicBezTo>
                      <a:pt x="3644" y="27269"/>
                      <a:pt x="3222" y="27459"/>
                      <a:pt x="2828" y="27663"/>
                    </a:cubicBezTo>
                    <a:cubicBezTo>
                      <a:pt x="2434" y="27867"/>
                      <a:pt x="1958" y="28057"/>
                      <a:pt x="1741" y="28465"/>
                    </a:cubicBezTo>
                    <a:cubicBezTo>
                      <a:pt x="1523" y="28886"/>
                      <a:pt x="1632" y="29430"/>
                      <a:pt x="1645" y="29892"/>
                    </a:cubicBezTo>
                    <a:cubicBezTo>
                      <a:pt x="1659" y="30409"/>
                      <a:pt x="1550" y="31116"/>
                      <a:pt x="1781" y="31591"/>
                    </a:cubicBezTo>
                    <a:cubicBezTo>
                      <a:pt x="2090" y="32219"/>
                      <a:pt x="3022" y="32272"/>
                      <a:pt x="3759" y="32272"/>
                    </a:cubicBezTo>
                    <a:cubicBezTo>
                      <a:pt x="3909" y="32272"/>
                      <a:pt x="4052" y="32270"/>
                      <a:pt x="4179" y="32270"/>
                    </a:cubicBezTo>
                    <a:cubicBezTo>
                      <a:pt x="4224" y="32270"/>
                      <a:pt x="4268" y="32270"/>
                      <a:pt x="4310" y="32271"/>
                    </a:cubicBezTo>
                    <a:cubicBezTo>
                      <a:pt x="4560" y="32280"/>
                      <a:pt x="4820" y="32287"/>
                      <a:pt x="5083" y="32287"/>
                    </a:cubicBezTo>
                    <a:cubicBezTo>
                      <a:pt x="5576" y="32287"/>
                      <a:pt x="6083" y="32265"/>
                      <a:pt x="6579" y="32203"/>
                    </a:cubicBezTo>
                    <a:cubicBezTo>
                      <a:pt x="7205" y="32203"/>
                      <a:pt x="7816" y="32203"/>
                      <a:pt x="8428" y="32189"/>
                    </a:cubicBezTo>
                    <a:cubicBezTo>
                      <a:pt x="8605" y="33617"/>
                      <a:pt x="9325" y="34976"/>
                      <a:pt x="10385" y="35927"/>
                    </a:cubicBezTo>
                    <a:cubicBezTo>
                      <a:pt x="11622" y="37042"/>
                      <a:pt x="13212" y="37477"/>
                      <a:pt x="14844" y="37504"/>
                    </a:cubicBezTo>
                    <a:cubicBezTo>
                      <a:pt x="14879" y="37504"/>
                      <a:pt x="14915" y="37505"/>
                      <a:pt x="14950" y="37505"/>
                    </a:cubicBezTo>
                    <a:cubicBezTo>
                      <a:pt x="16617" y="37505"/>
                      <a:pt x="18045" y="36877"/>
                      <a:pt x="19044" y="35506"/>
                    </a:cubicBezTo>
                    <a:cubicBezTo>
                      <a:pt x="19764" y="34500"/>
                      <a:pt x="20158" y="33277"/>
                      <a:pt x="20199" y="32040"/>
                    </a:cubicBezTo>
                    <a:cubicBezTo>
                      <a:pt x="20729" y="32176"/>
                      <a:pt x="21286" y="32217"/>
                      <a:pt x="21816" y="32257"/>
                    </a:cubicBezTo>
                    <a:cubicBezTo>
                      <a:pt x="22469" y="32312"/>
                      <a:pt x="23121" y="32352"/>
                      <a:pt x="23760" y="32380"/>
                    </a:cubicBezTo>
                    <a:cubicBezTo>
                      <a:pt x="24413" y="32407"/>
                      <a:pt x="25065" y="32420"/>
                      <a:pt x="25717" y="32434"/>
                    </a:cubicBezTo>
                    <a:cubicBezTo>
                      <a:pt x="26049" y="32434"/>
                      <a:pt x="26407" y="32461"/>
                      <a:pt x="26758" y="32461"/>
                    </a:cubicBezTo>
                    <a:cubicBezTo>
                      <a:pt x="26968" y="32461"/>
                      <a:pt x="27177" y="32451"/>
                      <a:pt x="27376" y="32420"/>
                    </a:cubicBezTo>
                    <a:cubicBezTo>
                      <a:pt x="27593" y="33766"/>
                      <a:pt x="28286" y="35016"/>
                      <a:pt x="29306" y="35927"/>
                    </a:cubicBezTo>
                    <a:cubicBezTo>
                      <a:pt x="30543" y="37042"/>
                      <a:pt x="32119" y="37477"/>
                      <a:pt x="33764" y="37504"/>
                    </a:cubicBezTo>
                    <a:cubicBezTo>
                      <a:pt x="33799" y="37504"/>
                      <a:pt x="33835" y="37505"/>
                      <a:pt x="33870" y="37505"/>
                    </a:cubicBezTo>
                    <a:cubicBezTo>
                      <a:pt x="35524" y="37505"/>
                      <a:pt x="36965" y="36877"/>
                      <a:pt x="37950" y="35506"/>
                    </a:cubicBezTo>
                    <a:cubicBezTo>
                      <a:pt x="38576" y="34650"/>
                      <a:pt x="38956" y="33617"/>
                      <a:pt x="39079" y="32556"/>
                    </a:cubicBezTo>
                    <a:cubicBezTo>
                      <a:pt x="39639" y="32650"/>
                      <a:pt x="40218" y="32682"/>
                      <a:pt x="40798" y="32682"/>
                    </a:cubicBezTo>
                    <a:cubicBezTo>
                      <a:pt x="41316" y="32682"/>
                      <a:pt x="41834" y="32656"/>
                      <a:pt x="42341" y="32624"/>
                    </a:cubicBezTo>
                    <a:cubicBezTo>
                      <a:pt x="42721" y="32597"/>
                      <a:pt x="43129" y="32597"/>
                      <a:pt x="43374" y="32271"/>
                    </a:cubicBezTo>
                    <a:cubicBezTo>
                      <a:pt x="43632" y="31945"/>
                      <a:pt x="43632" y="31401"/>
                      <a:pt x="43686" y="30993"/>
                    </a:cubicBezTo>
                    <a:cubicBezTo>
                      <a:pt x="43836" y="29865"/>
                      <a:pt x="43877" y="28696"/>
                      <a:pt x="43809" y="27554"/>
                    </a:cubicBezTo>
                    <a:cubicBezTo>
                      <a:pt x="43781" y="27051"/>
                      <a:pt x="43727" y="26549"/>
                      <a:pt x="43659" y="26059"/>
                    </a:cubicBezTo>
                    <a:cubicBezTo>
                      <a:pt x="43605" y="25638"/>
                      <a:pt x="43605" y="25121"/>
                      <a:pt x="43238" y="24836"/>
                    </a:cubicBezTo>
                    <a:cubicBezTo>
                      <a:pt x="42925" y="24578"/>
                      <a:pt x="42504" y="24605"/>
                      <a:pt x="42123" y="24591"/>
                    </a:cubicBezTo>
                    <a:cubicBezTo>
                      <a:pt x="41498" y="24564"/>
                      <a:pt x="40886" y="24537"/>
                      <a:pt x="40261" y="24523"/>
                    </a:cubicBezTo>
                    <a:cubicBezTo>
                      <a:pt x="39636" y="24496"/>
                      <a:pt x="39024" y="24469"/>
                      <a:pt x="38399" y="24442"/>
                    </a:cubicBezTo>
                    <a:cubicBezTo>
                      <a:pt x="37502" y="23110"/>
                      <a:pt x="36510" y="21846"/>
                      <a:pt x="35653" y="20473"/>
                    </a:cubicBezTo>
                    <a:cubicBezTo>
                      <a:pt x="35014" y="19453"/>
                      <a:pt x="34403" y="18420"/>
                      <a:pt x="33805" y="17374"/>
                    </a:cubicBezTo>
                    <a:cubicBezTo>
                      <a:pt x="34240" y="17360"/>
                      <a:pt x="34783" y="17360"/>
                      <a:pt x="35137" y="17143"/>
                    </a:cubicBezTo>
                    <a:cubicBezTo>
                      <a:pt x="35354" y="17850"/>
                      <a:pt x="35680" y="18516"/>
                      <a:pt x="36088" y="19046"/>
                    </a:cubicBezTo>
                    <a:cubicBezTo>
                      <a:pt x="37312" y="20636"/>
                      <a:pt x="39350" y="21112"/>
                      <a:pt x="41240" y="21139"/>
                    </a:cubicBezTo>
                    <a:cubicBezTo>
                      <a:pt x="41448" y="21142"/>
                      <a:pt x="41657" y="21144"/>
                      <a:pt x="41868" y="21144"/>
                    </a:cubicBezTo>
                    <a:cubicBezTo>
                      <a:pt x="43685" y="21144"/>
                      <a:pt x="45577" y="20978"/>
                      <a:pt x="46881" y="19589"/>
                    </a:cubicBezTo>
                    <a:cubicBezTo>
                      <a:pt x="48253" y="18121"/>
                      <a:pt x="48688" y="15906"/>
                      <a:pt x="48430" y="13949"/>
                    </a:cubicBezTo>
                    <a:cubicBezTo>
                      <a:pt x="48362" y="13419"/>
                      <a:pt x="48036" y="13187"/>
                      <a:pt x="47614" y="13092"/>
                    </a:cubicBezTo>
                    <a:cubicBezTo>
                      <a:pt x="47778" y="12671"/>
                      <a:pt x="47628" y="12209"/>
                      <a:pt x="47302" y="11855"/>
                    </a:cubicBezTo>
                    <a:cubicBezTo>
                      <a:pt x="47071" y="11611"/>
                      <a:pt x="46758" y="11461"/>
                      <a:pt x="46473" y="11257"/>
                    </a:cubicBezTo>
                    <a:cubicBezTo>
                      <a:pt x="46092" y="10999"/>
                      <a:pt x="45970" y="10632"/>
                      <a:pt x="45847" y="10211"/>
                    </a:cubicBezTo>
                    <a:cubicBezTo>
                      <a:pt x="45572" y="9204"/>
                      <a:pt x="44779" y="7575"/>
                      <a:pt x="43571" y="7575"/>
                    </a:cubicBezTo>
                    <a:cubicBezTo>
                      <a:pt x="43408" y="7575"/>
                      <a:pt x="43238" y="7605"/>
                      <a:pt x="43061" y="7669"/>
                    </a:cubicBezTo>
                    <a:cubicBezTo>
                      <a:pt x="42744" y="7788"/>
                      <a:pt x="42466" y="8009"/>
                      <a:pt x="42126" y="8009"/>
                    </a:cubicBezTo>
                    <a:cubicBezTo>
                      <a:pt x="42116" y="8009"/>
                      <a:pt x="42106" y="8009"/>
                      <a:pt x="42096" y="8009"/>
                    </a:cubicBezTo>
                    <a:cubicBezTo>
                      <a:pt x="41729" y="7995"/>
                      <a:pt x="41376" y="7832"/>
                      <a:pt x="41009" y="7737"/>
                    </a:cubicBezTo>
                    <a:cubicBezTo>
                      <a:pt x="40820" y="7695"/>
                      <a:pt x="40624" y="7667"/>
                      <a:pt x="40430" y="7667"/>
                    </a:cubicBezTo>
                    <a:cubicBezTo>
                      <a:pt x="40064" y="7667"/>
                      <a:pt x="39707" y="7765"/>
                      <a:pt x="39432" y="8050"/>
                    </a:cubicBezTo>
                    <a:cubicBezTo>
                      <a:pt x="39011" y="8485"/>
                      <a:pt x="38970" y="9083"/>
                      <a:pt x="38780" y="9613"/>
                    </a:cubicBezTo>
                    <a:cubicBezTo>
                      <a:pt x="38535" y="10333"/>
                      <a:pt x="37950" y="10428"/>
                      <a:pt x="37271" y="10551"/>
                    </a:cubicBezTo>
                    <a:cubicBezTo>
                      <a:pt x="36686" y="10646"/>
                      <a:pt x="36075" y="10822"/>
                      <a:pt x="35762" y="11380"/>
                    </a:cubicBezTo>
                    <a:cubicBezTo>
                      <a:pt x="35409" y="12032"/>
                      <a:pt x="35517" y="12902"/>
                      <a:pt x="35776" y="13595"/>
                    </a:cubicBezTo>
                    <a:cubicBezTo>
                      <a:pt x="35680" y="13595"/>
                      <a:pt x="35599" y="13609"/>
                      <a:pt x="35504" y="13609"/>
                    </a:cubicBezTo>
                    <a:cubicBezTo>
                      <a:pt x="35218" y="13609"/>
                      <a:pt x="34933" y="13622"/>
                      <a:pt x="34647" y="13622"/>
                    </a:cubicBezTo>
                    <a:cubicBezTo>
                      <a:pt x="34512" y="13568"/>
                      <a:pt x="34362" y="13541"/>
                      <a:pt x="34185" y="13527"/>
                    </a:cubicBezTo>
                    <a:cubicBezTo>
                      <a:pt x="34101" y="13522"/>
                      <a:pt x="34018" y="13520"/>
                      <a:pt x="33935" y="13520"/>
                    </a:cubicBezTo>
                    <a:cubicBezTo>
                      <a:pt x="33574" y="13520"/>
                      <a:pt x="33220" y="13562"/>
                      <a:pt x="32867" y="13595"/>
                    </a:cubicBezTo>
                    <a:cubicBezTo>
                      <a:pt x="32581" y="13609"/>
                      <a:pt x="32310" y="13636"/>
                      <a:pt x="32038" y="13677"/>
                    </a:cubicBezTo>
                    <a:cubicBezTo>
                      <a:pt x="31943" y="13690"/>
                      <a:pt x="31847" y="13704"/>
                      <a:pt x="31766" y="13718"/>
                    </a:cubicBezTo>
                    <a:cubicBezTo>
                      <a:pt x="31739" y="13731"/>
                      <a:pt x="31712" y="13731"/>
                      <a:pt x="31698" y="13731"/>
                    </a:cubicBezTo>
                    <a:cubicBezTo>
                      <a:pt x="30597" y="11910"/>
                      <a:pt x="29442" y="10143"/>
                      <a:pt x="28069" y="8539"/>
                    </a:cubicBezTo>
                    <a:cubicBezTo>
                      <a:pt x="28286" y="8417"/>
                      <a:pt x="28422" y="8226"/>
                      <a:pt x="28422" y="7914"/>
                    </a:cubicBezTo>
                    <a:cubicBezTo>
                      <a:pt x="28422" y="7452"/>
                      <a:pt x="28300" y="6962"/>
                      <a:pt x="28232" y="6514"/>
                    </a:cubicBezTo>
                    <a:cubicBezTo>
                      <a:pt x="28150" y="5889"/>
                      <a:pt x="28069" y="5277"/>
                      <a:pt x="27974" y="4652"/>
                    </a:cubicBezTo>
                    <a:cubicBezTo>
                      <a:pt x="27919" y="4312"/>
                      <a:pt x="27879" y="3958"/>
                      <a:pt x="27580" y="3727"/>
                    </a:cubicBezTo>
                    <a:cubicBezTo>
                      <a:pt x="27430" y="3605"/>
                      <a:pt x="27253" y="3551"/>
                      <a:pt x="27063" y="3523"/>
                    </a:cubicBezTo>
                    <a:cubicBezTo>
                      <a:pt x="27335" y="2803"/>
                      <a:pt x="26981" y="1743"/>
                      <a:pt x="26574" y="1186"/>
                    </a:cubicBezTo>
                    <a:cubicBezTo>
                      <a:pt x="26027" y="431"/>
                      <a:pt x="25158" y="0"/>
                      <a:pt x="24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70" name="Google Shape;3870;p46"/>
            <p:cNvSpPr/>
            <p:nvPr/>
          </p:nvSpPr>
          <p:spPr>
            <a:xfrm>
              <a:off x="7558398" y="1343384"/>
              <a:ext cx="54947" cy="46248"/>
            </a:xfrm>
            <a:custGeom>
              <a:avLst/>
              <a:gdLst/>
              <a:ahLst/>
              <a:cxnLst/>
              <a:rect l="l" t="t" r="r" b="b"/>
              <a:pathLst>
                <a:path w="1605" h="1351" extrusionOk="0">
                  <a:moveTo>
                    <a:pt x="657" y="0"/>
                  </a:moveTo>
                  <a:cubicBezTo>
                    <a:pt x="605" y="0"/>
                    <a:pt x="553" y="7"/>
                    <a:pt x="504" y="26"/>
                  </a:cubicBezTo>
                  <a:cubicBezTo>
                    <a:pt x="273" y="80"/>
                    <a:pt x="82" y="257"/>
                    <a:pt x="41" y="488"/>
                  </a:cubicBezTo>
                  <a:cubicBezTo>
                    <a:pt x="1" y="733"/>
                    <a:pt x="69" y="1004"/>
                    <a:pt x="273" y="1167"/>
                  </a:cubicBezTo>
                  <a:cubicBezTo>
                    <a:pt x="381" y="1249"/>
                    <a:pt x="504" y="1317"/>
                    <a:pt x="640" y="1331"/>
                  </a:cubicBezTo>
                  <a:cubicBezTo>
                    <a:pt x="680" y="1344"/>
                    <a:pt x="721" y="1351"/>
                    <a:pt x="762" y="1351"/>
                  </a:cubicBezTo>
                  <a:cubicBezTo>
                    <a:pt x="803" y="1351"/>
                    <a:pt x="843" y="1344"/>
                    <a:pt x="884" y="1331"/>
                  </a:cubicBezTo>
                  <a:cubicBezTo>
                    <a:pt x="966" y="1303"/>
                    <a:pt x="1047" y="1276"/>
                    <a:pt x="1115" y="1222"/>
                  </a:cubicBezTo>
                  <a:cubicBezTo>
                    <a:pt x="1197" y="1208"/>
                    <a:pt x="1278" y="1167"/>
                    <a:pt x="1346" y="1113"/>
                  </a:cubicBezTo>
                  <a:cubicBezTo>
                    <a:pt x="1523" y="977"/>
                    <a:pt x="1605" y="773"/>
                    <a:pt x="1577" y="556"/>
                  </a:cubicBezTo>
                  <a:cubicBezTo>
                    <a:pt x="1550" y="366"/>
                    <a:pt x="1428" y="202"/>
                    <a:pt x="1265" y="107"/>
                  </a:cubicBezTo>
                  <a:cubicBezTo>
                    <a:pt x="1158" y="43"/>
                    <a:pt x="1043" y="21"/>
                    <a:pt x="933" y="21"/>
                  </a:cubicBezTo>
                  <a:cubicBezTo>
                    <a:pt x="903" y="21"/>
                    <a:pt x="873" y="23"/>
                    <a:pt x="843" y="26"/>
                  </a:cubicBezTo>
                  <a:cubicBezTo>
                    <a:pt x="784" y="11"/>
                    <a:pt x="720" y="0"/>
                    <a:pt x="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1" name="Google Shape;3871;p46"/>
            <p:cNvGrpSpPr/>
            <p:nvPr/>
          </p:nvGrpSpPr>
          <p:grpSpPr>
            <a:xfrm>
              <a:off x="6757122" y="1287857"/>
              <a:ext cx="1666868" cy="1283890"/>
              <a:chOff x="441439" y="2686369"/>
              <a:chExt cx="1666868" cy="1283890"/>
            </a:xfrm>
          </p:grpSpPr>
          <p:sp>
            <p:nvSpPr>
              <p:cNvPr id="3872" name="Google Shape;3872;p46"/>
              <p:cNvSpPr/>
              <p:nvPr/>
            </p:nvSpPr>
            <p:spPr>
              <a:xfrm>
                <a:off x="598264" y="3530060"/>
                <a:ext cx="1317842" cy="246816"/>
              </a:xfrm>
              <a:custGeom>
                <a:avLst/>
                <a:gdLst/>
                <a:ahLst/>
                <a:cxnLst/>
                <a:rect l="l" t="t" r="r" b="b"/>
                <a:pathLst>
                  <a:path w="38494" h="7210" extrusionOk="0">
                    <a:moveTo>
                      <a:pt x="20008" y="1"/>
                    </a:moveTo>
                    <a:cubicBezTo>
                      <a:pt x="19668" y="14"/>
                      <a:pt x="19329" y="41"/>
                      <a:pt x="18989" y="41"/>
                    </a:cubicBezTo>
                    <a:cubicBezTo>
                      <a:pt x="17806" y="82"/>
                      <a:pt x="16624" y="109"/>
                      <a:pt x="15441" y="137"/>
                    </a:cubicBezTo>
                    <a:cubicBezTo>
                      <a:pt x="11323" y="218"/>
                      <a:pt x="7204" y="245"/>
                      <a:pt x="3099" y="436"/>
                    </a:cubicBezTo>
                    <a:cubicBezTo>
                      <a:pt x="2597" y="463"/>
                      <a:pt x="2107" y="504"/>
                      <a:pt x="1604" y="572"/>
                    </a:cubicBezTo>
                    <a:cubicBezTo>
                      <a:pt x="1346" y="599"/>
                      <a:pt x="1088" y="626"/>
                      <a:pt x="830" y="667"/>
                    </a:cubicBezTo>
                    <a:cubicBezTo>
                      <a:pt x="463" y="735"/>
                      <a:pt x="299" y="748"/>
                      <a:pt x="164" y="1142"/>
                    </a:cubicBezTo>
                    <a:cubicBezTo>
                      <a:pt x="0" y="1605"/>
                      <a:pt x="68" y="2284"/>
                      <a:pt x="68" y="2760"/>
                    </a:cubicBezTo>
                    <a:cubicBezTo>
                      <a:pt x="55" y="3236"/>
                      <a:pt x="55" y="3711"/>
                      <a:pt x="68" y="4187"/>
                    </a:cubicBezTo>
                    <a:cubicBezTo>
                      <a:pt x="82" y="4731"/>
                      <a:pt x="109" y="5261"/>
                      <a:pt x="164" y="5805"/>
                    </a:cubicBezTo>
                    <a:cubicBezTo>
                      <a:pt x="177" y="6022"/>
                      <a:pt x="150" y="6321"/>
                      <a:pt x="231" y="6525"/>
                    </a:cubicBezTo>
                    <a:cubicBezTo>
                      <a:pt x="316" y="6747"/>
                      <a:pt x="475" y="6772"/>
                      <a:pt x="675" y="6772"/>
                    </a:cubicBezTo>
                    <a:cubicBezTo>
                      <a:pt x="733" y="6772"/>
                      <a:pt x="793" y="6770"/>
                      <a:pt x="857" y="6770"/>
                    </a:cubicBezTo>
                    <a:cubicBezTo>
                      <a:pt x="1835" y="6756"/>
                      <a:pt x="2828" y="6742"/>
                      <a:pt x="3806" y="6742"/>
                    </a:cubicBezTo>
                    <a:cubicBezTo>
                      <a:pt x="3833" y="6199"/>
                      <a:pt x="3929" y="5669"/>
                      <a:pt x="4105" y="5166"/>
                    </a:cubicBezTo>
                    <a:cubicBezTo>
                      <a:pt x="4323" y="4364"/>
                      <a:pt x="4731" y="3603"/>
                      <a:pt x="5220" y="2964"/>
                    </a:cubicBezTo>
                    <a:cubicBezTo>
                      <a:pt x="6239" y="1673"/>
                      <a:pt x="7816" y="939"/>
                      <a:pt x="9447" y="939"/>
                    </a:cubicBezTo>
                    <a:cubicBezTo>
                      <a:pt x="9465" y="938"/>
                      <a:pt x="9483" y="938"/>
                      <a:pt x="9501" y="938"/>
                    </a:cubicBezTo>
                    <a:cubicBezTo>
                      <a:pt x="12617" y="938"/>
                      <a:pt x="15199" y="3267"/>
                      <a:pt x="15577" y="6335"/>
                    </a:cubicBezTo>
                    <a:cubicBezTo>
                      <a:pt x="15604" y="6511"/>
                      <a:pt x="15618" y="6688"/>
                      <a:pt x="15618" y="6865"/>
                    </a:cubicBezTo>
                    <a:cubicBezTo>
                      <a:pt x="15849" y="6836"/>
                      <a:pt x="16081" y="6827"/>
                      <a:pt x="16311" y="6827"/>
                    </a:cubicBezTo>
                    <a:cubicBezTo>
                      <a:pt x="16622" y="6827"/>
                      <a:pt x="16931" y="6843"/>
                      <a:pt x="17235" y="6851"/>
                    </a:cubicBezTo>
                    <a:cubicBezTo>
                      <a:pt x="17888" y="6878"/>
                      <a:pt x="18540" y="6892"/>
                      <a:pt x="19179" y="6905"/>
                    </a:cubicBezTo>
                    <a:cubicBezTo>
                      <a:pt x="19832" y="6919"/>
                      <a:pt x="20484" y="6933"/>
                      <a:pt x="21136" y="6933"/>
                    </a:cubicBezTo>
                    <a:cubicBezTo>
                      <a:pt x="21481" y="6933"/>
                      <a:pt x="21843" y="6902"/>
                      <a:pt x="22200" y="6902"/>
                    </a:cubicBezTo>
                    <a:cubicBezTo>
                      <a:pt x="22378" y="6902"/>
                      <a:pt x="22554" y="6910"/>
                      <a:pt x="22727" y="6933"/>
                    </a:cubicBezTo>
                    <a:cubicBezTo>
                      <a:pt x="22713" y="6321"/>
                      <a:pt x="22822" y="5723"/>
                      <a:pt x="23026" y="5166"/>
                    </a:cubicBezTo>
                    <a:cubicBezTo>
                      <a:pt x="23243" y="4364"/>
                      <a:pt x="23651" y="3603"/>
                      <a:pt x="24140" y="2964"/>
                    </a:cubicBezTo>
                    <a:cubicBezTo>
                      <a:pt x="25160" y="1673"/>
                      <a:pt x="26723" y="939"/>
                      <a:pt x="28367" y="939"/>
                    </a:cubicBezTo>
                    <a:cubicBezTo>
                      <a:pt x="28385" y="938"/>
                      <a:pt x="28403" y="938"/>
                      <a:pt x="28421" y="938"/>
                    </a:cubicBezTo>
                    <a:cubicBezTo>
                      <a:pt x="31524" y="938"/>
                      <a:pt x="34119" y="3267"/>
                      <a:pt x="34498" y="6335"/>
                    </a:cubicBezTo>
                    <a:cubicBezTo>
                      <a:pt x="34525" y="6606"/>
                      <a:pt x="34538" y="6892"/>
                      <a:pt x="34538" y="7164"/>
                    </a:cubicBezTo>
                    <a:cubicBezTo>
                      <a:pt x="34598" y="7163"/>
                      <a:pt x="34658" y="7163"/>
                      <a:pt x="34719" y="7163"/>
                    </a:cubicBezTo>
                    <a:cubicBezTo>
                      <a:pt x="35423" y="7163"/>
                      <a:pt x="36123" y="7209"/>
                      <a:pt x="36824" y="7209"/>
                    </a:cubicBezTo>
                    <a:cubicBezTo>
                      <a:pt x="37172" y="7209"/>
                      <a:pt x="37519" y="7198"/>
                      <a:pt x="37868" y="7164"/>
                    </a:cubicBezTo>
                    <a:cubicBezTo>
                      <a:pt x="38235" y="7123"/>
                      <a:pt x="38195" y="7069"/>
                      <a:pt x="38263" y="6688"/>
                    </a:cubicBezTo>
                    <a:cubicBezTo>
                      <a:pt x="38303" y="6403"/>
                      <a:pt x="38344" y="6104"/>
                      <a:pt x="38385" y="5805"/>
                    </a:cubicBezTo>
                    <a:cubicBezTo>
                      <a:pt x="38439" y="5247"/>
                      <a:pt x="38480" y="4676"/>
                      <a:pt x="38480" y="4106"/>
                    </a:cubicBezTo>
                    <a:cubicBezTo>
                      <a:pt x="38494" y="3575"/>
                      <a:pt x="38466" y="3045"/>
                      <a:pt x="38426" y="2502"/>
                    </a:cubicBezTo>
                    <a:cubicBezTo>
                      <a:pt x="38385" y="2053"/>
                      <a:pt x="38399" y="1441"/>
                      <a:pt x="38222" y="1020"/>
                    </a:cubicBezTo>
                    <a:cubicBezTo>
                      <a:pt x="38127" y="775"/>
                      <a:pt x="38018" y="816"/>
                      <a:pt x="37746" y="803"/>
                    </a:cubicBezTo>
                    <a:cubicBezTo>
                      <a:pt x="37474" y="789"/>
                      <a:pt x="37202" y="775"/>
                      <a:pt x="36917" y="762"/>
                    </a:cubicBezTo>
                    <a:cubicBezTo>
                      <a:pt x="36441" y="735"/>
                      <a:pt x="35952" y="721"/>
                      <a:pt x="35476" y="694"/>
                    </a:cubicBezTo>
                    <a:cubicBezTo>
                      <a:pt x="33397" y="599"/>
                      <a:pt x="31331" y="517"/>
                      <a:pt x="29251" y="436"/>
                    </a:cubicBezTo>
                    <a:cubicBezTo>
                      <a:pt x="27185" y="340"/>
                      <a:pt x="25105" y="245"/>
                      <a:pt x="23039" y="137"/>
                    </a:cubicBezTo>
                    <a:cubicBezTo>
                      <a:pt x="22033" y="96"/>
                      <a:pt x="21014" y="55"/>
                      <a:pt x="20008" y="1"/>
                    </a:cubicBezTo>
                    <a:close/>
                  </a:path>
                </a:pathLst>
              </a:custGeom>
              <a:solidFill>
                <a:srgbClr val="B76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46"/>
              <p:cNvSpPr/>
              <p:nvPr/>
            </p:nvSpPr>
            <p:spPr>
              <a:xfrm>
                <a:off x="1755948" y="3679285"/>
                <a:ext cx="175009" cy="112488"/>
              </a:xfrm>
              <a:custGeom>
                <a:avLst/>
                <a:gdLst/>
                <a:ahLst/>
                <a:cxnLst/>
                <a:rect l="l" t="t" r="r" b="b"/>
                <a:pathLst>
                  <a:path w="5112" h="3286" extrusionOk="0">
                    <a:moveTo>
                      <a:pt x="4286" y="1"/>
                    </a:moveTo>
                    <a:cubicBezTo>
                      <a:pt x="4172" y="1"/>
                      <a:pt x="4054" y="11"/>
                      <a:pt x="3943" y="18"/>
                    </a:cubicBezTo>
                    <a:cubicBezTo>
                      <a:pt x="2719" y="86"/>
                      <a:pt x="1415" y="59"/>
                      <a:pt x="218" y="385"/>
                    </a:cubicBezTo>
                    <a:cubicBezTo>
                      <a:pt x="15" y="440"/>
                      <a:pt x="1" y="766"/>
                      <a:pt x="218" y="820"/>
                    </a:cubicBezTo>
                    <a:cubicBezTo>
                      <a:pt x="327" y="834"/>
                      <a:pt x="436" y="861"/>
                      <a:pt x="545" y="875"/>
                    </a:cubicBezTo>
                    <a:cubicBezTo>
                      <a:pt x="218" y="1051"/>
                      <a:pt x="137" y="1541"/>
                      <a:pt x="504" y="1758"/>
                    </a:cubicBezTo>
                    <a:cubicBezTo>
                      <a:pt x="531" y="1758"/>
                      <a:pt x="545" y="1772"/>
                      <a:pt x="558" y="1785"/>
                    </a:cubicBezTo>
                    <a:cubicBezTo>
                      <a:pt x="572" y="1853"/>
                      <a:pt x="599" y="1908"/>
                      <a:pt x="626" y="1962"/>
                    </a:cubicBezTo>
                    <a:cubicBezTo>
                      <a:pt x="368" y="2180"/>
                      <a:pt x="300" y="2451"/>
                      <a:pt x="545" y="2818"/>
                    </a:cubicBezTo>
                    <a:cubicBezTo>
                      <a:pt x="837" y="3251"/>
                      <a:pt x="1703" y="3281"/>
                      <a:pt x="2277" y="3281"/>
                    </a:cubicBezTo>
                    <a:cubicBezTo>
                      <a:pt x="2370" y="3281"/>
                      <a:pt x="2455" y="3280"/>
                      <a:pt x="2529" y="3280"/>
                    </a:cubicBezTo>
                    <a:cubicBezTo>
                      <a:pt x="2619" y="3283"/>
                      <a:pt x="2716" y="3286"/>
                      <a:pt x="2815" y="3286"/>
                    </a:cubicBezTo>
                    <a:cubicBezTo>
                      <a:pt x="3242" y="3286"/>
                      <a:pt x="3722" y="3238"/>
                      <a:pt x="3943" y="2941"/>
                    </a:cubicBezTo>
                    <a:cubicBezTo>
                      <a:pt x="4147" y="2941"/>
                      <a:pt x="4337" y="2913"/>
                      <a:pt x="4500" y="2832"/>
                    </a:cubicBezTo>
                    <a:cubicBezTo>
                      <a:pt x="4881" y="2601"/>
                      <a:pt x="4921" y="2166"/>
                      <a:pt x="4949" y="1758"/>
                    </a:cubicBezTo>
                    <a:cubicBezTo>
                      <a:pt x="4976" y="1350"/>
                      <a:pt x="5112" y="780"/>
                      <a:pt x="4962" y="385"/>
                    </a:cubicBezTo>
                    <a:cubicBezTo>
                      <a:pt x="4845" y="64"/>
                      <a:pt x="4575" y="1"/>
                      <a:pt x="4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46"/>
              <p:cNvSpPr/>
              <p:nvPr/>
            </p:nvSpPr>
            <p:spPr>
              <a:xfrm>
                <a:off x="1185031" y="3301139"/>
                <a:ext cx="170798" cy="210804"/>
              </a:xfrm>
              <a:custGeom>
                <a:avLst/>
                <a:gdLst/>
                <a:ahLst/>
                <a:cxnLst/>
                <a:rect l="l" t="t" r="r" b="b"/>
                <a:pathLst>
                  <a:path w="4989" h="6158" extrusionOk="0">
                    <a:moveTo>
                      <a:pt x="3385" y="0"/>
                    </a:moveTo>
                    <a:cubicBezTo>
                      <a:pt x="2923" y="55"/>
                      <a:pt x="2447" y="95"/>
                      <a:pt x="1971" y="150"/>
                    </a:cubicBezTo>
                    <a:cubicBezTo>
                      <a:pt x="1686" y="191"/>
                      <a:pt x="1400" y="218"/>
                      <a:pt x="1115" y="259"/>
                    </a:cubicBezTo>
                    <a:cubicBezTo>
                      <a:pt x="1047" y="1196"/>
                      <a:pt x="761" y="2161"/>
                      <a:pt x="585" y="3086"/>
                    </a:cubicBezTo>
                    <a:cubicBezTo>
                      <a:pt x="381" y="4105"/>
                      <a:pt x="231" y="5138"/>
                      <a:pt x="0" y="6158"/>
                    </a:cubicBezTo>
                    <a:cubicBezTo>
                      <a:pt x="869" y="6115"/>
                      <a:pt x="1745" y="6098"/>
                      <a:pt x="2625" y="6098"/>
                    </a:cubicBezTo>
                    <a:cubicBezTo>
                      <a:pt x="3411" y="6098"/>
                      <a:pt x="4200" y="6111"/>
                      <a:pt x="4989" y="6130"/>
                    </a:cubicBezTo>
                    <a:cubicBezTo>
                      <a:pt x="4825" y="5709"/>
                      <a:pt x="4771" y="5206"/>
                      <a:pt x="4662" y="4785"/>
                    </a:cubicBezTo>
                    <a:cubicBezTo>
                      <a:pt x="4526" y="4241"/>
                      <a:pt x="4377" y="3697"/>
                      <a:pt x="4227" y="3154"/>
                    </a:cubicBezTo>
                    <a:cubicBezTo>
                      <a:pt x="3942" y="2107"/>
                      <a:pt x="3602" y="1074"/>
                      <a:pt x="3385" y="0"/>
                    </a:cubicBezTo>
                    <a:close/>
                  </a:path>
                </a:pathLst>
              </a:custGeom>
              <a:solidFill>
                <a:srgbClr val="885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46"/>
              <p:cNvSpPr/>
              <p:nvPr/>
            </p:nvSpPr>
            <p:spPr>
              <a:xfrm rot="-842175">
                <a:off x="451835" y="3339135"/>
                <a:ext cx="210278" cy="80474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46"/>
              <p:cNvSpPr/>
              <p:nvPr/>
            </p:nvSpPr>
            <p:spPr>
              <a:xfrm>
                <a:off x="1647530" y="3159206"/>
                <a:ext cx="429101" cy="225763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6595" extrusionOk="0">
                    <a:moveTo>
                      <a:pt x="12017" y="1"/>
                    </a:moveTo>
                    <a:cubicBezTo>
                      <a:pt x="11514" y="109"/>
                      <a:pt x="10943" y="82"/>
                      <a:pt x="10440" y="109"/>
                    </a:cubicBezTo>
                    <a:cubicBezTo>
                      <a:pt x="9747" y="137"/>
                      <a:pt x="9067" y="177"/>
                      <a:pt x="8374" y="205"/>
                    </a:cubicBezTo>
                    <a:cubicBezTo>
                      <a:pt x="7028" y="259"/>
                      <a:pt x="5669" y="313"/>
                      <a:pt x="4323" y="354"/>
                    </a:cubicBezTo>
                    <a:cubicBezTo>
                      <a:pt x="2978" y="395"/>
                      <a:pt x="1618" y="436"/>
                      <a:pt x="273" y="463"/>
                    </a:cubicBezTo>
                    <a:lnTo>
                      <a:pt x="1" y="463"/>
                    </a:lnTo>
                    <a:cubicBezTo>
                      <a:pt x="15" y="544"/>
                      <a:pt x="42" y="612"/>
                      <a:pt x="42" y="694"/>
                    </a:cubicBezTo>
                    <a:cubicBezTo>
                      <a:pt x="69" y="857"/>
                      <a:pt x="82" y="1020"/>
                      <a:pt x="110" y="1170"/>
                    </a:cubicBezTo>
                    <a:cubicBezTo>
                      <a:pt x="422" y="2529"/>
                      <a:pt x="558" y="3915"/>
                      <a:pt x="1550" y="5003"/>
                    </a:cubicBezTo>
                    <a:cubicBezTo>
                      <a:pt x="2712" y="6268"/>
                      <a:pt x="4462" y="6595"/>
                      <a:pt x="6103" y="6595"/>
                    </a:cubicBezTo>
                    <a:cubicBezTo>
                      <a:pt x="6172" y="6595"/>
                      <a:pt x="6240" y="6594"/>
                      <a:pt x="6308" y="6593"/>
                    </a:cubicBezTo>
                    <a:cubicBezTo>
                      <a:pt x="8061" y="6579"/>
                      <a:pt x="9964" y="6539"/>
                      <a:pt x="11187" y="5084"/>
                    </a:cubicBezTo>
                    <a:cubicBezTo>
                      <a:pt x="11717" y="4459"/>
                      <a:pt x="12057" y="3698"/>
                      <a:pt x="12248" y="2909"/>
                    </a:cubicBezTo>
                    <a:cubicBezTo>
                      <a:pt x="12356" y="2420"/>
                      <a:pt x="12411" y="1931"/>
                      <a:pt x="12424" y="1428"/>
                    </a:cubicBezTo>
                    <a:cubicBezTo>
                      <a:pt x="12438" y="1156"/>
                      <a:pt x="12533" y="381"/>
                      <a:pt x="12370" y="137"/>
                    </a:cubicBezTo>
                    <a:cubicBezTo>
                      <a:pt x="12316" y="69"/>
                      <a:pt x="12180" y="28"/>
                      <a:pt x="120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46"/>
              <p:cNvSpPr/>
              <p:nvPr/>
            </p:nvSpPr>
            <p:spPr>
              <a:xfrm>
                <a:off x="1537263" y="3174577"/>
                <a:ext cx="97296" cy="83322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2434" extrusionOk="0">
                    <a:moveTo>
                      <a:pt x="1" y="0"/>
                    </a:moveTo>
                    <a:cubicBezTo>
                      <a:pt x="381" y="653"/>
                      <a:pt x="762" y="1305"/>
                      <a:pt x="1142" y="1958"/>
                    </a:cubicBezTo>
                    <a:cubicBezTo>
                      <a:pt x="1224" y="2121"/>
                      <a:pt x="1319" y="2270"/>
                      <a:pt x="1401" y="2433"/>
                    </a:cubicBezTo>
                    <a:cubicBezTo>
                      <a:pt x="1414" y="2433"/>
                      <a:pt x="1428" y="2420"/>
                      <a:pt x="1428" y="2420"/>
                    </a:cubicBezTo>
                    <a:cubicBezTo>
                      <a:pt x="1781" y="2406"/>
                      <a:pt x="2135" y="2379"/>
                      <a:pt x="2488" y="2338"/>
                    </a:cubicBezTo>
                    <a:cubicBezTo>
                      <a:pt x="2692" y="2311"/>
                      <a:pt x="2733" y="2365"/>
                      <a:pt x="2801" y="2161"/>
                    </a:cubicBezTo>
                    <a:cubicBezTo>
                      <a:pt x="2841" y="2039"/>
                      <a:pt x="2773" y="1849"/>
                      <a:pt x="2760" y="1726"/>
                    </a:cubicBezTo>
                    <a:cubicBezTo>
                      <a:pt x="2705" y="1278"/>
                      <a:pt x="2787" y="340"/>
                      <a:pt x="2379" y="41"/>
                    </a:cubicBezTo>
                    <a:cubicBezTo>
                      <a:pt x="2171" y="46"/>
                      <a:pt x="1961" y="49"/>
                      <a:pt x="1750" y="49"/>
                    </a:cubicBezTo>
                    <a:cubicBezTo>
                      <a:pt x="1330" y="49"/>
                      <a:pt x="907" y="37"/>
                      <a:pt x="4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46"/>
              <p:cNvSpPr/>
              <p:nvPr/>
            </p:nvSpPr>
            <p:spPr>
              <a:xfrm>
                <a:off x="645267" y="3244379"/>
                <a:ext cx="322973" cy="145180"/>
              </a:xfrm>
              <a:custGeom>
                <a:avLst/>
                <a:gdLst/>
                <a:ahLst/>
                <a:cxnLst/>
                <a:rect l="l" t="t" r="r" b="b"/>
                <a:pathLst>
                  <a:path w="9434" h="4241" extrusionOk="0">
                    <a:moveTo>
                      <a:pt x="9433" y="0"/>
                    </a:moveTo>
                    <a:lnTo>
                      <a:pt x="9433" y="0"/>
                    </a:lnTo>
                    <a:cubicBezTo>
                      <a:pt x="9134" y="109"/>
                      <a:pt x="8808" y="190"/>
                      <a:pt x="8509" y="258"/>
                    </a:cubicBezTo>
                    <a:cubicBezTo>
                      <a:pt x="7938" y="394"/>
                      <a:pt x="7367" y="544"/>
                      <a:pt x="6810" y="680"/>
                    </a:cubicBezTo>
                    <a:cubicBezTo>
                      <a:pt x="5736" y="938"/>
                      <a:pt x="4662" y="1196"/>
                      <a:pt x="3589" y="1454"/>
                    </a:cubicBezTo>
                    <a:cubicBezTo>
                      <a:pt x="2392" y="1753"/>
                      <a:pt x="1196" y="2053"/>
                      <a:pt x="0" y="2352"/>
                    </a:cubicBezTo>
                    <a:cubicBezTo>
                      <a:pt x="27" y="2474"/>
                      <a:pt x="55" y="2583"/>
                      <a:pt x="68" y="2651"/>
                    </a:cubicBezTo>
                    <a:cubicBezTo>
                      <a:pt x="109" y="2922"/>
                      <a:pt x="163" y="3181"/>
                      <a:pt x="218" y="3439"/>
                    </a:cubicBezTo>
                    <a:cubicBezTo>
                      <a:pt x="258" y="3711"/>
                      <a:pt x="326" y="3969"/>
                      <a:pt x="381" y="4241"/>
                    </a:cubicBezTo>
                    <a:cubicBezTo>
                      <a:pt x="1020" y="4064"/>
                      <a:pt x="1672" y="3901"/>
                      <a:pt x="2311" y="3738"/>
                    </a:cubicBezTo>
                    <a:cubicBezTo>
                      <a:pt x="4227" y="3249"/>
                      <a:pt x="6144" y="2664"/>
                      <a:pt x="8088" y="2284"/>
                    </a:cubicBezTo>
                    <a:cubicBezTo>
                      <a:pt x="8536" y="1522"/>
                      <a:pt x="8985" y="761"/>
                      <a:pt x="94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46"/>
              <p:cNvSpPr/>
              <p:nvPr/>
            </p:nvSpPr>
            <p:spPr>
              <a:xfrm>
                <a:off x="1636849" y="3160130"/>
                <a:ext cx="447178" cy="236923"/>
              </a:xfrm>
              <a:custGeom>
                <a:avLst/>
                <a:gdLst/>
                <a:ahLst/>
                <a:cxnLst/>
                <a:rect l="l" t="t" r="r" b="b"/>
                <a:pathLst>
                  <a:path w="13062" h="6921" extrusionOk="0">
                    <a:moveTo>
                      <a:pt x="2859" y="1"/>
                    </a:moveTo>
                    <a:cubicBezTo>
                      <a:pt x="2804" y="1"/>
                      <a:pt x="2750" y="21"/>
                      <a:pt x="2705" y="69"/>
                    </a:cubicBezTo>
                    <a:cubicBezTo>
                      <a:pt x="2624" y="137"/>
                      <a:pt x="2556" y="218"/>
                      <a:pt x="2501" y="286"/>
                    </a:cubicBezTo>
                    <a:cubicBezTo>
                      <a:pt x="2431" y="251"/>
                      <a:pt x="2350" y="216"/>
                      <a:pt x="2259" y="216"/>
                    </a:cubicBezTo>
                    <a:cubicBezTo>
                      <a:pt x="2245" y="216"/>
                      <a:pt x="2230" y="217"/>
                      <a:pt x="2216" y="218"/>
                    </a:cubicBezTo>
                    <a:cubicBezTo>
                      <a:pt x="2024" y="218"/>
                      <a:pt x="1839" y="226"/>
                      <a:pt x="1656" y="226"/>
                    </a:cubicBezTo>
                    <a:cubicBezTo>
                      <a:pt x="1413" y="226"/>
                      <a:pt x="1173" y="213"/>
                      <a:pt x="925" y="150"/>
                    </a:cubicBezTo>
                    <a:cubicBezTo>
                      <a:pt x="878" y="140"/>
                      <a:pt x="834" y="135"/>
                      <a:pt x="790" y="135"/>
                    </a:cubicBezTo>
                    <a:cubicBezTo>
                      <a:pt x="490" y="135"/>
                      <a:pt x="269" y="372"/>
                      <a:pt x="245" y="681"/>
                    </a:cubicBezTo>
                    <a:cubicBezTo>
                      <a:pt x="0" y="3195"/>
                      <a:pt x="1577" y="5506"/>
                      <a:pt x="3888" y="6444"/>
                    </a:cubicBezTo>
                    <a:cubicBezTo>
                      <a:pt x="4696" y="6776"/>
                      <a:pt x="5545" y="6921"/>
                      <a:pt x="6400" y="6921"/>
                    </a:cubicBezTo>
                    <a:cubicBezTo>
                      <a:pt x="8204" y="6921"/>
                      <a:pt x="10032" y="6274"/>
                      <a:pt x="11554" y="5370"/>
                    </a:cubicBezTo>
                    <a:cubicBezTo>
                      <a:pt x="11758" y="5234"/>
                      <a:pt x="11812" y="5016"/>
                      <a:pt x="11758" y="4826"/>
                    </a:cubicBezTo>
                    <a:cubicBezTo>
                      <a:pt x="11894" y="4731"/>
                      <a:pt x="12002" y="4636"/>
                      <a:pt x="12097" y="4527"/>
                    </a:cubicBezTo>
                    <a:cubicBezTo>
                      <a:pt x="12193" y="4418"/>
                      <a:pt x="12206" y="4296"/>
                      <a:pt x="12179" y="4187"/>
                    </a:cubicBezTo>
                    <a:cubicBezTo>
                      <a:pt x="12464" y="3915"/>
                      <a:pt x="12736" y="3616"/>
                      <a:pt x="12940" y="3263"/>
                    </a:cubicBezTo>
                    <a:cubicBezTo>
                      <a:pt x="13062" y="3053"/>
                      <a:pt x="12877" y="2815"/>
                      <a:pt x="12665" y="2815"/>
                    </a:cubicBezTo>
                    <a:cubicBezTo>
                      <a:pt x="12616" y="2815"/>
                      <a:pt x="12567" y="2828"/>
                      <a:pt x="12519" y="2855"/>
                    </a:cubicBezTo>
                    <a:cubicBezTo>
                      <a:pt x="11554" y="3426"/>
                      <a:pt x="10602" y="4296"/>
                      <a:pt x="9528" y="4731"/>
                    </a:cubicBezTo>
                    <a:cubicBezTo>
                      <a:pt x="9080" y="4813"/>
                      <a:pt x="8645" y="4894"/>
                      <a:pt x="8210" y="4962"/>
                    </a:cubicBezTo>
                    <a:cubicBezTo>
                      <a:pt x="8156" y="4976"/>
                      <a:pt x="8101" y="4976"/>
                      <a:pt x="8061" y="4989"/>
                    </a:cubicBezTo>
                    <a:lnTo>
                      <a:pt x="7965" y="4989"/>
                    </a:lnTo>
                    <a:cubicBezTo>
                      <a:pt x="7857" y="4976"/>
                      <a:pt x="7748" y="4962"/>
                      <a:pt x="7639" y="4948"/>
                    </a:cubicBezTo>
                    <a:cubicBezTo>
                      <a:pt x="7616" y="4941"/>
                      <a:pt x="7595" y="4938"/>
                      <a:pt x="7574" y="4938"/>
                    </a:cubicBezTo>
                    <a:cubicBezTo>
                      <a:pt x="7521" y="4938"/>
                      <a:pt x="7474" y="4960"/>
                      <a:pt x="7435" y="4989"/>
                    </a:cubicBezTo>
                    <a:cubicBezTo>
                      <a:pt x="6973" y="4989"/>
                      <a:pt x="6511" y="4948"/>
                      <a:pt x="6062" y="4853"/>
                    </a:cubicBezTo>
                    <a:cubicBezTo>
                      <a:pt x="5668" y="4717"/>
                      <a:pt x="5261" y="4622"/>
                      <a:pt x="4853" y="4514"/>
                    </a:cubicBezTo>
                    <a:cubicBezTo>
                      <a:pt x="3276" y="3847"/>
                      <a:pt x="1998" y="1999"/>
                      <a:pt x="3072" y="354"/>
                    </a:cubicBezTo>
                    <a:cubicBezTo>
                      <a:pt x="3184" y="181"/>
                      <a:pt x="3022" y="1"/>
                      <a:pt x="28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46"/>
              <p:cNvSpPr/>
              <p:nvPr/>
            </p:nvSpPr>
            <p:spPr>
              <a:xfrm>
                <a:off x="1295778" y="2982868"/>
                <a:ext cx="429512" cy="539299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15754" extrusionOk="0">
                    <a:moveTo>
                      <a:pt x="2651" y="0"/>
                    </a:moveTo>
                    <a:cubicBezTo>
                      <a:pt x="2493" y="18"/>
                      <a:pt x="2329" y="23"/>
                      <a:pt x="2170" y="23"/>
                    </a:cubicBezTo>
                    <a:cubicBezTo>
                      <a:pt x="1959" y="23"/>
                      <a:pt x="1759" y="14"/>
                      <a:pt x="1604" y="14"/>
                    </a:cubicBezTo>
                    <a:cubicBezTo>
                      <a:pt x="1060" y="27"/>
                      <a:pt x="530" y="27"/>
                      <a:pt x="0" y="41"/>
                    </a:cubicBezTo>
                    <a:cubicBezTo>
                      <a:pt x="870" y="1033"/>
                      <a:pt x="1577" y="2243"/>
                      <a:pt x="2270" y="3330"/>
                    </a:cubicBezTo>
                    <a:cubicBezTo>
                      <a:pt x="3113" y="4649"/>
                      <a:pt x="3888" y="5994"/>
                      <a:pt x="4662" y="7354"/>
                    </a:cubicBezTo>
                    <a:cubicBezTo>
                      <a:pt x="5451" y="8740"/>
                      <a:pt x="6239" y="10126"/>
                      <a:pt x="7041" y="11499"/>
                    </a:cubicBezTo>
                    <a:cubicBezTo>
                      <a:pt x="7843" y="12845"/>
                      <a:pt x="8754" y="14123"/>
                      <a:pt x="9528" y="15468"/>
                    </a:cubicBezTo>
                    <a:cubicBezTo>
                      <a:pt x="9556" y="15523"/>
                      <a:pt x="9569" y="15577"/>
                      <a:pt x="9569" y="15645"/>
                    </a:cubicBezTo>
                    <a:cubicBezTo>
                      <a:pt x="10276" y="15658"/>
                      <a:pt x="10983" y="15686"/>
                      <a:pt x="11676" y="15713"/>
                    </a:cubicBezTo>
                    <a:cubicBezTo>
                      <a:pt x="11961" y="15726"/>
                      <a:pt x="12260" y="15740"/>
                      <a:pt x="12546" y="15754"/>
                    </a:cubicBezTo>
                    <a:cubicBezTo>
                      <a:pt x="11635" y="14680"/>
                      <a:pt x="10888" y="13429"/>
                      <a:pt x="10140" y="12247"/>
                    </a:cubicBezTo>
                    <a:cubicBezTo>
                      <a:pt x="9297" y="10874"/>
                      <a:pt x="8495" y="9460"/>
                      <a:pt x="7693" y="8060"/>
                    </a:cubicBezTo>
                    <a:cubicBezTo>
                      <a:pt x="6130" y="5301"/>
                      <a:pt x="4554" y="2542"/>
                      <a:pt x="26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46"/>
              <p:cNvSpPr/>
              <p:nvPr/>
            </p:nvSpPr>
            <p:spPr>
              <a:xfrm>
                <a:off x="1058469" y="3185258"/>
                <a:ext cx="387164" cy="126592"/>
              </a:xfrm>
              <a:custGeom>
                <a:avLst/>
                <a:gdLst/>
                <a:ahLst/>
                <a:cxnLst/>
                <a:rect l="l" t="t" r="r" b="b"/>
                <a:pathLst>
                  <a:path w="11309" h="3698" extrusionOk="0">
                    <a:moveTo>
                      <a:pt x="6130" y="1238"/>
                    </a:moveTo>
                    <a:cubicBezTo>
                      <a:pt x="6171" y="1238"/>
                      <a:pt x="6212" y="1251"/>
                      <a:pt x="6253" y="1265"/>
                    </a:cubicBezTo>
                    <a:lnTo>
                      <a:pt x="6307" y="1265"/>
                    </a:lnTo>
                    <a:cubicBezTo>
                      <a:pt x="6429" y="1306"/>
                      <a:pt x="6524" y="1401"/>
                      <a:pt x="6565" y="1523"/>
                    </a:cubicBezTo>
                    <a:cubicBezTo>
                      <a:pt x="6606" y="1659"/>
                      <a:pt x="6552" y="1795"/>
                      <a:pt x="6470" y="1890"/>
                    </a:cubicBezTo>
                    <a:cubicBezTo>
                      <a:pt x="6402" y="1945"/>
                      <a:pt x="6334" y="2013"/>
                      <a:pt x="6239" y="2026"/>
                    </a:cubicBezTo>
                    <a:cubicBezTo>
                      <a:pt x="6171" y="2053"/>
                      <a:pt x="6117" y="2053"/>
                      <a:pt x="6049" y="2053"/>
                    </a:cubicBezTo>
                    <a:cubicBezTo>
                      <a:pt x="5954" y="2040"/>
                      <a:pt x="5872" y="2013"/>
                      <a:pt x="5790" y="1945"/>
                    </a:cubicBezTo>
                    <a:cubicBezTo>
                      <a:pt x="5722" y="1877"/>
                      <a:pt x="5709" y="1781"/>
                      <a:pt x="5695" y="1686"/>
                    </a:cubicBezTo>
                    <a:cubicBezTo>
                      <a:pt x="5682" y="1578"/>
                      <a:pt x="5736" y="1442"/>
                      <a:pt x="5818" y="1374"/>
                    </a:cubicBezTo>
                    <a:cubicBezTo>
                      <a:pt x="5899" y="1292"/>
                      <a:pt x="6022" y="1238"/>
                      <a:pt x="6130" y="1238"/>
                    </a:cubicBezTo>
                    <a:close/>
                    <a:moveTo>
                      <a:pt x="10018" y="1"/>
                    </a:moveTo>
                    <a:cubicBezTo>
                      <a:pt x="9474" y="150"/>
                      <a:pt x="8876" y="178"/>
                      <a:pt x="8319" y="246"/>
                    </a:cubicBezTo>
                    <a:cubicBezTo>
                      <a:pt x="7517" y="341"/>
                      <a:pt x="6715" y="449"/>
                      <a:pt x="5913" y="572"/>
                    </a:cubicBezTo>
                    <a:cubicBezTo>
                      <a:pt x="5152" y="694"/>
                      <a:pt x="4390" y="816"/>
                      <a:pt x="3629" y="966"/>
                    </a:cubicBezTo>
                    <a:cubicBezTo>
                      <a:pt x="3065" y="1081"/>
                      <a:pt x="2404" y="1333"/>
                      <a:pt x="1801" y="1333"/>
                    </a:cubicBezTo>
                    <a:cubicBezTo>
                      <a:pt x="1693" y="1333"/>
                      <a:pt x="1586" y="1324"/>
                      <a:pt x="1482" y="1306"/>
                    </a:cubicBezTo>
                    <a:cubicBezTo>
                      <a:pt x="1468" y="1292"/>
                      <a:pt x="1455" y="1292"/>
                      <a:pt x="1427" y="1279"/>
                    </a:cubicBezTo>
                    <a:cubicBezTo>
                      <a:pt x="1291" y="1523"/>
                      <a:pt x="1155" y="1754"/>
                      <a:pt x="1006" y="1985"/>
                    </a:cubicBezTo>
                    <a:cubicBezTo>
                      <a:pt x="666" y="2556"/>
                      <a:pt x="340" y="3127"/>
                      <a:pt x="0" y="3698"/>
                    </a:cubicBezTo>
                    <a:cubicBezTo>
                      <a:pt x="761" y="3480"/>
                      <a:pt x="1577" y="3372"/>
                      <a:pt x="2352" y="3249"/>
                    </a:cubicBezTo>
                    <a:cubicBezTo>
                      <a:pt x="3385" y="3073"/>
                      <a:pt x="4431" y="2923"/>
                      <a:pt x="5478" y="2801"/>
                    </a:cubicBezTo>
                    <a:cubicBezTo>
                      <a:pt x="6579" y="2665"/>
                      <a:pt x="7693" y="2556"/>
                      <a:pt x="8822" y="2461"/>
                    </a:cubicBezTo>
                    <a:cubicBezTo>
                      <a:pt x="9392" y="2420"/>
                      <a:pt x="9963" y="2380"/>
                      <a:pt x="10548" y="2339"/>
                    </a:cubicBezTo>
                    <a:cubicBezTo>
                      <a:pt x="10758" y="2327"/>
                      <a:pt x="10979" y="2295"/>
                      <a:pt x="11201" y="2295"/>
                    </a:cubicBezTo>
                    <a:cubicBezTo>
                      <a:pt x="11237" y="2295"/>
                      <a:pt x="11273" y="2296"/>
                      <a:pt x="11309" y="2298"/>
                    </a:cubicBezTo>
                    <a:cubicBezTo>
                      <a:pt x="11241" y="2176"/>
                      <a:pt x="11173" y="2067"/>
                      <a:pt x="11105" y="1945"/>
                    </a:cubicBezTo>
                    <a:cubicBezTo>
                      <a:pt x="10752" y="1292"/>
                      <a:pt x="10385" y="653"/>
                      <a:pt x="100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46"/>
              <p:cNvSpPr/>
              <p:nvPr/>
            </p:nvSpPr>
            <p:spPr>
              <a:xfrm>
                <a:off x="838380" y="2984271"/>
                <a:ext cx="391375" cy="529063"/>
              </a:xfrm>
              <a:custGeom>
                <a:avLst/>
                <a:gdLst/>
                <a:ahLst/>
                <a:cxnLst/>
                <a:rect l="l" t="t" r="r" b="b"/>
                <a:pathLst>
                  <a:path w="11432" h="15455" extrusionOk="0">
                    <a:moveTo>
                      <a:pt x="9759" y="0"/>
                    </a:moveTo>
                    <a:cubicBezTo>
                      <a:pt x="9501" y="0"/>
                      <a:pt x="9216" y="14"/>
                      <a:pt x="8930" y="14"/>
                    </a:cubicBezTo>
                    <a:cubicBezTo>
                      <a:pt x="8291" y="1332"/>
                      <a:pt x="7489" y="2583"/>
                      <a:pt x="6742" y="3847"/>
                    </a:cubicBezTo>
                    <a:cubicBezTo>
                      <a:pt x="5940" y="5206"/>
                      <a:pt x="5138" y="6552"/>
                      <a:pt x="4336" y="7911"/>
                    </a:cubicBezTo>
                    <a:cubicBezTo>
                      <a:pt x="3534" y="9297"/>
                      <a:pt x="2718" y="10684"/>
                      <a:pt x="1917" y="12070"/>
                    </a:cubicBezTo>
                    <a:cubicBezTo>
                      <a:pt x="1536" y="12722"/>
                      <a:pt x="1169" y="13375"/>
                      <a:pt x="788" y="14027"/>
                    </a:cubicBezTo>
                    <a:cubicBezTo>
                      <a:pt x="544" y="14462"/>
                      <a:pt x="313" y="15019"/>
                      <a:pt x="0" y="15441"/>
                    </a:cubicBezTo>
                    <a:cubicBezTo>
                      <a:pt x="367" y="15454"/>
                      <a:pt x="748" y="15454"/>
                      <a:pt x="1128" y="15454"/>
                    </a:cubicBezTo>
                    <a:lnTo>
                      <a:pt x="2447" y="15454"/>
                    </a:lnTo>
                    <a:cubicBezTo>
                      <a:pt x="2678" y="14897"/>
                      <a:pt x="2990" y="14367"/>
                      <a:pt x="3276" y="13837"/>
                    </a:cubicBezTo>
                    <a:cubicBezTo>
                      <a:pt x="3670" y="13130"/>
                      <a:pt x="4064" y="12437"/>
                      <a:pt x="4458" y="11730"/>
                    </a:cubicBezTo>
                    <a:cubicBezTo>
                      <a:pt x="5247" y="10317"/>
                      <a:pt x="6062" y="8930"/>
                      <a:pt x="6878" y="7530"/>
                    </a:cubicBezTo>
                    <a:cubicBezTo>
                      <a:pt x="7720" y="6117"/>
                      <a:pt x="8563" y="4703"/>
                      <a:pt x="9419" y="3289"/>
                    </a:cubicBezTo>
                    <a:cubicBezTo>
                      <a:pt x="9841" y="2596"/>
                      <a:pt x="10262" y="1917"/>
                      <a:pt x="10684" y="1223"/>
                    </a:cubicBezTo>
                    <a:cubicBezTo>
                      <a:pt x="10887" y="884"/>
                      <a:pt x="11105" y="530"/>
                      <a:pt x="11322" y="190"/>
                    </a:cubicBezTo>
                    <a:cubicBezTo>
                      <a:pt x="11350" y="136"/>
                      <a:pt x="11390" y="68"/>
                      <a:pt x="11431" y="14"/>
                    </a:cubicBezTo>
                    <a:cubicBezTo>
                      <a:pt x="10874" y="14"/>
                      <a:pt x="10317" y="0"/>
                      <a:pt x="97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46"/>
              <p:cNvSpPr/>
              <p:nvPr/>
            </p:nvSpPr>
            <p:spPr>
              <a:xfrm>
                <a:off x="831533" y="2979958"/>
                <a:ext cx="330950" cy="544639"/>
              </a:xfrm>
              <a:custGeom>
                <a:avLst/>
                <a:gdLst/>
                <a:ahLst/>
                <a:cxnLst/>
                <a:rect l="l" t="t" r="r" b="b"/>
                <a:pathLst>
                  <a:path w="9667" h="15910" extrusionOk="0">
                    <a:moveTo>
                      <a:pt x="9502" y="0"/>
                    </a:moveTo>
                    <a:cubicBezTo>
                      <a:pt x="9468" y="0"/>
                      <a:pt x="9433" y="14"/>
                      <a:pt x="9402" y="45"/>
                    </a:cubicBezTo>
                    <a:cubicBezTo>
                      <a:pt x="8315" y="982"/>
                      <a:pt x="7649" y="2423"/>
                      <a:pt x="6928" y="3646"/>
                    </a:cubicBezTo>
                    <a:cubicBezTo>
                      <a:pt x="6153" y="4951"/>
                      <a:pt x="5392" y="6243"/>
                      <a:pt x="4631" y="7547"/>
                    </a:cubicBezTo>
                    <a:cubicBezTo>
                      <a:pt x="3870" y="8852"/>
                      <a:pt x="3095" y="10157"/>
                      <a:pt x="2334" y="11448"/>
                    </a:cubicBezTo>
                    <a:cubicBezTo>
                      <a:pt x="1967" y="12074"/>
                      <a:pt x="1600" y="12685"/>
                      <a:pt x="1233" y="13310"/>
                    </a:cubicBezTo>
                    <a:cubicBezTo>
                      <a:pt x="839" y="13963"/>
                      <a:pt x="390" y="14602"/>
                      <a:pt x="118" y="15309"/>
                    </a:cubicBezTo>
                    <a:cubicBezTo>
                      <a:pt x="0" y="15623"/>
                      <a:pt x="317" y="15910"/>
                      <a:pt x="614" y="15910"/>
                    </a:cubicBezTo>
                    <a:cubicBezTo>
                      <a:pt x="727" y="15910"/>
                      <a:pt x="838" y="15868"/>
                      <a:pt x="920" y="15771"/>
                    </a:cubicBezTo>
                    <a:cubicBezTo>
                      <a:pt x="1383" y="15213"/>
                      <a:pt x="1709" y="14547"/>
                      <a:pt x="2076" y="13922"/>
                    </a:cubicBezTo>
                    <a:cubicBezTo>
                      <a:pt x="2456" y="13270"/>
                      <a:pt x="2851" y="12617"/>
                      <a:pt x="3231" y="11978"/>
                    </a:cubicBezTo>
                    <a:cubicBezTo>
                      <a:pt x="3992" y="10674"/>
                      <a:pt x="4753" y="9369"/>
                      <a:pt x="5515" y="8064"/>
                    </a:cubicBezTo>
                    <a:cubicBezTo>
                      <a:pt x="6262" y="6759"/>
                      <a:pt x="7023" y="5454"/>
                      <a:pt x="7771" y="4136"/>
                    </a:cubicBezTo>
                    <a:cubicBezTo>
                      <a:pt x="8478" y="2899"/>
                      <a:pt x="9375" y="1594"/>
                      <a:pt x="9647" y="194"/>
                    </a:cubicBezTo>
                    <a:cubicBezTo>
                      <a:pt x="9666" y="87"/>
                      <a:pt x="9588" y="0"/>
                      <a:pt x="95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46"/>
              <p:cNvSpPr/>
              <p:nvPr/>
            </p:nvSpPr>
            <p:spPr>
              <a:xfrm>
                <a:off x="1283830" y="2968935"/>
                <a:ext cx="383809" cy="558195"/>
              </a:xfrm>
              <a:custGeom>
                <a:avLst/>
                <a:gdLst/>
                <a:ahLst/>
                <a:cxnLst/>
                <a:rect l="l" t="t" r="r" b="b"/>
                <a:pathLst>
                  <a:path w="11211" h="16306" extrusionOk="0">
                    <a:moveTo>
                      <a:pt x="394" y="1"/>
                    </a:moveTo>
                    <a:cubicBezTo>
                      <a:pt x="184" y="1"/>
                      <a:pt x="0" y="206"/>
                      <a:pt x="132" y="448"/>
                    </a:cubicBezTo>
                    <a:cubicBezTo>
                      <a:pt x="866" y="1807"/>
                      <a:pt x="1912" y="3017"/>
                      <a:pt x="2755" y="4308"/>
                    </a:cubicBezTo>
                    <a:cubicBezTo>
                      <a:pt x="2837" y="4431"/>
                      <a:pt x="2918" y="4553"/>
                      <a:pt x="3000" y="4675"/>
                    </a:cubicBezTo>
                    <a:cubicBezTo>
                      <a:pt x="3706" y="6755"/>
                      <a:pt x="4875" y="8739"/>
                      <a:pt x="6044" y="10588"/>
                    </a:cubicBezTo>
                    <a:cubicBezTo>
                      <a:pt x="7268" y="12532"/>
                      <a:pt x="8627" y="14380"/>
                      <a:pt x="10108" y="16133"/>
                    </a:cubicBezTo>
                    <a:cubicBezTo>
                      <a:pt x="10210" y="16254"/>
                      <a:pt x="10344" y="16306"/>
                      <a:pt x="10481" y="16306"/>
                    </a:cubicBezTo>
                    <a:cubicBezTo>
                      <a:pt x="10838" y="16306"/>
                      <a:pt x="11211" y="15955"/>
                      <a:pt x="11073" y="15563"/>
                    </a:cubicBezTo>
                    <a:cubicBezTo>
                      <a:pt x="10571" y="14176"/>
                      <a:pt x="9769" y="12966"/>
                      <a:pt x="8899" y="11798"/>
                    </a:cubicBezTo>
                    <a:cubicBezTo>
                      <a:pt x="7961" y="10533"/>
                      <a:pt x="7064" y="9269"/>
                      <a:pt x="6262" y="7924"/>
                    </a:cubicBezTo>
                    <a:cubicBezTo>
                      <a:pt x="5419" y="6510"/>
                      <a:pt x="4590" y="5124"/>
                      <a:pt x="3652" y="3778"/>
                    </a:cubicBezTo>
                    <a:cubicBezTo>
                      <a:pt x="2755" y="2500"/>
                      <a:pt x="1831" y="1073"/>
                      <a:pt x="607" y="81"/>
                    </a:cubicBezTo>
                    <a:cubicBezTo>
                      <a:pt x="541" y="25"/>
                      <a:pt x="466" y="1"/>
                      <a:pt x="3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46"/>
              <p:cNvSpPr/>
              <p:nvPr/>
            </p:nvSpPr>
            <p:spPr>
              <a:xfrm>
                <a:off x="1173734" y="3300146"/>
                <a:ext cx="189080" cy="230214"/>
              </a:xfrm>
              <a:custGeom>
                <a:avLst/>
                <a:gdLst/>
                <a:ahLst/>
                <a:cxnLst/>
                <a:rect l="l" t="t" r="r" b="b"/>
                <a:pathLst>
                  <a:path w="5523" h="6725" extrusionOk="0">
                    <a:moveTo>
                      <a:pt x="2648" y="0"/>
                    </a:moveTo>
                    <a:cubicBezTo>
                      <a:pt x="2448" y="0"/>
                      <a:pt x="2128" y="58"/>
                      <a:pt x="1907" y="192"/>
                    </a:cubicBezTo>
                    <a:cubicBezTo>
                      <a:pt x="1851" y="147"/>
                      <a:pt x="1794" y="121"/>
                      <a:pt x="1723" y="121"/>
                    </a:cubicBezTo>
                    <a:cubicBezTo>
                      <a:pt x="1708" y="121"/>
                      <a:pt x="1692" y="122"/>
                      <a:pt x="1676" y="124"/>
                    </a:cubicBezTo>
                    <a:cubicBezTo>
                      <a:pt x="1350" y="206"/>
                      <a:pt x="1282" y="573"/>
                      <a:pt x="1200" y="858"/>
                    </a:cubicBezTo>
                    <a:cubicBezTo>
                      <a:pt x="1037" y="1416"/>
                      <a:pt x="888" y="1973"/>
                      <a:pt x="738" y="2530"/>
                    </a:cubicBezTo>
                    <a:cubicBezTo>
                      <a:pt x="521" y="3414"/>
                      <a:pt x="126" y="4542"/>
                      <a:pt x="289" y="5480"/>
                    </a:cubicBezTo>
                    <a:cubicBezTo>
                      <a:pt x="222" y="5684"/>
                      <a:pt x="167" y="5888"/>
                      <a:pt x="99" y="6091"/>
                    </a:cubicBezTo>
                    <a:cubicBezTo>
                      <a:pt x="1" y="6458"/>
                      <a:pt x="309" y="6725"/>
                      <a:pt x="616" y="6725"/>
                    </a:cubicBezTo>
                    <a:cubicBezTo>
                      <a:pt x="775" y="6725"/>
                      <a:pt x="935" y="6653"/>
                      <a:pt x="1037" y="6486"/>
                    </a:cubicBezTo>
                    <a:cubicBezTo>
                      <a:pt x="1105" y="6377"/>
                      <a:pt x="1173" y="6268"/>
                      <a:pt x="1241" y="6159"/>
                    </a:cubicBezTo>
                    <a:cubicBezTo>
                      <a:pt x="1268" y="6159"/>
                      <a:pt x="1309" y="6159"/>
                      <a:pt x="1336" y="6173"/>
                    </a:cubicBezTo>
                    <a:cubicBezTo>
                      <a:pt x="1798" y="6227"/>
                      <a:pt x="2247" y="6255"/>
                      <a:pt x="2695" y="6268"/>
                    </a:cubicBezTo>
                    <a:cubicBezTo>
                      <a:pt x="3111" y="6289"/>
                      <a:pt x="3582" y="6340"/>
                      <a:pt x="4047" y="6340"/>
                    </a:cubicBezTo>
                    <a:cubicBezTo>
                      <a:pt x="4478" y="6340"/>
                      <a:pt x="4905" y="6296"/>
                      <a:pt x="5278" y="6146"/>
                    </a:cubicBezTo>
                    <a:cubicBezTo>
                      <a:pt x="5509" y="6051"/>
                      <a:pt x="5522" y="5738"/>
                      <a:pt x="5278" y="5643"/>
                    </a:cubicBezTo>
                    <a:cubicBezTo>
                      <a:pt x="4948" y="5526"/>
                      <a:pt x="4581" y="5493"/>
                      <a:pt x="4209" y="5493"/>
                    </a:cubicBezTo>
                    <a:cubicBezTo>
                      <a:pt x="3800" y="5493"/>
                      <a:pt x="3385" y="5534"/>
                      <a:pt x="3008" y="5548"/>
                    </a:cubicBezTo>
                    <a:cubicBezTo>
                      <a:pt x="2519" y="5575"/>
                      <a:pt x="2029" y="5616"/>
                      <a:pt x="1540" y="5656"/>
                    </a:cubicBezTo>
                    <a:cubicBezTo>
                      <a:pt x="1907" y="5031"/>
                      <a:pt x="2260" y="4392"/>
                      <a:pt x="2600" y="3754"/>
                    </a:cubicBezTo>
                    <a:cubicBezTo>
                      <a:pt x="3062" y="2843"/>
                      <a:pt x="3579" y="1919"/>
                      <a:pt x="3796" y="926"/>
                    </a:cubicBezTo>
                    <a:cubicBezTo>
                      <a:pt x="3796" y="886"/>
                      <a:pt x="3796" y="858"/>
                      <a:pt x="3796" y="818"/>
                    </a:cubicBezTo>
                    <a:cubicBezTo>
                      <a:pt x="4082" y="573"/>
                      <a:pt x="4000" y="16"/>
                      <a:pt x="3511" y="2"/>
                    </a:cubicBezTo>
                    <a:cubicBezTo>
                      <a:pt x="3321" y="2"/>
                      <a:pt x="3130" y="16"/>
                      <a:pt x="2940" y="43"/>
                    </a:cubicBezTo>
                    <a:lnTo>
                      <a:pt x="2899" y="43"/>
                    </a:lnTo>
                    <a:cubicBezTo>
                      <a:pt x="2845" y="16"/>
                      <a:pt x="2777" y="2"/>
                      <a:pt x="2709" y="2"/>
                    </a:cubicBezTo>
                    <a:cubicBezTo>
                      <a:pt x="2690" y="1"/>
                      <a:pt x="2670" y="0"/>
                      <a:pt x="26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46"/>
              <p:cNvSpPr/>
              <p:nvPr/>
            </p:nvSpPr>
            <p:spPr>
              <a:xfrm>
                <a:off x="1384649" y="3588326"/>
                <a:ext cx="388567" cy="357216"/>
              </a:xfrm>
              <a:custGeom>
                <a:avLst/>
                <a:gdLst/>
                <a:ahLst/>
                <a:cxnLst/>
                <a:rect l="l" t="t" r="r" b="b"/>
                <a:pathLst>
                  <a:path w="11350" h="10435" extrusionOk="0">
                    <a:moveTo>
                      <a:pt x="6095" y="2660"/>
                    </a:moveTo>
                    <a:cubicBezTo>
                      <a:pt x="7062" y="2660"/>
                      <a:pt x="7975" y="3177"/>
                      <a:pt x="8387" y="4157"/>
                    </a:cubicBezTo>
                    <a:cubicBezTo>
                      <a:pt x="8998" y="5570"/>
                      <a:pt x="8387" y="7270"/>
                      <a:pt x="6960" y="7881"/>
                    </a:cubicBezTo>
                    <a:cubicBezTo>
                      <a:pt x="6653" y="8009"/>
                      <a:pt x="6335" y="8069"/>
                      <a:pt x="6020" y="8069"/>
                    </a:cubicBezTo>
                    <a:cubicBezTo>
                      <a:pt x="5136" y="8069"/>
                      <a:pt x="4285" y="7593"/>
                      <a:pt x="3833" y="6821"/>
                    </a:cubicBezTo>
                    <a:cubicBezTo>
                      <a:pt x="2963" y="5584"/>
                      <a:pt x="3371" y="3776"/>
                      <a:pt x="4703" y="3029"/>
                    </a:cubicBezTo>
                    <a:cubicBezTo>
                      <a:pt x="5146" y="2781"/>
                      <a:pt x="5627" y="2660"/>
                      <a:pt x="6095" y="2660"/>
                    </a:cubicBezTo>
                    <a:close/>
                    <a:moveTo>
                      <a:pt x="5445" y="1"/>
                    </a:moveTo>
                    <a:cubicBezTo>
                      <a:pt x="5122" y="1"/>
                      <a:pt x="4796" y="31"/>
                      <a:pt x="4472" y="93"/>
                    </a:cubicBezTo>
                    <a:cubicBezTo>
                      <a:pt x="3643" y="256"/>
                      <a:pt x="2868" y="650"/>
                      <a:pt x="2216" y="1194"/>
                    </a:cubicBezTo>
                    <a:cubicBezTo>
                      <a:pt x="761" y="2512"/>
                      <a:pt x="0" y="4551"/>
                      <a:pt x="571" y="6522"/>
                    </a:cubicBezTo>
                    <a:cubicBezTo>
                      <a:pt x="938" y="7772"/>
                      <a:pt x="1767" y="8887"/>
                      <a:pt x="2882" y="9580"/>
                    </a:cubicBezTo>
                    <a:cubicBezTo>
                      <a:pt x="3809" y="10168"/>
                      <a:pt x="4979" y="10435"/>
                      <a:pt x="6107" y="10435"/>
                    </a:cubicBezTo>
                    <a:cubicBezTo>
                      <a:pt x="6466" y="10435"/>
                      <a:pt x="6822" y="10408"/>
                      <a:pt x="7163" y="10355"/>
                    </a:cubicBezTo>
                    <a:cubicBezTo>
                      <a:pt x="10167" y="9906"/>
                      <a:pt x="11350" y="6359"/>
                      <a:pt x="10562" y="3736"/>
                    </a:cubicBezTo>
                    <a:cubicBezTo>
                      <a:pt x="9894" y="1508"/>
                      <a:pt x="7734" y="1"/>
                      <a:pt x="54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46"/>
              <p:cNvSpPr/>
              <p:nvPr/>
            </p:nvSpPr>
            <p:spPr>
              <a:xfrm>
                <a:off x="1382766" y="3580110"/>
                <a:ext cx="387746" cy="371936"/>
              </a:xfrm>
              <a:custGeom>
                <a:avLst/>
                <a:gdLst/>
                <a:ahLst/>
                <a:cxnLst/>
                <a:rect l="l" t="t" r="r" b="b"/>
                <a:pathLst>
                  <a:path w="11326" h="10865" extrusionOk="0">
                    <a:moveTo>
                      <a:pt x="4489" y="1"/>
                    </a:moveTo>
                    <a:cubicBezTo>
                      <a:pt x="4455" y="1"/>
                      <a:pt x="4422" y="7"/>
                      <a:pt x="4391" y="20"/>
                    </a:cubicBezTo>
                    <a:cubicBezTo>
                      <a:pt x="4133" y="143"/>
                      <a:pt x="3902" y="292"/>
                      <a:pt x="3684" y="482"/>
                    </a:cubicBezTo>
                    <a:cubicBezTo>
                      <a:pt x="3657" y="469"/>
                      <a:pt x="3630" y="462"/>
                      <a:pt x="3601" y="462"/>
                    </a:cubicBezTo>
                    <a:cubicBezTo>
                      <a:pt x="3572" y="462"/>
                      <a:pt x="3542" y="469"/>
                      <a:pt x="3508" y="482"/>
                    </a:cubicBezTo>
                    <a:cubicBezTo>
                      <a:pt x="3385" y="537"/>
                      <a:pt x="3277" y="591"/>
                      <a:pt x="3154" y="659"/>
                    </a:cubicBezTo>
                    <a:cubicBezTo>
                      <a:pt x="3104" y="630"/>
                      <a:pt x="3046" y="613"/>
                      <a:pt x="2985" y="613"/>
                    </a:cubicBezTo>
                    <a:cubicBezTo>
                      <a:pt x="2930" y="613"/>
                      <a:pt x="2872" y="627"/>
                      <a:pt x="2815" y="659"/>
                    </a:cubicBezTo>
                    <a:cubicBezTo>
                      <a:pt x="2352" y="904"/>
                      <a:pt x="1972" y="1284"/>
                      <a:pt x="1659" y="1733"/>
                    </a:cubicBezTo>
                    <a:cubicBezTo>
                      <a:pt x="1374" y="2018"/>
                      <a:pt x="1116" y="2358"/>
                      <a:pt x="898" y="2739"/>
                    </a:cubicBezTo>
                    <a:cubicBezTo>
                      <a:pt x="246" y="3867"/>
                      <a:pt x="1" y="5226"/>
                      <a:pt x="178" y="6504"/>
                    </a:cubicBezTo>
                    <a:cubicBezTo>
                      <a:pt x="382" y="7876"/>
                      <a:pt x="980" y="9032"/>
                      <a:pt x="2244" y="9671"/>
                    </a:cubicBezTo>
                    <a:cubicBezTo>
                      <a:pt x="2787" y="9956"/>
                      <a:pt x="3385" y="10160"/>
                      <a:pt x="3983" y="10296"/>
                    </a:cubicBezTo>
                    <a:cubicBezTo>
                      <a:pt x="4718" y="10647"/>
                      <a:pt x="5523" y="10865"/>
                      <a:pt x="6292" y="10865"/>
                    </a:cubicBezTo>
                    <a:cubicBezTo>
                      <a:pt x="6477" y="10865"/>
                      <a:pt x="6659" y="10852"/>
                      <a:pt x="6838" y="10826"/>
                    </a:cubicBezTo>
                    <a:cubicBezTo>
                      <a:pt x="8183" y="10622"/>
                      <a:pt x="9230" y="9875"/>
                      <a:pt x="9978" y="8828"/>
                    </a:cubicBezTo>
                    <a:cubicBezTo>
                      <a:pt x="10086" y="8678"/>
                      <a:pt x="10195" y="8515"/>
                      <a:pt x="10277" y="8339"/>
                    </a:cubicBezTo>
                    <a:cubicBezTo>
                      <a:pt x="10317" y="8271"/>
                      <a:pt x="10358" y="8189"/>
                      <a:pt x="10399" y="8121"/>
                    </a:cubicBezTo>
                    <a:cubicBezTo>
                      <a:pt x="10739" y="7754"/>
                      <a:pt x="11160" y="7333"/>
                      <a:pt x="11283" y="6816"/>
                    </a:cubicBezTo>
                    <a:cubicBezTo>
                      <a:pt x="11326" y="6644"/>
                      <a:pt x="11190" y="6498"/>
                      <a:pt x="11031" y="6498"/>
                    </a:cubicBezTo>
                    <a:cubicBezTo>
                      <a:pt x="10988" y="6498"/>
                      <a:pt x="10945" y="6508"/>
                      <a:pt x="10902" y="6531"/>
                    </a:cubicBezTo>
                    <a:cubicBezTo>
                      <a:pt x="10549" y="6721"/>
                      <a:pt x="10304" y="7061"/>
                      <a:pt x="10059" y="7374"/>
                    </a:cubicBezTo>
                    <a:cubicBezTo>
                      <a:pt x="9937" y="7523"/>
                      <a:pt x="9815" y="7673"/>
                      <a:pt x="9692" y="7822"/>
                    </a:cubicBezTo>
                    <a:cubicBezTo>
                      <a:pt x="9651" y="7876"/>
                      <a:pt x="9583" y="7985"/>
                      <a:pt x="9488" y="8094"/>
                    </a:cubicBezTo>
                    <a:cubicBezTo>
                      <a:pt x="8673" y="8692"/>
                      <a:pt x="7789" y="9086"/>
                      <a:pt x="6716" y="9127"/>
                    </a:cubicBezTo>
                    <a:cubicBezTo>
                      <a:pt x="6649" y="9129"/>
                      <a:pt x="6583" y="9130"/>
                      <a:pt x="6516" y="9130"/>
                    </a:cubicBezTo>
                    <a:cubicBezTo>
                      <a:pt x="5314" y="9130"/>
                      <a:pt x="3975" y="8780"/>
                      <a:pt x="3100" y="7917"/>
                    </a:cubicBezTo>
                    <a:cubicBezTo>
                      <a:pt x="2013" y="6843"/>
                      <a:pt x="2053" y="5185"/>
                      <a:pt x="2488" y="3826"/>
                    </a:cubicBezTo>
                    <a:cubicBezTo>
                      <a:pt x="2692" y="3174"/>
                      <a:pt x="2991" y="2548"/>
                      <a:pt x="3372" y="1977"/>
                    </a:cubicBezTo>
                    <a:cubicBezTo>
                      <a:pt x="3766" y="1393"/>
                      <a:pt x="4296" y="917"/>
                      <a:pt x="4717" y="346"/>
                    </a:cubicBezTo>
                    <a:cubicBezTo>
                      <a:pt x="4843" y="164"/>
                      <a:pt x="4663" y="1"/>
                      <a:pt x="44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46"/>
              <p:cNvSpPr/>
              <p:nvPr/>
            </p:nvSpPr>
            <p:spPr>
              <a:xfrm>
                <a:off x="736911" y="3588326"/>
                <a:ext cx="389081" cy="357216"/>
              </a:xfrm>
              <a:custGeom>
                <a:avLst/>
                <a:gdLst/>
                <a:ahLst/>
                <a:cxnLst/>
                <a:rect l="l" t="t" r="r" b="b"/>
                <a:pathLst>
                  <a:path w="11365" h="10435" extrusionOk="0">
                    <a:moveTo>
                      <a:pt x="6100" y="2660"/>
                    </a:moveTo>
                    <a:cubicBezTo>
                      <a:pt x="7064" y="2660"/>
                      <a:pt x="7980" y="3177"/>
                      <a:pt x="8401" y="4157"/>
                    </a:cubicBezTo>
                    <a:cubicBezTo>
                      <a:pt x="8999" y="5570"/>
                      <a:pt x="8401" y="7270"/>
                      <a:pt x="6960" y="7881"/>
                    </a:cubicBezTo>
                    <a:cubicBezTo>
                      <a:pt x="6654" y="8009"/>
                      <a:pt x="6335" y="8069"/>
                      <a:pt x="6021" y="8069"/>
                    </a:cubicBezTo>
                    <a:cubicBezTo>
                      <a:pt x="5137" y="8069"/>
                      <a:pt x="4289" y="7593"/>
                      <a:pt x="3848" y="6821"/>
                    </a:cubicBezTo>
                    <a:cubicBezTo>
                      <a:pt x="2978" y="5584"/>
                      <a:pt x="3372" y="3776"/>
                      <a:pt x="4717" y="3029"/>
                    </a:cubicBezTo>
                    <a:cubicBezTo>
                      <a:pt x="5156" y="2781"/>
                      <a:pt x="5634" y="2660"/>
                      <a:pt x="6100" y="2660"/>
                    </a:cubicBezTo>
                    <a:close/>
                    <a:moveTo>
                      <a:pt x="5455" y="1"/>
                    </a:moveTo>
                    <a:cubicBezTo>
                      <a:pt x="5133" y="1"/>
                      <a:pt x="4809" y="31"/>
                      <a:pt x="4486" y="93"/>
                    </a:cubicBezTo>
                    <a:cubicBezTo>
                      <a:pt x="3644" y="256"/>
                      <a:pt x="2869" y="650"/>
                      <a:pt x="2216" y="1194"/>
                    </a:cubicBezTo>
                    <a:cubicBezTo>
                      <a:pt x="762" y="2512"/>
                      <a:pt x="1" y="4551"/>
                      <a:pt x="585" y="6522"/>
                    </a:cubicBezTo>
                    <a:cubicBezTo>
                      <a:pt x="952" y="7772"/>
                      <a:pt x="1781" y="8887"/>
                      <a:pt x="2882" y="9580"/>
                    </a:cubicBezTo>
                    <a:cubicBezTo>
                      <a:pt x="3810" y="10168"/>
                      <a:pt x="4980" y="10435"/>
                      <a:pt x="6107" y="10435"/>
                    </a:cubicBezTo>
                    <a:cubicBezTo>
                      <a:pt x="6467" y="10435"/>
                      <a:pt x="6822" y="10408"/>
                      <a:pt x="7164" y="10355"/>
                    </a:cubicBezTo>
                    <a:cubicBezTo>
                      <a:pt x="10168" y="9906"/>
                      <a:pt x="11364" y="6359"/>
                      <a:pt x="10576" y="3736"/>
                    </a:cubicBezTo>
                    <a:cubicBezTo>
                      <a:pt x="9897" y="1508"/>
                      <a:pt x="7735" y="1"/>
                      <a:pt x="54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46"/>
              <p:cNvSpPr/>
              <p:nvPr/>
            </p:nvSpPr>
            <p:spPr>
              <a:xfrm>
                <a:off x="744374" y="3590825"/>
                <a:ext cx="363439" cy="368650"/>
              </a:xfrm>
              <a:custGeom>
                <a:avLst/>
                <a:gdLst/>
                <a:ahLst/>
                <a:cxnLst/>
                <a:rect l="l" t="t" r="r" b="b"/>
                <a:pathLst>
                  <a:path w="10616" h="10769" extrusionOk="0">
                    <a:moveTo>
                      <a:pt x="3026" y="1"/>
                    </a:moveTo>
                    <a:cubicBezTo>
                      <a:pt x="3010" y="1"/>
                      <a:pt x="2994" y="3"/>
                      <a:pt x="2977" y="6"/>
                    </a:cubicBezTo>
                    <a:cubicBezTo>
                      <a:pt x="1903" y="278"/>
                      <a:pt x="1142" y="1583"/>
                      <a:pt x="734" y="2575"/>
                    </a:cubicBezTo>
                    <a:cubicBezTo>
                      <a:pt x="694" y="2602"/>
                      <a:pt x="653" y="2630"/>
                      <a:pt x="612" y="2657"/>
                    </a:cubicBezTo>
                    <a:cubicBezTo>
                      <a:pt x="82" y="3146"/>
                      <a:pt x="0" y="4138"/>
                      <a:pt x="0" y="4818"/>
                    </a:cubicBezTo>
                    <a:cubicBezTo>
                      <a:pt x="0" y="5266"/>
                      <a:pt x="55" y="5715"/>
                      <a:pt x="163" y="6136"/>
                    </a:cubicBezTo>
                    <a:cubicBezTo>
                      <a:pt x="245" y="6694"/>
                      <a:pt x="408" y="7224"/>
                      <a:pt x="639" y="7740"/>
                    </a:cubicBezTo>
                    <a:cubicBezTo>
                      <a:pt x="1534" y="9640"/>
                      <a:pt x="3536" y="10768"/>
                      <a:pt x="5562" y="10768"/>
                    </a:cubicBezTo>
                    <a:cubicBezTo>
                      <a:pt x="6305" y="10768"/>
                      <a:pt x="7051" y="10616"/>
                      <a:pt x="7748" y="10296"/>
                    </a:cubicBezTo>
                    <a:cubicBezTo>
                      <a:pt x="9134" y="9670"/>
                      <a:pt x="10276" y="8406"/>
                      <a:pt x="10589" y="6897"/>
                    </a:cubicBezTo>
                    <a:cubicBezTo>
                      <a:pt x="10616" y="6789"/>
                      <a:pt x="10589" y="6680"/>
                      <a:pt x="10534" y="6598"/>
                    </a:cubicBezTo>
                    <a:cubicBezTo>
                      <a:pt x="10534" y="6458"/>
                      <a:pt x="10397" y="6361"/>
                      <a:pt x="10266" y="6361"/>
                    </a:cubicBezTo>
                    <a:cubicBezTo>
                      <a:pt x="10232" y="6361"/>
                      <a:pt x="10198" y="6367"/>
                      <a:pt x="10167" y="6381"/>
                    </a:cubicBezTo>
                    <a:cubicBezTo>
                      <a:pt x="10045" y="6381"/>
                      <a:pt x="9923" y="6435"/>
                      <a:pt x="9855" y="6585"/>
                    </a:cubicBezTo>
                    <a:cubicBezTo>
                      <a:pt x="9787" y="6748"/>
                      <a:pt x="9719" y="6897"/>
                      <a:pt x="9637" y="7047"/>
                    </a:cubicBezTo>
                    <a:cubicBezTo>
                      <a:pt x="9583" y="7129"/>
                      <a:pt x="9529" y="7197"/>
                      <a:pt x="9474" y="7278"/>
                    </a:cubicBezTo>
                    <a:cubicBezTo>
                      <a:pt x="8985" y="7672"/>
                      <a:pt x="8509" y="8121"/>
                      <a:pt x="7952" y="8433"/>
                    </a:cubicBezTo>
                    <a:cubicBezTo>
                      <a:pt x="7408" y="8732"/>
                      <a:pt x="6810" y="8923"/>
                      <a:pt x="6198" y="8991"/>
                    </a:cubicBezTo>
                    <a:cubicBezTo>
                      <a:pt x="5974" y="9021"/>
                      <a:pt x="5743" y="9037"/>
                      <a:pt x="5509" y="9037"/>
                    </a:cubicBezTo>
                    <a:cubicBezTo>
                      <a:pt x="4379" y="9037"/>
                      <a:pt x="3181" y="8675"/>
                      <a:pt x="2393" y="7876"/>
                    </a:cubicBezTo>
                    <a:cubicBezTo>
                      <a:pt x="1400" y="6870"/>
                      <a:pt x="1156" y="5198"/>
                      <a:pt x="1414" y="3853"/>
                    </a:cubicBezTo>
                    <a:cubicBezTo>
                      <a:pt x="1468" y="3567"/>
                      <a:pt x="1550" y="3282"/>
                      <a:pt x="1645" y="3010"/>
                    </a:cubicBezTo>
                    <a:cubicBezTo>
                      <a:pt x="1713" y="2874"/>
                      <a:pt x="1781" y="2752"/>
                      <a:pt x="1849" y="2616"/>
                    </a:cubicBezTo>
                    <a:cubicBezTo>
                      <a:pt x="2066" y="2263"/>
                      <a:pt x="2297" y="1909"/>
                      <a:pt x="2542" y="1569"/>
                    </a:cubicBezTo>
                    <a:cubicBezTo>
                      <a:pt x="2760" y="1270"/>
                      <a:pt x="3072" y="1026"/>
                      <a:pt x="3249" y="699"/>
                    </a:cubicBezTo>
                    <a:cubicBezTo>
                      <a:pt x="3303" y="604"/>
                      <a:pt x="3263" y="482"/>
                      <a:pt x="3167" y="441"/>
                    </a:cubicBezTo>
                    <a:cubicBezTo>
                      <a:pt x="3181" y="400"/>
                      <a:pt x="3208" y="373"/>
                      <a:pt x="3222" y="332"/>
                    </a:cubicBezTo>
                    <a:cubicBezTo>
                      <a:pt x="3309" y="184"/>
                      <a:pt x="3192" y="1"/>
                      <a:pt x="30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46"/>
              <p:cNvSpPr/>
              <p:nvPr/>
            </p:nvSpPr>
            <p:spPr>
              <a:xfrm>
                <a:off x="1068568" y="3638204"/>
                <a:ext cx="332353" cy="139463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4074" extrusionOk="0">
                    <a:moveTo>
                      <a:pt x="341" y="1"/>
                    </a:moveTo>
                    <a:cubicBezTo>
                      <a:pt x="166" y="1"/>
                      <a:pt x="0" y="178"/>
                      <a:pt x="113" y="362"/>
                    </a:cubicBezTo>
                    <a:cubicBezTo>
                      <a:pt x="290" y="647"/>
                      <a:pt x="494" y="892"/>
                      <a:pt x="738" y="1096"/>
                    </a:cubicBezTo>
                    <a:cubicBezTo>
                      <a:pt x="629" y="1246"/>
                      <a:pt x="589" y="1436"/>
                      <a:pt x="697" y="1626"/>
                    </a:cubicBezTo>
                    <a:cubicBezTo>
                      <a:pt x="1078" y="2265"/>
                      <a:pt x="1404" y="2931"/>
                      <a:pt x="1662" y="3624"/>
                    </a:cubicBezTo>
                    <a:cubicBezTo>
                      <a:pt x="1744" y="3842"/>
                      <a:pt x="1907" y="3991"/>
                      <a:pt x="2138" y="3991"/>
                    </a:cubicBezTo>
                    <a:cubicBezTo>
                      <a:pt x="3878" y="4005"/>
                      <a:pt x="5618" y="4032"/>
                      <a:pt x="7344" y="4046"/>
                    </a:cubicBezTo>
                    <a:cubicBezTo>
                      <a:pt x="7573" y="4046"/>
                      <a:pt x="7849" y="4074"/>
                      <a:pt x="8121" y="4074"/>
                    </a:cubicBezTo>
                    <a:cubicBezTo>
                      <a:pt x="8559" y="4074"/>
                      <a:pt x="8988" y="4001"/>
                      <a:pt x="9206" y="3624"/>
                    </a:cubicBezTo>
                    <a:cubicBezTo>
                      <a:pt x="9369" y="3312"/>
                      <a:pt x="9410" y="2904"/>
                      <a:pt x="9478" y="2564"/>
                    </a:cubicBezTo>
                    <a:cubicBezTo>
                      <a:pt x="9573" y="2129"/>
                      <a:pt x="9627" y="1680"/>
                      <a:pt x="9682" y="1232"/>
                    </a:cubicBezTo>
                    <a:cubicBezTo>
                      <a:pt x="9708" y="999"/>
                      <a:pt x="9450" y="741"/>
                      <a:pt x="9213" y="741"/>
                    </a:cubicBezTo>
                    <a:cubicBezTo>
                      <a:pt x="9202" y="741"/>
                      <a:pt x="9190" y="741"/>
                      <a:pt x="9179" y="743"/>
                    </a:cubicBezTo>
                    <a:cubicBezTo>
                      <a:pt x="7616" y="919"/>
                      <a:pt x="6039" y="1191"/>
                      <a:pt x="4476" y="1246"/>
                    </a:cubicBezTo>
                    <a:cubicBezTo>
                      <a:pt x="4343" y="1252"/>
                      <a:pt x="4210" y="1255"/>
                      <a:pt x="4078" y="1255"/>
                    </a:cubicBezTo>
                    <a:cubicBezTo>
                      <a:pt x="2775" y="1255"/>
                      <a:pt x="1507" y="939"/>
                      <a:pt x="507" y="63"/>
                    </a:cubicBezTo>
                    <a:cubicBezTo>
                      <a:pt x="457" y="20"/>
                      <a:pt x="399" y="1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46"/>
              <p:cNvSpPr/>
              <p:nvPr/>
            </p:nvSpPr>
            <p:spPr>
              <a:xfrm flipH="1">
                <a:off x="501550" y="3632025"/>
                <a:ext cx="95700" cy="136200"/>
              </a:xfrm>
              <a:prstGeom prst="snip1Rect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46"/>
              <p:cNvSpPr/>
              <p:nvPr/>
            </p:nvSpPr>
            <p:spPr>
              <a:xfrm>
                <a:off x="1261339" y="3700612"/>
                <a:ext cx="138549" cy="15644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457" extrusionOk="0">
                    <a:moveTo>
                      <a:pt x="1098" y="0"/>
                    </a:moveTo>
                    <a:cubicBezTo>
                      <a:pt x="761" y="0"/>
                      <a:pt x="425" y="19"/>
                      <a:pt x="96" y="61"/>
                    </a:cubicBezTo>
                    <a:cubicBezTo>
                      <a:pt x="0" y="75"/>
                      <a:pt x="0" y="197"/>
                      <a:pt x="96" y="197"/>
                    </a:cubicBezTo>
                    <a:cubicBezTo>
                      <a:pt x="1373" y="252"/>
                      <a:pt x="2637" y="238"/>
                      <a:pt x="3915" y="456"/>
                    </a:cubicBezTo>
                    <a:cubicBezTo>
                      <a:pt x="3919" y="456"/>
                      <a:pt x="3924" y="456"/>
                      <a:pt x="3928" y="456"/>
                    </a:cubicBezTo>
                    <a:cubicBezTo>
                      <a:pt x="4014" y="456"/>
                      <a:pt x="4046" y="333"/>
                      <a:pt x="3956" y="320"/>
                    </a:cubicBezTo>
                    <a:cubicBezTo>
                      <a:pt x="3031" y="149"/>
                      <a:pt x="2055" y="0"/>
                      <a:pt x="10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46"/>
              <p:cNvSpPr/>
              <p:nvPr/>
            </p:nvSpPr>
            <p:spPr>
              <a:xfrm rot="-6450381">
                <a:off x="624313" y="3439824"/>
                <a:ext cx="134636" cy="42505"/>
              </a:xfrm>
              <a:prstGeom prst="roundRect">
                <a:avLst>
                  <a:gd name="adj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46"/>
              <p:cNvSpPr/>
              <p:nvPr/>
            </p:nvSpPr>
            <p:spPr>
              <a:xfrm>
                <a:off x="1245283" y="2877222"/>
                <a:ext cx="151045" cy="961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808" extrusionOk="0">
                    <a:moveTo>
                      <a:pt x="4357" y="1"/>
                    </a:moveTo>
                    <a:cubicBezTo>
                      <a:pt x="3528" y="395"/>
                      <a:pt x="2617" y="585"/>
                      <a:pt x="1801" y="1047"/>
                    </a:cubicBezTo>
                    <a:cubicBezTo>
                      <a:pt x="1122" y="1428"/>
                      <a:pt x="347" y="1985"/>
                      <a:pt x="21" y="2719"/>
                    </a:cubicBezTo>
                    <a:cubicBezTo>
                      <a:pt x="1" y="2760"/>
                      <a:pt x="33" y="2807"/>
                      <a:pt x="73" y="2807"/>
                    </a:cubicBezTo>
                    <a:cubicBezTo>
                      <a:pt x="87" y="2807"/>
                      <a:pt x="102" y="2801"/>
                      <a:pt x="116" y="2787"/>
                    </a:cubicBezTo>
                    <a:cubicBezTo>
                      <a:pt x="755" y="2094"/>
                      <a:pt x="1326" y="1496"/>
                      <a:pt x="2196" y="1047"/>
                    </a:cubicBezTo>
                    <a:cubicBezTo>
                      <a:pt x="2875" y="694"/>
                      <a:pt x="3799" y="558"/>
                      <a:pt x="4384" y="42"/>
                    </a:cubicBezTo>
                    <a:cubicBezTo>
                      <a:pt x="4411" y="28"/>
                      <a:pt x="4384" y="1"/>
                      <a:pt x="4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46"/>
              <p:cNvSpPr/>
              <p:nvPr/>
            </p:nvSpPr>
            <p:spPr>
              <a:xfrm>
                <a:off x="875113" y="2998376"/>
                <a:ext cx="254126" cy="519957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5189" extrusionOk="0">
                    <a:moveTo>
                      <a:pt x="7383" y="1"/>
                    </a:moveTo>
                    <a:cubicBezTo>
                      <a:pt x="7365" y="1"/>
                      <a:pt x="7347" y="11"/>
                      <a:pt x="7341" y="37"/>
                    </a:cubicBezTo>
                    <a:cubicBezTo>
                      <a:pt x="7191" y="431"/>
                      <a:pt x="7137" y="839"/>
                      <a:pt x="6974" y="1233"/>
                    </a:cubicBezTo>
                    <a:cubicBezTo>
                      <a:pt x="6783" y="1654"/>
                      <a:pt x="6539" y="2021"/>
                      <a:pt x="6185" y="2334"/>
                    </a:cubicBezTo>
                    <a:cubicBezTo>
                      <a:pt x="6172" y="2307"/>
                      <a:pt x="6172" y="2279"/>
                      <a:pt x="6158" y="2266"/>
                    </a:cubicBezTo>
                    <a:cubicBezTo>
                      <a:pt x="6147" y="2217"/>
                      <a:pt x="6110" y="2196"/>
                      <a:pt x="6072" y="2196"/>
                    </a:cubicBezTo>
                    <a:cubicBezTo>
                      <a:pt x="6015" y="2196"/>
                      <a:pt x="5957" y="2242"/>
                      <a:pt x="5981" y="2307"/>
                    </a:cubicBezTo>
                    <a:cubicBezTo>
                      <a:pt x="6212" y="3108"/>
                      <a:pt x="6389" y="3870"/>
                      <a:pt x="6063" y="4672"/>
                    </a:cubicBezTo>
                    <a:cubicBezTo>
                      <a:pt x="5805" y="5297"/>
                      <a:pt x="5329" y="5813"/>
                      <a:pt x="4867" y="6316"/>
                    </a:cubicBezTo>
                    <a:cubicBezTo>
                      <a:pt x="4106" y="7145"/>
                      <a:pt x="3508" y="7920"/>
                      <a:pt x="3344" y="9075"/>
                    </a:cubicBezTo>
                    <a:cubicBezTo>
                      <a:pt x="3263" y="9769"/>
                      <a:pt x="3154" y="10394"/>
                      <a:pt x="2760" y="10992"/>
                    </a:cubicBezTo>
                    <a:cubicBezTo>
                      <a:pt x="2393" y="11522"/>
                      <a:pt x="1931" y="11957"/>
                      <a:pt x="1482" y="12419"/>
                    </a:cubicBezTo>
                    <a:cubicBezTo>
                      <a:pt x="762" y="13153"/>
                      <a:pt x="1" y="14050"/>
                      <a:pt x="42" y="15138"/>
                    </a:cubicBezTo>
                    <a:cubicBezTo>
                      <a:pt x="42" y="15171"/>
                      <a:pt x="69" y="15188"/>
                      <a:pt x="96" y="15188"/>
                    </a:cubicBezTo>
                    <a:cubicBezTo>
                      <a:pt x="123" y="15188"/>
                      <a:pt x="150" y="15171"/>
                      <a:pt x="150" y="15138"/>
                    </a:cubicBezTo>
                    <a:cubicBezTo>
                      <a:pt x="286" y="13697"/>
                      <a:pt x="1401" y="12813"/>
                      <a:pt x="2325" y="11821"/>
                    </a:cubicBezTo>
                    <a:cubicBezTo>
                      <a:pt x="2678" y="11427"/>
                      <a:pt x="3018" y="10992"/>
                      <a:pt x="3236" y="10503"/>
                    </a:cubicBezTo>
                    <a:cubicBezTo>
                      <a:pt x="3480" y="9932"/>
                      <a:pt x="3494" y="9334"/>
                      <a:pt x="3603" y="8736"/>
                    </a:cubicBezTo>
                    <a:cubicBezTo>
                      <a:pt x="3861" y="7431"/>
                      <a:pt x="4962" y="6656"/>
                      <a:pt x="5723" y="5650"/>
                    </a:cubicBezTo>
                    <a:cubicBezTo>
                      <a:pt x="6077" y="5174"/>
                      <a:pt x="6362" y="4658"/>
                      <a:pt x="6430" y="4073"/>
                    </a:cubicBezTo>
                    <a:cubicBezTo>
                      <a:pt x="6498" y="3503"/>
                      <a:pt x="6348" y="2918"/>
                      <a:pt x="6199" y="2374"/>
                    </a:cubicBezTo>
                    <a:cubicBezTo>
                      <a:pt x="6199" y="2374"/>
                      <a:pt x="6212" y="2374"/>
                      <a:pt x="6226" y="2361"/>
                    </a:cubicBezTo>
                    <a:cubicBezTo>
                      <a:pt x="6892" y="1844"/>
                      <a:pt x="7395" y="907"/>
                      <a:pt x="7422" y="37"/>
                    </a:cubicBezTo>
                    <a:cubicBezTo>
                      <a:pt x="7422" y="15"/>
                      <a:pt x="7403" y="1"/>
                      <a:pt x="7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46"/>
              <p:cNvSpPr/>
              <p:nvPr/>
            </p:nvSpPr>
            <p:spPr>
              <a:xfrm>
                <a:off x="840879" y="3300249"/>
                <a:ext cx="126430" cy="191360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5590" extrusionOk="0">
                    <a:moveTo>
                      <a:pt x="3294" y="1"/>
                    </a:moveTo>
                    <a:cubicBezTo>
                      <a:pt x="3259" y="1"/>
                      <a:pt x="3227" y="27"/>
                      <a:pt x="3244" y="67"/>
                    </a:cubicBezTo>
                    <a:cubicBezTo>
                      <a:pt x="3461" y="760"/>
                      <a:pt x="3543" y="1399"/>
                      <a:pt x="2999" y="1970"/>
                    </a:cubicBezTo>
                    <a:cubicBezTo>
                      <a:pt x="2686" y="2283"/>
                      <a:pt x="2292" y="2514"/>
                      <a:pt x="2007" y="2867"/>
                    </a:cubicBezTo>
                    <a:cubicBezTo>
                      <a:pt x="1694" y="3248"/>
                      <a:pt x="1558" y="3710"/>
                      <a:pt x="1341" y="4145"/>
                    </a:cubicBezTo>
                    <a:cubicBezTo>
                      <a:pt x="1042" y="4729"/>
                      <a:pt x="607" y="5123"/>
                      <a:pt x="49" y="5463"/>
                    </a:cubicBezTo>
                    <a:cubicBezTo>
                      <a:pt x="1" y="5500"/>
                      <a:pt x="28" y="5590"/>
                      <a:pt x="83" y="5590"/>
                    </a:cubicBezTo>
                    <a:cubicBezTo>
                      <a:pt x="89" y="5590"/>
                      <a:pt x="96" y="5588"/>
                      <a:pt x="104" y="5586"/>
                    </a:cubicBezTo>
                    <a:cubicBezTo>
                      <a:pt x="593" y="5395"/>
                      <a:pt x="1001" y="5042"/>
                      <a:pt x="1286" y="4607"/>
                    </a:cubicBezTo>
                    <a:cubicBezTo>
                      <a:pt x="1680" y="4009"/>
                      <a:pt x="1816" y="3288"/>
                      <a:pt x="2333" y="2772"/>
                    </a:cubicBezTo>
                    <a:cubicBezTo>
                      <a:pt x="2713" y="2391"/>
                      <a:pt x="3230" y="2120"/>
                      <a:pt x="3461" y="1617"/>
                    </a:cubicBezTo>
                    <a:cubicBezTo>
                      <a:pt x="3692" y="1100"/>
                      <a:pt x="3515" y="543"/>
                      <a:pt x="3352" y="40"/>
                    </a:cubicBezTo>
                    <a:cubicBezTo>
                      <a:pt x="3341" y="12"/>
                      <a:pt x="3317" y="1"/>
                      <a:pt x="32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46"/>
              <p:cNvSpPr/>
              <p:nvPr/>
            </p:nvSpPr>
            <p:spPr>
              <a:xfrm>
                <a:off x="895140" y="3399732"/>
                <a:ext cx="99966" cy="121115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3538" extrusionOk="0">
                    <a:moveTo>
                      <a:pt x="2840" y="0"/>
                    </a:moveTo>
                    <a:cubicBezTo>
                      <a:pt x="2836" y="0"/>
                      <a:pt x="2832" y="1"/>
                      <a:pt x="2827" y="2"/>
                    </a:cubicBezTo>
                    <a:cubicBezTo>
                      <a:pt x="2148" y="274"/>
                      <a:pt x="1523" y="913"/>
                      <a:pt x="1074" y="1483"/>
                    </a:cubicBezTo>
                    <a:cubicBezTo>
                      <a:pt x="585" y="2081"/>
                      <a:pt x="218" y="2761"/>
                      <a:pt x="0" y="3509"/>
                    </a:cubicBezTo>
                    <a:cubicBezTo>
                      <a:pt x="0" y="3525"/>
                      <a:pt x="16" y="3537"/>
                      <a:pt x="31" y="3537"/>
                    </a:cubicBezTo>
                    <a:cubicBezTo>
                      <a:pt x="40" y="3537"/>
                      <a:pt x="49" y="3533"/>
                      <a:pt x="55" y="3522"/>
                    </a:cubicBezTo>
                    <a:cubicBezTo>
                      <a:pt x="354" y="2788"/>
                      <a:pt x="761" y="2068"/>
                      <a:pt x="1292" y="1470"/>
                    </a:cubicBezTo>
                    <a:cubicBezTo>
                      <a:pt x="1754" y="926"/>
                      <a:pt x="2352" y="559"/>
                      <a:pt x="2882" y="97"/>
                    </a:cubicBezTo>
                    <a:cubicBezTo>
                      <a:pt x="2920" y="72"/>
                      <a:pt x="2888" y="0"/>
                      <a:pt x="2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46"/>
              <p:cNvSpPr/>
              <p:nvPr/>
            </p:nvSpPr>
            <p:spPr>
              <a:xfrm>
                <a:off x="1005886" y="2978999"/>
                <a:ext cx="175968" cy="390593"/>
              </a:xfrm>
              <a:custGeom>
                <a:avLst/>
                <a:gdLst/>
                <a:ahLst/>
                <a:cxnLst/>
                <a:rect l="l" t="t" r="r" b="b"/>
                <a:pathLst>
                  <a:path w="5140" h="11410" extrusionOk="0">
                    <a:moveTo>
                      <a:pt x="5056" y="0"/>
                    </a:moveTo>
                    <a:cubicBezTo>
                      <a:pt x="5043" y="0"/>
                      <a:pt x="5028" y="6"/>
                      <a:pt x="5016" y="18"/>
                    </a:cubicBezTo>
                    <a:cubicBezTo>
                      <a:pt x="4268" y="630"/>
                      <a:pt x="3752" y="1513"/>
                      <a:pt x="3466" y="2424"/>
                    </a:cubicBezTo>
                    <a:cubicBezTo>
                      <a:pt x="3099" y="3552"/>
                      <a:pt x="3290" y="4789"/>
                      <a:pt x="2759" y="5863"/>
                    </a:cubicBezTo>
                    <a:cubicBezTo>
                      <a:pt x="2515" y="6352"/>
                      <a:pt x="2161" y="6773"/>
                      <a:pt x="1754" y="7127"/>
                    </a:cubicBezTo>
                    <a:cubicBezTo>
                      <a:pt x="1400" y="7439"/>
                      <a:pt x="1006" y="7725"/>
                      <a:pt x="748" y="8119"/>
                    </a:cubicBezTo>
                    <a:cubicBezTo>
                      <a:pt x="150" y="8989"/>
                      <a:pt x="14" y="10348"/>
                      <a:pt x="0" y="11381"/>
                    </a:cubicBezTo>
                    <a:cubicBezTo>
                      <a:pt x="0" y="11398"/>
                      <a:pt x="16" y="11410"/>
                      <a:pt x="31" y="11410"/>
                    </a:cubicBezTo>
                    <a:cubicBezTo>
                      <a:pt x="40" y="11410"/>
                      <a:pt x="49" y="11405"/>
                      <a:pt x="55" y="11395"/>
                    </a:cubicBezTo>
                    <a:cubicBezTo>
                      <a:pt x="258" y="10294"/>
                      <a:pt x="313" y="8839"/>
                      <a:pt x="1088" y="7970"/>
                    </a:cubicBezTo>
                    <a:cubicBezTo>
                      <a:pt x="1414" y="7603"/>
                      <a:pt x="1849" y="7344"/>
                      <a:pt x="2202" y="6991"/>
                    </a:cubicBezTo>
                    <a:cubicBezTo>
                      <a:pt x="2515" y="6678"/>
                      <a:pt x="2773" y="6298"/>
                      <a:pt x="2977" y="5890"/>
                    </a:cubicBezTo>
                    <a:cubicBezTo>
                      <a:pt x="3412" y="4952"/>
                      <a:pt x="3290" y="3946"/>
                      <a:pt x="3507" y="2954"/>
                    </a:cubicBezTo>
                    <a:cubicBezTo>
                      <a:pt x="3752" y="1840"/>
                      <a:pt x="4350" y="956"/>
                      <a:pt x="5097" y="100"/>
                    </a:cubicBezTo>
                    <a:cubicBezTo>
                      <a:pt x="5139" y="58"/>
                      <a:pt x="5101" y="0"/>
                      <a:pt x="50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46"/>
              <p:cNvSpPr/>
              <p:nvPr/>
            </p:nvSpPr>
            <p:spPr>
              <a:xfrm>
                <a:off x="1119885" y="2977972"/>
                <a:ext cx="80623" cy="164898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817" extrusionOk="0">
                    <a:moveTo>
                      <a:pt x="2280" y="1"/>
                    </a:moveTo>
                    <a:cubicBezTo>
                      <a:pt x="2267" y="1"/>
                      <a:pt x="2254" y="7"/>
                      <a:pt x="2243" y="21"/>
                    </a:cubicBezTo>
                    <a:cubicBezTo>
                      <a:pt x="1264" y="1285"/>
                      <a:pt x="0" y="3093"/>
                      <a:pt x="680" y="4778"/>
                    </a:cubicBezTo>
                    <a:cubicBezTo>
                      <a:pt x="691" y="4805"/>
                      <a:pt x="711" y="4817"/>
                      <a:pt x="732" y="4817"/>
                    </a:cubicBezTo>
                    <a:cubicBezTo>
                      <a:pt x="765" y="4817"/>
                      <a:pt x="797" y="4787"/>
                      <a:pt x="789" y="4737"/>
                    </a:cubicBezTo>
                    <a:cubicBezTo>
                      <a:pt x="612" y="3786"/>
                      <a:pt x="680" y="2916"/>
                      <a:pt x="1088" y="2019"/>
                    </a:cubicBezTo>
                    <a:cubicBezTo>
                      <a:pt x="1414" y="1326"/>
                      <a:pt x="1876" y="701"/>
                      <a:pt x="2325" y="89"/>
                    </a:cubicBezTo>
                    <a:cubicBezTo>
                      <a:pt x="2355" y="49"/>
                      <a:pt x="2318" y="1"/>
                      <a:pt x="2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46"/>
              <p:cNvSpPr/>
              <p:nvPr/>
            </p:nvSpPr>
            <p:spPr>
              <a:xfrm>
                <a:off x="1165484" y="2975302"/>
                <a:ext cx="53749" cy="127756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3732" extrusionOk="0">
                    <a:moveTo>
                      <a:pt x="1501" y="1"/>
                    </a:moveTo>
                    <a:cubicBezTo>
                      <a:pt x="1488" y="1"/>
                      <a:pt x="1476" y="6"/>
                      <a:pt x="1468" y="17"/>
                    </a:cubicBezTo>
                    <a:cubicBezTo>
                      <a:pt x="1020" y="534"/>
                      <a:pt x="694" y="1227"/>
                      <a:pt x="422" y="1852"/>
                    </a:cubicBezTo>
                    <a:cubicBezTo>
                      <a:pt x="163" y="2450"/>
                      <a:pt x="14" y="3048"/>
                      <a:pt x="0" y="3701"/>
                    </a:cubicBezTo>
                    <a:cubicBezTo>
                      <a:pt x="0" y="3721"/>
                      <a:pt x="14" y="3731"/>
                      <a:pt x="29" y="3731"/>
                    </a:cubicBezTo>
                    <a:cubicBezTo>
                      <a:pt x="45" y="3731"/>
                      <a:pt x="62" y="3721"/>
                      <a:pt x="68" y="3701"/>
                    </a:cubicBezTo>
                    <a:cubicBezTo>
                      <a:pt x="136" y="2967"/>
                      <a:pt x="381" y="2260"/>
                      <a:pt x="707" y="1594"/>
                    </a:cubicBezTo>
                    <a:cubicBezTo>
                      <a:pt x="965" y="1078"/>
                      <a:pt x="1332" y="602"/>
                      <a:pt x="1550" y="72"/>
                    </a:cubicBezTo>
                    <a:cubicBezTo>
                      <a:pt x="1569" y="33"/>
                      <a:pt x="1533" y="1"/>
                      <a:pt x="1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46"/>
              <p:cNvSpPr/>
              <p:nvPr/>
            </p:nvSpPr>
            <p:spPr>
              <a:xfrm>
                <a:off x="1328642" y="2977527"/>
                <a:ext cx="220747" cy="404731"/>
              </a:xfrm>
              <a:custGeom>
                <a:avLst/>
                <a:gdLst/>
                <a:ahLst/>
                <a:cxnLst/>
                <a:rect l="l" t="t" r="r" b="b"/>
                <a:pathLst>
                  <a:path w="6448" h="11823" extrusionOk="0">
                    <a:moveTo>
                      <a:pt x="62" y="1"/>
                    </a:moveTo>
                    <a:cubicBezTo>
                      <a:pt x="22" y="1"/>
                      <a:pt x="0" y="54"/>
                      <a:pt x="46" y="88"/>
                    </a:cubicBezTo>
                    <a:cubicBezTo>
                      <a:pt x="535" y="415"/>
                      <a:pt x="1093" y="727"/>
                      <a:pt x="1419" y="1230"/>
                    </a:cubicBezTo>
                    <a:cubicBezTo>
                      <a:pt x="1772" y="1774"/>
                      <a:pt x="1745" y="2413"/>
                      <a:pt x="1963" y="2997"/>
                    </a:cubicBezTo>
                    <a:cubicBezTo>
                      <a:pt x="2275" y="3894"/>
                      <a:pt x="3091" y="4451"/>
                      <a:pt x="3879" y="4914"/>
                    </a:cubicBezTo>
                    <a:cubicBezTo>
                      <a:pt x="4178" y="5077"/>
                      <a:pt x="4450" y="5240"/>
                      <a:pt x="4627" y="5539"/>
                    </a:cubicBezTo>
                    <a:cubicBezTo>
                      <a:pt x="4831" y="5892"/>
                      <a:pt x="4776" y="6259"/>
                      <a:pt x="4803" y="6653"/>
                    </a:cubicBezTo>
                    <a:cubicBezTo>
                      <a:pt x="4831" y="7143"/>
                      <a:pt x="4980" y="7591"/>
                      <a:pt x="5265" y="7999"/>
                    </a:cubicBezTo>
                    <a:cubicBezTo>
                      <a:pt x="5646" y="8570"/>
                      <a:pt x="5999" y="9032"/>
                      <a:pt x="6054" y="9752"/>
                    </a:cubicBezTo>
                    <a:cubicBezTo>
                      <a:pt x="6095" y="10446"/>
                      <a:pt x="5836" y="11057"/>
                      <a:pt x="5741" y="11737"/>
                    </a:cubicBezTo>
                    <a:cubicBezTo>
                      <a:pt x="5732" y="11783"/>
                      <a:pt x="5772" y="11822"/>
                      <a:pt x="5812" y="11822"/>
                    </a:cubicBezTo>
                    <a:cubicBezTo>
                      <a:pt x="5831" y="11822"/>
                      <a:pt x="5850" y="11813"/>
                      <a:pt x="5864" y="11791"/>
                    </a:cubicBezTo>
                    <a:cubicBezTo>
                      <a:pt x="6366" y="10840"/>
                      <a:pt x="6448" y="9426"/>
                      <a:pt x="5864" y="8502"/>
                    </a:cubicBezTo>
                    <a:cubicBezTo>
                      <a:pt x="5429" y="7809"/>
                      <a:pt x="5007" y="7347"/>
                      <a:pt x="4994" y="6477"/>
                    </a:cubicBezTo>
                    <a:cubicBezTo>
                      <a:pt x="4980" y="5960"/>
                      <a:pt x="4953" y="5498"/>
                      <a:pt x="4545" y="5131"/>
                    </a:cubicBezTo>
                    <a:cubicBezTo>
                      <a:pt x="4164" y="4778"/>
                      <a:pt x="3662" y="4587"/>
                      <a:pt x="3254" y="4288"/>
                    </a:cubicBezTo>
                    <a:cubicBezTo>
                      <a:pt x="2601" y="3826"/>
                      <a:pt x="2166" y="3242"/>
                      <a:pt x="1976" y="2453"/>
                    </a:cubicBezTo>
                    <a:cubicBezTo>
                      <a:pt x="1854" y="1950"/>
                      <a:pt x="1772" y="1448"/>
                      <a:pt x="1432" y="1026"/>
                    </a:cubicBezTo>
                    <a:cubicBezTo>
                      <a:pt x="1079" y="591"/>
                      <a:pt x="576" y="279"/>
                      <a:pt x="87" y="7"/>
                    </a:cubicBezTo>
                    <a:cubicBezTo>
                      <a:pt x="78" y="2"/>
                      <a:pt x="70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46"/>
              <p:cNvSpPr/>
              <p:nvPr/>
            </p:nvSpPr>
            <p:spPr>
              <a:xfrm>
                <a:off x="1302659" y="2974207"/>
                <a:ext cx="187642" cy="306860"/>
              </a:xfrm>
              <a:custGeom>
                <a:avLst/>
                <a:gdLst/>
                <a:ahLst/>
                <a:cxnLst/>
                <a:rect l="l" t="t" r="r" b="b"/>
                <a:pathLst>
                  <a:path w="5481" h="8964" extrusionOk="0">
                    <a:moveTo>
                      <a:pt x="106" y="0"/>
                    </a:moveTo>
                    <a:cubicBezTo>
                      <a:pt x="41" y="0"/>
                      <a:pt x="1" y="96"/>
                      <a:pt x="71" y="131"/>
                    </a:cubicBezTo>
                    <a:cubicBezTo>
                      <a:pt x="1063" y="620"/>
                      <a:pt x="1417" y="1463"/>
                      <a:pt x="1498" y="2523"/>
                    </a:cubicBezTo>
                    <a:cubicBezTo>
                      <a:pt x="1525" y="2822"/>
                      <a:pt x="1621" y="3013"/>
                      <a:pt x="1838" y="3203"/>
                    </a:cubicBezTo>
                    <a:cubicBezTo>
                      <a:pt x="2314" y="3611"/>
                      <a:pt x="2613" y="3828"/>
                      <a:pt x="2844" y="4440"/>
                    </a:cubicBezTo>
                    <a:cubicBezTo>
                      <a:pt x="2953" y="4739"/>
                      <a:pt x="3061" y="5024"/>
                      <a:pt x="3320" y="5242"/>
                    </a:cubicBezTo>
                    <a:cubicBezTo>
                      <a:pt x="3646" y="5513"/>
                      <a:pt x="4054" y="5636"/>
                      <a:pt x="4366" y="5908"/>
                    </a:cubicBezTo>
                    <a:cubicBezTo>
                      <a:pt x="4747" y="6234"/>
                      <a:pt x="5005" y="6710"/>
                      <a:pt x="5100" y="7185"/>
                    </a:cubicBezTo>
                    <a:cubicBezTo>
                      <a:pt x="5209" y="7756"/>
                      <a:pt x="5019" y="8300"/>
                      <a:pt x="4991" y="8857"/>
                    </a:cubicBezTo>
                    <a:cubicBezTo>
                      <a:pt x="4991" y="8925"/>
                      <a:pt x="5046" y="8964"/>
                      <a:pt x="5099" y="8964"/>
                    </a:cubicBezTo>
                    <a:cubicBezTo>
                      <a:pt x="5142" y="8964"/>
                      <a:pt x="5183" y="8939"/>
                      <a:pt x="5195" y="8884"/>
                    </a:cubicBezTo>
                    <a:cubicBezTo>
                      <a:pt x="5372" y="7974"/>
                      <a:pt x="5481" y="7077"/>
                      <a:pt x="4923" y="6261"/>
                    </a:cubicBezTo>
                    <a:cubicBezTo>
                      <a:pt x="4720" y="5948"/>
                      <a:pt x="4448" y="5690"/>
                      <a:pt x="4122" y="5500"/>
                    </a:cubicBezTo>
                    <a:cubicBezTo>
                      <a:pt x="3931" y="5378"/>
                      <a:pt x="3727" y="5296"/>
                      <a:pt x="3537" y="5174"/>
                    </a:cubicBezTo>
                    <a:cubicBezTo>
                      <a:pt x="3170" y="4915"/>
                      <a:pt x="3089" y="4535"/>
                      <a:pt x="2925" y="4141"/>
                    </a:cubicBezTo>
                    <a:cubicBezTo>
                      <a:pt x="2762" y="3774"/>
                      <a:pt x="2531" y="3502"/>
                      <a:pt x="2232" y="3257"/>
                    </a:cubicBezTo>
                    <a:cubicBezTo>
                      <a:pt x="1920" y="3026"/>
                      <a:pt x="1729" y="2863"/>
                      <a:pt x="1661" y="2442"/>
                    </a:cubicBezTo>
                    <a:cubicBezTo>
                      <a:pt x="1634" y="2265"/>
                      <a:pt x="1648" y="2088"/>
                      <a:pt x="1621" y="1912"/>
                    </a:cubicBezTo>
                    <a:cubicBezTo>
                      <a:pt x="1457" y="1069"/>
                      <a:pt x="900" y="376"/>
                      <a:pt x="139" y="9"/>
                    </a:cubicBezTo>
                    <a:cubicBezTo>
                      <a:pt x="128" y="3"/>
                      <a:pt x="116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46"/>
              <p:cNvSpPr/>
              <p:nvPr/>
            </p:nvSpPr>
            <p:spPr>
              <a:xfrm>
                <a:off x="1363184" y="2975062"/>
                <a:ext cx="113181" cy="136108"/>
              </a:xfrm>
              <a:custGeom>
                <a:avLst/>
                <a:gdLst/>
                <a:ahLst/>
                <a:cxnLst/>
                <a:rect l="l" t="t" r="r" b="b"/>
                <a:pathLst>
                  <a:path w="3306" h="3976" extrusionOk="0">
                    <a:moveTo>
                      <a:pt x="78" y="1"/>
                    </a:moveTo>
                    <a:cubicBezTo>
                      <a:pt x="28" y="1"/>
                      <a:pt x="0" y="72"/>
                      <a:pt x="56" y="106"/>
                    </a:cubicBezTo>
                    <a:cubicBezTo>
                      <a:pt x="655" y="541"/>
                      <a:pt x="1021" y="1125"/>
                      <a:pt x="1171" y="1846"/>
                    </a:cubicBezTo>
                    <a:cubicBezTo>
                      <a:pt x="1280" y="2321"/>
                      <a:pt x="1334" y="2824"/>
                      <a:pt x="1579" y="3273"/>
                    </a:cubicBezTo>
                    <a:cubicBezTo>
                      <a:pt x="1788" y="3655"/>
                      <a:pt x="2228" y="3976"/>
                      <a:pt x="2655" y="3976"/>
                    </a:cubicBezTo>
                    <a:cubicBezTo>
                      <a:pt x="2867" y="3976"/>
                      <a:pt x="3075" y="3897"/>
                      <a:pt x="3251" y="3708"/>
                    </a:cubicBezTo>
                    <a:cubicBezTo>
                      <a:pt x="3306" y="3653"/>
                      <a:pt x="3263" y="3571"/>
                      <a:pt x="3201" y="3571"/>
                    </a:cubicBezTo>
                    <a:cubicBezTo>
                      <a:pt x="3186" y="3571"/>
                      <a:pt x="3171" y="3575"/>
                      <a:pt x="3155" y="3586"/>
                    </a:cubicBezTo>
                    <a:cubicBezTo>
                      <a:pt x="2938" y="3712"/>
                      <a:pt x="2748" y="3767"/>
                      <a:pt x="2580" y="3767"/>
                    </a:cubicBezTo>
                    <a:cubicBezTo>
                      <a:pt x="1724" y="3767"/>
                      <a:pt x="1473" y="2320"/>
                      <a:pt x="1280" y="1615"/>
                    </a:cubicBezTo>
                    <a:cubicBezTo>
                      <a:pt x="1089" y="935"/>
                      <a:pt x="722" y="391"/>
                      <a:pt x="111" y="11"/>
                    </a:cubicBezTo>
                    <a:cubicBezTo>
                      <a:pt x="99" y="4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46"/>
              <p:cNvSpPr/>
              <p:nvPr/>
            </p:nvSpPr>
            <p:spPr>
              <a:xfrm>
                <a:off x="1417205" y="3025660"/>
                <a:ext cx="51216" cy="67130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1961" extrusionOk="0">
                    <a:moveTo>
                      <a:pt x="234" y="0"/>
                    </a:moveTo>
                    <a:cubicBezTo>
                      <a:pt x="204" y="0"/>
                      <a:pt x="175" y="16"/>
                      <a:pt x="164" y="55"/>
                    </a:cubicBezTo>
                    <a:cubicBezTo>
                      <a:pt x="82" y="558"/>
                      <a:pt x="1" y="1156"/>
                      <a:pt x="368" y="1591"/>
                    </a:cubicBezTo>
                    <a:cubicBezTo>
                      <a:pt x="545" y="1808"/>
                      <a:pt x="837" y="1960"/>
                      <a:pt x="1119" y="1960"/>
                    </a:cubicBezTo>
                    <a:cubicBezTo>
                      <a:pt x="1226" y="1960"/>
                      <a:pt x="1331" y="1939"/>
                      <a:pt x="1428" y="1890"/>
                    </a:cubicBezTo>
                    <a:cubicBezTo>
                      <a:pt x="1496" y="1863"/>
                      <a:pt x="1455" y="1768"/>
                      <a:pt x="1401" y="1768"/>
                    </a:cubicBezTo>
                    <a:cubicBezTo>
                      <a:pt x="1034" y="1754"/>
                      <a:pt x="667" y="1741"/>
                      <a:pt x="436" y="1387"/>
                    </a:cubicBezTo>
                    <a:cubicBezTo>
                      <a:pt x="177" y="1007"/>
                      <a:pt x="245" y="517"/>
                      <a:pt x="313" y="82"/>
                    </a:cubicBezTo>
                    <a:cubicBezTo>
                      <a:pt x="321" y="34"/>
                      <a:pt x="277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46"/>
              <p:cNvSpPr/>
              <p:nvPr/>
            </p:nvSpPr>
            <p:spPr>
              <a:xfrm>
                <a:off x="1413610" y="3174063"/>
                <a:ext cx="46902" cy="8017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342" extrusionOk="0">
                    <a:moveTo>
                      <a:pt x="43" y="0"/>
                    </a:moveTo>
                    <a:cubicBezTo>
                      <a:pt x="9" y="0"/>
                      <a:pt x="0" y="71"/>
                      <a:pt x="38" y="83"/>
                    </a:cubicBezTo>
                    <a:cubicBezTo>
                      <a:pt x="704" y="192"/>
                      <a:pt x="1057" y="586"/>
                      <a:pt x="1112" y="1239"/>
                    </a:cubicBezTo>
                    <a:cubicBezTo>
                      <a:pt x="1152" y="1606"/>
                      <a:pt x="1112" y="1973"/>
                      <a:pt x="1261" y="2312"/>
                    </a:cubicBezTo>
                    <a:cubicBezTo>
                      <a:pt x="1272" y="2333"/>
                      <a:pt x="1290" y="2342"/>
                      <a:pt x="1308" y="2342"/>
                    </a:cubicBezTo>
                    <a:cubicBezTo>
                      <a:pt x="1339" y="2342"/>
                      <a:pt x="1370" y="2319"/>
                      <a:pt x="1370" y="2285"/>
                    </a:cubicBezTo>
                    <a:cubicBezTo>
                      <a:pt x="1356" y="1769"/>
                      <a:pt x="1356" y="1116"/>
                      <a:pt x="1125" y="627"/>
                    </a:cubicBezTo>
                    <a:cubicBezTo>
                      <a:pt x="908" y="192"/>
                      <a:pt x="514" y="56"/>
                      <a:pt x="51" y="2"/>
                    </a:cubicBezTo>
                    <a:cubicBezTo>
                      <a:pt x="48" y="1"/>
                      <a:pt x="45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46"/>
              <p:cNvSpPr/>
              <p:nvPr/>
            </p:nvSpPr>
            <p:spPr>
              <a:xfrm>
                <a:off x="1514463" y="3174816"/>
                <a:ext cx="161966" cy="347049"/>
              </a:xfrm>
              <a:custGeom>
                <a:avLst/>
                <a:gdLst/>
                <a:ahLst/>
                <a:cxnLst/>
                <a:rect l="l" t="t" r="r" b="b"/>
                <a:pathLst>
                  <a:path w="4731" h="10138" extrusionOk="0">
                    <a:moveTo>
                      <a:pt x="187" y="1"/>
                    </a:moveTo>
                    <a:cubicBezTo>
                      <a:pt x="151" y="1"/>
                      <a:pt x="115" y="19"/>
                      <a:pt x="109" y="61"/>
                    </a:cubicBezTo>
                    <a:cubicBezTo>
                      <a:pt x="1" y="850"/>
                      <a:pt x="69" y="1665"/>
                      <a:pt x="490" y="2358"/>
                    </a:cubicBezTo>
                    <a:cubicBezTo>
                      <a:pt x="707" y="2739"/>
                      <a:pt x="1034" y="2997"/>
                      <a:pt x="1360" y="3269"/>
                    </a:cubicBezTo>
                    <a:cubicBezTo>
                      <a:pt x="1944" y="3772"/>
                      <a:pt x="2175" y="4384"/>
                      <a:pt x="2026" y="5158"/>
                    </a:cubicBezTo>
                    <a:cubicBezTo>
                      <a:pt x="1876" y="6001"/>
                      <a:pt x="1863" y="6762"/>
                      <a:pt x="2434" y="7455"/>
                    </a:cubicBezTo>
                    <a:cubicBezTo>
                      <a:pt x="2733" y="7822"/>
                      <a:pt x="3140" y="8026"/>
                      <a:pt x="3521" y="8284"/>
                    </a:cubicBezTo>
                    <a:cubicBezTo>
                      <a:pt x="4160" y="8733"/>
                      <a:pt x="4377" y="9290"/>
                      <a:pt x="4404" y="10051"/>
                    </a:cubicBezTo>
                    <a:cubicBezTo>
                      <a:pt x="4404" y="10106"/>
                      <a:pt x="4453" y="10138"/>
                      <a:pt x="4500" y="10138"/>
                    </a:cubicBezTo>
                    <a:cubicBezTo>
                      <a:pt x="4535" y="10138"/>
                      <a:pt x="4569" y="10120"/>
                      <a:pt x="4581" y="10079"/>
                    </a:cubicBezTo>
                    <a:cubicBezTo>
                      <a:pt x="4731" y="9317"/>
                      <a:pt x="4309" y="8584"/>
                      <a:pt x="3698" y="8149"/>
                    </a:cubicBezTo>
                    <a:cubicBezTo>
                      <a:pt x="3208" y="7795"/>
                      <a:pt x="2678" y="7551"/>
                      <a:pt x="2379" y="6993"/>
                    </a:cubicBezTo>
                    <a:cubicBezTo>
                      <a:pt x="2012" y="6341"/>
                      <a:pt x="2162" y="5729"/>
                      <a:pt x="2257" y="5036"/>
                    </a:cubicBezTo>
                    <a:cubicBezTo>
                      <a:pt x="2379" y="4139"/>
                      <a:pt x="1971" y="3527"/>
                      <a:pt x="1305" y="2984"/>
                    </a:cubicBezTo>
                    <a:cubicBezTo>
                      <a:pt x="422" y="2250"/>
                      <a:pt x="136" y="1203"/>
                      <a:pt x="272" y="75"/>
                    </a:cubicBezTo>
                    <a:cubicBezTo>
                      <a:pt x="280" y="29"/>
                      <a:pt x="233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46"/>
              <p:cNvSpPr/>
              <p:nvPr/>
            </p:nvSpPr>
            <p:spPr>
              <a:xfrm>
                <a:off x="1561637" y="3441668"/>
                <a:ext cx="92263" cy="85239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490" extrusionOk="0">
                    <a:moveTo>
                      <a:pt x="404" y="0"/>
                    </a:moveTo>
                    <a:cubicBezTo>
                      <a:pt x="300" y="0"/>
                      <a:pt x="195" y="9"/>
                      <a:pt x="91" y="27"/>
                    </a:cubicBezTo>
                    <a:cubicBezTo>
                      <a:pt x="0" y="40"/>
                      <a:pt x="32" y="151"/>
                      <a:pt x="105" y="151"/>
                    </a:cubicBezTo>
                    <a:cubicBezTo>
                      <a:pt x="109" y="151"/>
                      <a:pt x="113" y="150"/>
                      <a:pt x="118" y="150"/>
                    </a:cubicBezTo>
                    <a:cubicBezTo>
                      <a:pt x="204" y="137"/>
                      <a:pt x="290" y="131"/>
                      <a:pt x="376" y="131"/>
                    </a:cubicBezTo>
                    <a:cubicBezTo>
                      <a:pt x="935" y="131"/>
                      <a:pt x="1463" y="395"/>
                      <a:pt x="1817" y="843"/>
                    </a:cubicBezTo>
                    <a:cubicBezTo>
                      <a:pt x="2197" y="1332"/>
                      <a:pt x="2238" y="1849"/>
                      <a:pt x="2320" y="2433"/>
                    </a:cubicBezTo>
                    <a:cubicBezTo>
                      <a:pt x="2326" y="2472"/>
                      <a:pt x="2357" y="2489"/>
                      <a:pt x="2390" y="2489"/>
                    </a:cubicBezTo>
                    <a:cubicBezTo>
                      <a:pt x="2425" y="2489"/>
                      <a:pt x="2462" y="2469"/>
                      <a:pt x="2469" y="2433"/>
                    </a:cubicBezTo>
                    <a:cubicBezTo>
                      <a:pt x="2694" y="1182"/>
                      <a:pt x="1607" y="0"/>
                      <a:pt x="4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46"/>
              <p:cNvSpPr/>
              <p:nvPr/>
            </p:nvSpPr>
            <p:spPr>
              <a:xfrm>
                <a:off x="1601930" y="3332292"/>
                <a:ext cx="81719" cy="11375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3323" extrusionOk="0">
                    <a:moveTo>
                      <a:pt x="379" y="0"/>
                    </a:moveTo>
                    <a:cubicBezTo>
                      <a:pt x="352" y="0"/>
                      <a:pt x="325" y="17"/>
                      <a:pt x="314" y="55"/>
                    </a:cubicBezTo>
                    <a:cubicBezTo>
                      <a:pt x="96" y="817"/>
                      <a:pt x="1" y="1686"/>
                      <a:pt x="463" y="2393"/>
                    </a:cubicBezTo>
                    <a:cubicBezTo>
                      <a:pt x="912" y="3046"/>
                      <a:pt x="1605" y="3086"/>
                      <a:pt x="2284" y="3317"/>
                    </a:cubicBezTo>
                    <a:cubicBezTo>
                      <a:pt x="2293" y="3321"/>
                      <a:pt x="2301" y="3322"/>
                      <a:pt x="2308" y="3322"/>
                    </a:cubicBezTo>
                    <a:cubicBezTo>
                      <a:pt x="2361" y="3322"/>
                      <a:pt x="2387" y="3245"/>
                      <a:pt x="2339" y="3209"/>
                    </a:cubicBezTo>
                    <a:cubicBezTo>
                      <a:pt x="1809" y="2869"/>
                      <a:pt x="1156" y="2910"/>
                      <a:pt x="735" y="2393"/>
                    </a:cubicBezTo>
                    <a:cubicBezTo>
                      <a:pt x="191" y="1741"/>
                      <a:pt x="259" y="857"/>
                      <a:pt x="449" y="83"/>
                    </a:cubicBezTo>
                    <a:cubicBezTo>
                      <a:pt x="457" y="34"/>
                      <a:pt x="418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46"/>
              <p:cNvSpPr/>
              <p:nvPr/>
            </p:nvSpPr>
            <p:spPr>
              <a:xfrm>
                <a:off x="1546095" y="3304733"/>
                <a:ext cx="35878" cy="13066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3817" extrusionOk="0">
                    <a:moveTo>
                      <a:pt x="201" y="1"/>
                    </a:moveTo>
                    <a:cubicBezTo>
                      <a:pt x="173" y="1"/>
                      <a:pt x="145" y="30"/>
                      <a:pt x="164" y="58"/>
                    </a:cubicBezTo>
                    <a:cubicBezTo>
                      <a:pt x="925" y="1241"/>
                      <a:pt x="1" y="2505"/>
                      <a:pt x="123" y="3756"/>
                    </a:cubicBezTo>
                    <a:cubicBezTo>
                      <a:pt x="130" y="3796"/>
                      <a:pt x="161" y="3817"/>
                      <a:pt x="191" y="3817"/>
                    </a:cubicBezTo>
                    <a:cubicBezTo>
                      <a:pt x="222" y="3817"/>
                      <a:pt x="252" y="3796"/>
                      <a:pt x="259" y="3756"/>
                    </a:cubicBezTo>
                    <a:cubicBezTo>
                      <a:pt x="395" y="2573"/>
                      <a:pt x="1047" y="1078"/>
                      <a:pt x="232" y="18"/>
                    </a:cubicBezTo>
                    <a:cubicBezTo>
                      <a:pt x="224" y="6"/>
                      <a:pt x="212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46"/>
              <p:cNvSpPr/>
              <p:nvPr/>
            </p:nvSpPr>
            <p:spPr>
              <a:xfrm>
                <a:off x="1496217" y="3264817"/>
                <a:ext cx="28038" cy="95372"/>
              </a:xfrm>
              <a:custGeom>
                <a:avLst/>
                <a:gdLst/>
                <a:ahLst/>
                <a:cxnLst/>
                <a:rect l="l" t="t" r="r" b="b"/>
                <a:pathLst>
                  <a:path w="819" h="2786" extrusionOk="0">
                    <a:moveTo>
                      <a:pt x="65" y="0"/>
                    </a:moveTo>
                    <a:cubicBezTo>
                      <a:pt x="31" y="0"/>
                      <a:pt x="0" y="39"/>
                      <a:pt x="31" y="69"/>
                    </a:cubicBezTo>
                    <a:cubicBezTo>
                      <a:pt x="656" y="898"/>
                      <a:pt x="411" y="1768"/>
                      <a:pt x="357" y="2733"/>
                    </a:cubicBezTo>
                    <a:cubicBezTo>
                      <a:pt x="357" y="2769"/>
                      <a:pt x="383" y="2786"/>
                      <a:pt x="412" y="2786"/>
                    </a:cubicBezTo>
                    <a:cubicBezTo>
                      <a:pt x="438" y="2786"/>
                      <a:pt x="466" y="2772"/>
                      <a:pt x="479" y="2747"/>
                    </a:cubicBezTo>
                    <a:cubicBezTo>
                      <a:pt x="819" y="1850"/>
                      <a:pt x="737" y="749"/>
                      <a:pt x="99" y="15"/>
                    </a:cubicBezTo>
                    <a:cubicBezTo>
                      <a:pt x="88" y="5"/>
                      <a:pt x="77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46"/>
              <p:cNvSpPr/>
              <p:nvPr/>
            </p:nvSpPr>
            <p:spPr>
              <a:xfrm>
                <a:off x="1678477" y="3473780"/>
                <a:ext cx="33550" cy="51862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515" extrusionOk="0">
                    <a:moveTo>
                      <a:pt x="93" y="0"/>
                    </a:moveTo>
                    <a:cubicBezTo>
                      <a:pt x="45" y="0"/>
                      <a:pt x="1" y="27"/>
                      <a:pt x="8" y="82"/>
                    </a:cubicBezTo>
                    <a:cubicBezTo>
                      <a:pt x="89" y="652"/>
                      <a:pt x="361" y="1223"/>
                      <a:pt x="891" y="1509"/>
                    </a:cubicBezTo>
                    <a:cubicBezTo>
                      <a:pt x="898" y="1513"/>
                      <a:pt x="904" y="1515"/>
                      <a:pt x="911" y="1515"/>
                    </a:cubicBezTo>
                    <a:cubicBezTo>
                      <a:pt x="947" y="1515"/>
                      <a:pt x="980" y="1461"/>
                      <a:pt x="945" y="1427"/>
                    </a:cubicBezTo>
                    <a:cubicBezTo>
                      <a:pt x="579" y="1047"/>
                      <a:pt x="266" y="625"/>
                      <a:pt x="198" y="82"/>
                    </a:cubicBezTo>
                    <a:cubicBezTo>
                      <a:pt x="191" y="27"/>
                      <a:pt x="140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46"/>
              <p:cNvSpPr/>
              <p:nvPr/>
            </p:nvSpPr>
            <p:spPr>
              <a:xfrm>
                <a:off x="588884" y="3529512"/>
                <a:ext cx="902572" cy="103896"/>
              </a:xfrm>
              <a:custGeom>
                <a:avLst/>
                <a:gdLst/>
                <a:ahLst/>
                <a:cxnLst/>
                <a:rect l="l" t="t" r="r" b="b"/>
                <a:pathLst>
                  <a:path w="26364" h="3035" extrusionOk="0">
                    <a:moveTo>
                      <a:pt x="26199" y="1"/>
                    </a:moveTo>
                    <a:cubicBezTo>
                      <a:pt x="26146" y="1"/>
                      <a:pt x="26094" y="26"/>
                      <a:pt x="26073" y="85"/>
                    </a:cubicBezTo>
                    <a:cubicBezTo>
                      <a:pt x="25760" y="1009"/>
                      <a:pt x="24972" y="1689"/>
                      <a:pt x="24034" y="1892"/>
                    </a:cubicBezTo>
                    <a:cubicBezTo>
                      <a:pt x="23881" y="1924"/>
                      <a:pt x="23733" y="1938"/>
                      <a:pt x="23588" y="1938"/>
                    </a:cubicBezTo>
                    <a:cubicBezTo>
                      <a:pt x="22738" y="1938"/>
                      <a:pt x="22000" y="1465"/>
                      <a:pt x="21152" y="1349"/>
                    </a:cubicBezTo>
                    <a:cubicBezTo>
                      <a:pt x="21043" y="1333"/>
                      <a:pt x="20935" y="1326"/>
                      <a:pt x="20830" y="1326"/>
                    </a:cubicBezTo>
                    <a:cubicBezTo>
                      <a:pt x="19338" y="1326"/>
                      <a:pt x="18248" y="2794"/>
                      <a:pt x="16759" y="2794"/>
                    </a:cubicBezTo>
                    <a:cubicBezTo>
                      <a:pt x="16710" y="2794"/>
                      <a:pt x="16662" y="2793"/>
                      <a:pt x="16612" y="2789"/>
                    </a:cubicBezTo>
                    <a:cubicBezTo>
                      <a:pt x="15443" y="2722"/>
                      <a:pt x="14995" y="1770"/>
                      <a:pt x="14179" y="1104"/>
                    </a:cubicBezTo>
                    <a:cubicBezTo>
                      <a:pt x="13800" y="782"/>
                      <a:pt x="13370" y="661"/>
                      <a:pt x="12917" y="661"/>
                    </a:cubicBezTo>
                    <a:cubicBezTo>
                      <a:pt x="12624" y="661"/>
                      <a:pt x="12322" y="711"/>
                      <a:pt x="12018" y="791"/>
                    </a:cubicBezTo>
                    <a:cubicBezTo>
                      <a:pt x="11024" y="1037"/>
                      <a:pt x="10042" y="1393"/>
                      <a:pt x="9002" y="1393"/>
                    </a:cubicBezTo>
                    <a:cubicBezTo>
                      <a:pt x="8947" y="1393"/>
                      <a:pt x="8893" y="1392"/>
                      <a:pt x="8838" y="1389"/>
                    </a:cubicBezTo>
                    <a:cubicBezTo>
                      <a:pt x="8294" y="1376"/>
                      <a:pt x="7805" y="1240"/>
                      <a:pt x="7302" y="1063"/>
                    </a:cubicBezTo>
                    <a:cubicBezTo>
                      <a:pt x="6968" y="948"/>
                      <a:pt x="6635" y="834"/>
                      <a:pt x="6286" y="834"/>
                    </a:cubicBezTo>
                    <a:cubicBezTo>
                      <a:pt x="6222" y="834"/>
                      <a:pt x="6157" y="837"/>
                      <a:pt x="6092" y="846"/>
                    </a:cubicBezTo>
                    <a:cubicBezTo>
                      <a:pt x="5113" y="955"/>
                      <a:pt x="4434" y="1824"/>
                      <a:pt x="3577" y="2246"/>
                    </a:cubicBezTo>
                    <a:cubicBezTo>
                      <a:pt x="2993" y="2527"/>
                      <a:pt x="2360" y="2663"/>
                      <a:pt x="1725" y="2663"/>
                    </a:cubicBezTo>
                    <a:cubicBezTo>
                      <a:pt x="1193" y="2663"/>
                      <a:pt x="660" y="2568"/>
                      <a:pt x="152" y="2382"/>
                    </a:cubicBezTo>
                    <a:cubicBezTo>
                      <a:pt x="141" y="2378"/>
                      <a:pt x="130" y="2376"/>
                      <a:pt x="121" y="2376"/>
                    </a:cubicBezTo>
                    <a:cubicBezTo>
                      <a:pt x="34" y="2376"/>
                      <a:pt x="0" y="2522"/>
                      <a:pt x="98" y="2558"/>
                    </a:cubicBezTo>
                    <a:cubicBezTo>
                      <a:pt x="628" y="2755"/>
                      <a:pt x="1186" y="2861"/>
                      <a:pt x="1747" y="2861"/>
                    </a:cubicBezTo>
                    <a:cubicBezTo>
                      <a:pt x="2077" y="2861"/>
                      <a:pt x="2408" y="2824"/>
                      <a:pt x="2735" y="2749"/>
                    </a:cubicBezTo>
                    <a:cubicBezTo>
                      <a:pt x="3700" y="2545"/>
                      <a:pt x="4366" y="1960"/>
                      <a:pt x="5181" y="1444"/>
                    </a:cubicBezTo>
                    <a:cubicBezTo>
                      <a:pt x="5548" y="1212"/>
                      <a:pt x="5921" y="1070"/>
                      <a:pt x="6321" y="1070"/>
                    </a:cubicBezTo>
                    <a:cubicBezTo>
                      <a:pt x="6485" y="1070"/>
                      <a:pt x="6652" y="1094"/>
                      <a:pt x="6826" y="1145"/>
                    </a:cubicBezTo>
                    <a:cubicBezTo>
                      <a:pt x="7329" y="1281"/>
                      <a:pt x="7777" y="1498"/>
                      <a:pt x="8294" y="1580"/>
                    </a:cubicBezTo>
                    <a:cubicBezTo>
                      <a:pt x="8515" y="1611"/>
                      <a:pt x="8736" y="1625"/>
                      <a:pt x="8958" y="1625"/>
                    </a:cubicBezTo>
                    <a:cubicBezTo>
                      <a:pt x="9799" y="1625"/>
                      <a:pt x="10640" y="1422"/>
                      <a:pt x="11447" y="1186"/>
                    </a:cubicBezTo>
                    <a:cubicBezTo>
                      <a:pt x="11911" y="1053"/>
                      <a:pt x="12402" y="884"/>
                      <a:pt x="12898" y="884"/>
                    </a:cubicBezTo>
                    <a:cubicBezTo>
                      <a:pt x="13013" y="884"/>
                      <a:pt x="13127" y="893"/>
                      <a:pt x="13241" y="914"/>
                    </a:cubicBezTo>
                    <a:cubicBezTo>
                      <a:pt x="13853" y="1022"/>
                      <a:pt x="14234" y="1457"/>
                      <a:pt x="14628" y="1906"/>
                    </a:cubicBezTo>
                    <a:cubicBezTo>
                      <a:pt x="15185" y="2531"/>
                      <a:pt x="15824" y="3021"/>
                      <a:pt x="16707" y="3034"/>
                    </a:cubicBezTo>
                    <a:cubicBezTo>
                      <a:pt x="16720" y="3034"/>
                      <a:pt x="16733" y="3034"/>
                      <a:pt x="16745" y="3034"/>
                    </a:cubicBezTo>
                    <a:cubicBezTo>
                      <a:pt x="17559" y="3034"/>
                      <a:pt x="18281" y="2607"/>
                      <a:pt x="18964" y="2219"/>
                    </a:cubicBezTo>
                    <a:cubicBezTo>
                      <a:pt x="19358" y="2001"/>
                      <a:pt x="19752" y="1770"/>
                      <a:pt x="20187" y="1648"/>
                    </a:cubicBezTo>
                    <a:cubicBezTo>
                      <a:pt x="20380" y="1595"/>
                      <a:pt x="20571" y="1572"/>
                      <a:pt x="20759" y="1572"/>
                    </a:cubicBezTo>
                    <a:cubicBezTo>
                      <a:pt x="21155" y="1572"/>
                      <a:pt x="21545" y="1673"/>
                      <a:pt x="21940" y="1811"/>
                    </a:cubicBezTo>
                    <a:cubicBezTo>
                      <a:pt x="22506" y="2010"/>
                      <a:pt x="23041" y="2169"/>
                      <a:pt x="23588" y="2169"/>
                    </a:cubicBezTo>
                    <a:cubicBezTo>
                      <a:pt x="23936" y="2169"/>
                      <a:pt x="24289" y="2105"/>
                      <a:pt x="24659" y="1947"/>
                    </a:cubicBezTo>
                    <a:cubicBezTo>
                      <a:pt x="25447" y="1607"/>
                      <a:pt x="26045" y="968"/>
                      <a:pt x="26331" y="153"/>
                    </a:cubicBezTo>
                    <a:cubicBezTo>
                      <a:pt x="26364" y="62"/>
                      <a:pt x="26281" y="1"/>
                      <a:pt x="26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46"/>
              <p:cNvSpPr/>
              <p:nvPr/>
            </p:nvSpPr>
            <p:spPr>
              <a:xfrm>
                <a:off x="799525" y="3518146"/>
                <a:ext cx="188806" cy="38101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1113" extrusionOk="0">
                    <a:moveTo>
                      <a:pt x="5400" y="1"/>
                    </a:moveTo>
                    <a:cubicBezTo>
                      <a:pt x="5388" y="1"/>
                      <a:pt x="5375" y="3"/>
                      <a:pt x="5362" y="9"/>
                    </a:cubicBezTo>
                    <a:cubicBezTo>
                      <a:pt x="4492" y="389"/>
                      <a:pt x="3772" y="879"/>
                      <a:pt x="2793" y="947"/>
                    </a:cubicBezTo>
                    <a:cubicBezTo>
                      <a:pt x="2685" y="955"/>
                      <a:pt x="2576" y="959"/>
                      <a:pt x="2468" y="959"/>
                    </a:cubicBezTo>
                    <a:cubicBezTo>
                      <a:pt x="1656" y="959"/>
                      <a:pt x="861" y="741"/>
                      <a:pt x="129" y="417"/>
                    </a:cubicBezTo>
                    <a:cubicBezTo>
                      <a:pt x="120" y="414"/>
                      <a:pt x="112" y="412"/>
                      <a:pt x="103" y="412"/>
                    </a:cubicBezTo>
                    <a:cubicBezTo>
                      <a:pt x="37" y="412"/>
                      <a:pt x="1" y="501"/>
                      <a:pt x="61" y="525"/>
                    </a:cubicBezTo>
                    <a:cubicBezTo>
                      <a:pt x="866" y="909"/>
                      <a:pt x="1700" y="1113"/>
                      <a:pt x="2524" y="1113"/>
                    </a:cubicBezTo>
                    <a:cubicBezTo>
                      <a:pt x="3538" y="1113"/>
                      <a:pt x="4536" y="805"/>
                      <a:pt x="5444" y="145"/>
                    </a:cubicBezTo>
                    <a:cubicBezTo>
                      <a:pt x="5514" y="98"/>
                      <a:pt x="5473" y="1"/>
                      <a:pt x="5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46"/>
              <p:cNvSpPr/>
              <p:nvPr/>
            </p:nvSpPr>
            <p:spPr>
              <a:xfrm>
                <a:off x="1046453" y="3526089"/>
                <a:ext cx="408732" cy="61618"/>
              </a:xfrm>
              <a:custGeom>
                <a:avLst/>
                <a:gdLst/>
                <a:ahLst/>
                <a:cxnLst/>
                <a:rect l="l" t="t" r="r" b="b"/>
                <a:pathLst>
                  <a:path w="11939" h="1800" extrusionOk="0">
                    <a:moveTo>
                      <a:pt x="11786" y="1"/>
                    </a:moveTo>
                    <a:cubicBezTo>
                      <a:pt x="11761" y="1"/>
                      <a:pt x="11735" y="11"/>
                      <a:pt x="11714" y="35"/>
                    </a:cubicBezTo>
                    <a:cubicBezTo>
                      <a:pt x="11153" y="665"/>
                      <a:pt x="10392" y="1025"/>
                      <a:pt x="9591" y="1025"/>
                    </a:cubicBezTo>
                    <a:cubicBezTo>
                      <a:pt x="9287" y="1025"/>
                      <a:pt x="8977" y="973"/>
                      <a:pt x="8670" y="864"/>
                    </a:cubicBezTo>
                    <a:cubicBezTo>
                      <a:pt x="8194" y="688"/>
                      <a:pt x="7773" y="456"/>
                      <a:pt x="7256" y="429"/>
                    </a:cubicBezTo>
                    <a:cubicBezTo>
                      <a:pt x="7236" y="429"/>
                      <a:pt x="7217" y="429"/>
                      <a:pt x="7197" y="429"/>
                    </a:cubicBezTo>
                    <a:cubicBezTo>
                      <a:pt x="6673" y="429"/>
                      <a:pt x="6150" y="600"/>
                      <a:pt x="5666" y="796"/>
                    </a:cubicBezTo>
                    <a:cubicBezTo>
                      <a:pt x="5108" y="1041"/>
                      <a:pt x="4565" y="1367"/>
                      <a:pt x="3967" y="1503"/>
                    </a:cubicBezTo>
                    <a:cubicBezTo>
                      <a:pt x="3795" y="1546"/>
                      <a:pt x="3622" y="1574"/>
                      <a:pt x="3452" y="1574"/>
                    </a:cubicBezTo>
                    <a:cubicBezTo>
                      <a:pt x="3191" y="1574"/>
                      <a:pt x="2939" y="1508"/>
                      <a:pt x="2716" y="1326"/>
                    </a:cubicBezTo>
                    <a:cubicBezTo>
                      <a:pt x="2526" y="1163"/>
                      <a:pt x="2390" y="959"/>
                      <a:pt x="2227" y="769"/>
                    </a:cubicBezTo>
                    <a:cubicBezTo>
                      <a:pt x="1824" y="288"/>
                      <a:pt x="1286" y="26"/>
                      <a:pt x="706" y="26"/>
                    </a:cubicBezTo>
                    <a:cubicBezTo>
                      <a:pt x="483" y="26"/>
                      <a:pt x="255" y="65"/>
                      <a:pt x="25" y="144"/>
                    </a:cubicBezTo>
                    <a:cubicBezTo>
                      <a:pt x="1" y="156"/>
                      <a:pt x="9" y="200"/>
                      <a:pt x="30" y="200"/>
                    </a:cubicBezTo>
                    <a:cubicBezTo>
                      <a:pt x="33" y="200"/>
                      <a:pt x="36" y="200"/>
                      <a:pt x="39" y="198"/>
                    </a:cubicBezTo>
                    <a:cubicBezTo>
                      <a:pt x="208" y="155"/>
                      <a:pt x="379" y="134"/>
                      <a:pt x="549" y="134"/>
                    </a:cubicBezTo>
                    <a:cubicBezTo>
                      <a:pt x="1075" y="134"/>
                      <a:pt x="1585" y="338"/>
                      <a:pt x="1955" y="728"/>
                    </a:cubicBezTo>
                    <a:cubicBezTo>
                      <a:pt x="2281" y="1082"/>
                      <a:pt x="2512" y="1530"/>
                      <a:pt x="2988" y="1707"/>
                    </a:cubicBezTo>
                    <a:cubicBezTo>
                      <a:pt x="3161" y="1772"/>
                      <a:pt x="3338" y="1799"/>
                      <a:pt x="3517" y="1799"/>
                    </a:cubicBezTo>
                    <a:cubicBezTo>
                      <a:pt x="4393" y="1799"/>
                      <a:pt x="5320" y="1133"/>
                      <a:pt x="6087" y="851"/>
                    </a:cubicBezTo>
                    <a:cubicBezTo>
                      <a:pt x="6446" y="721"/>
                      <a:pt x="6776" y="659"/>
                      <a:pt x="7101" y="659"/>
                    </a:cubicBezTo>
                    <a:cubicBezTo>
                      <a:pt x="7491" y="659"/>
                      <a:pt x="7874" y="748"/>
                      <a:pt x="8289" y="919"/>
                    </a:cubicBezTo>
                    <a:cubicBezTo>
                      <a:pt x="8710" y="1095"/>
                      <a:pt x="9118" y="1231"/>
                      <a:pt x="9567" y="1245"/>
                    </a:cubicBezTo>
                    <a:cubicBezTo>
                      <a:pt x="9582" y="1245"/>
                      <a:pt x="9598" y="1245"/>
                      <a:pt x="9614" y="1245"/>
                    </a:cubicBezTo>
                    <a:cubicBezTo>
                      <a:pt x="10483" y="1245"/>
                      <a:pt x="11370" y="879"/>
                      <a:pt x="11877" y="171"/>
                    </a:cubicBezTo>
                    <a:cubicBezTo>
                      <a:pt x="11938" y="90"/>
                      <a:pt x="11863" y="1"/>
                      <a:pt x="11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46"/>
              <p:cNvSpPr/>
              <p:nvPr/>
            </p:nvSpPr>
            <p:spPr>
              <a:xfrm>
                <a:off x="1117728" y="3303912"/>
                <a:ext cx="197159" cy="252020"/>
              </a:xfrm>
              <a:custGeom>
                <a:avLst/>
                <a:gdLst/>
                <a:ahLst/>
                <a:cxnLst/>
                <a:rect l="l" t="t" r="r" b="b"/>
                <a:pathLst>
                  <a:path w="5759" h="7362" extrusionOk="0">
                    <a:moveTo>
                      <a:pt x="5369" y="0"/>
                    </a:moveTo>
                    <a:cubicBezTo>
                      <a:pt x="5332" y="0"/>
                      <a:pt x="5296" y="25"/>
                      <a:pt x="5296" y="69"/>
                    </a:cubicBezTo>
                    <a:cubicBezTo>
                      <a:pt x="5296" y="884"/>
                      <a:pt x="5487" y="1618"/>
                      <a:pt x="5065" y="2380"/>
                    </a:cubicBezTo>
                    <a:cubicBezTo>
                      <a:pt x="4739" y="2964"/>
                      <a:pt x="4209" y="3399"/>
                      <a:pt x="3747" y="3875"/>
                    </a:cubicBezTo>
                    <a:cubicBezTo>
                      <a:pt x="3067" y="4581"/>
                      <a:pt x="2510" y="5492"/>
                      <a:pt x="2945" y="6457"/>
                    </a:cubicBezTo>
                    <a:cubicBezTo>
                      <a:pt x="2578" y="6824"/>
                      <a:pt x="2170" y="7110"/>
                      <a:pt x="1626" y="7178"/>
                    </a:cubicBezTo>
                    <a:cubicBezTo>
                      <a:pt x="1566" y="7184"/>
                      <a:pt x="1505" y="7187"/>
                      <a:pt x="1444" y="7187"/>
                    </a:cubicBezTo>
                    <a:cubicBezTo>
                      <a:pt x="882" y="7187"/>
                      <a:pt x="344" y="6907"/>
                      <a:pt x="50" y="6416"/>
                    </a:cubicBezTo>
                    <a:cubicBezTo>
                      <a:pt x="45" y="6406"/>
                      <a:pt x="35" y="6402"/>
                      <a:pt x="27" y="6402"/>
                    </a:cubicBezTo>
                    <a:cubicBezTo>
                      <a:pt x="13" y="6402"/>
                      <a:pt x="1" y="6413"/>
                      <a:pt x="9" y="6430"/>
                    </a:cubicBezTo>
                    <a:cubicBezTo>
                      <a:pt x="285" y="7095"/>
                      <a:pt x="811" y="7361"/>
                      <a:pt x="1382" y="7361"/>
                    </a:cubicBezTo>
                    <a:cubicBezTo>
                      <a:pt x="2105" y="7361"/>
                      <a:pt x="2898" y="6934"/>
                      <a:pt x="3339" y="6348"/>
                    </a:cubicBezTo>
                    <a:cubicBezTo>
                      <a:pt x="3390" y="6278"/>
                      <a:pt x="3320" y="6192"/>
                      <a:pt x="3247" y="6192"/>
                    </a:cubicBezTo>
                    <a:cubicBezTo>
                      <a:pt x="3222" y="6192"/>
                      <a:pt x="3197" y="6202"/>
                      <a:pt x="3176" y="6226"/>
                    </a:cubicBezTo>
                    <a:cubicBezTo>
                      <a:pt x="3122" y="6280"/>
                      <a:pt x="3067" y="6335"/>
                      <a:pt x="3013" y="6403"/>
                    </a:cubicBezTo>
                    <a:cubicBezTo>
                      <a:pt x="2510" y="4976"/>
                      <a:pt x="4059" y="3970"/>
                      <a:pt x="4848" y="3032"/>
                    </a:cubicBezTo>
                    <a:cubicBezTo>
                      <a:pt x="5555" y="2189"/>
                      <a:pt x="5758" y="1102"/>
                      <a:pt x="5446" y="55"/>
                    </a:cubicBezTo>
                    <a:cubicBezTo>
                      <a:pt x="5433" y="18"/>
                      <a:pt x="5401" y="0"/>
                      <a:pt x="5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46"/>
              <p:cNvSpPr/>
              <p:nvPr/>
            </p:nvSpPr>
            <p:spPr>
              <a:xfrm>
                <a:off x="1087294" y="3640874"/>
                <a:ext cx="329957" cy="44160"/>
              </a:xfrm>
              <a:custGeom>
                <a:avLst/>
                <a:gdLst/>
                <a:ahLst/>
                <a:cxnLst/>
                <a:rect l="l" t="t" r="r" b="b"/>
                <a:pathLst>
                  <a:path w="9638" h="1290" extrusionOk="0">
                    <a:moveTo>
                      <a:pt x="6792" y="0"/>
                    </a:moveTo>
                    <a:cubicBezTo>
                      <a:pt x="6280" y="0"/>
                      <a:pt x="5751" y="125"/>
                      <a:pt x="5275" y="230"/>
                    </a:cubicBezTo>
                    <a:cubicBezTo>
                      <a:pt x="4459" y="406"/>
                      <a:pt x="3657" y="637"/>
                      <a:pt x="2828" y="773"/>
                    </a:cubicBezTo>
                    <a:cubicBezTo>
                      <a:pt x="2421" y="850"/>
                      <a:pt x="1981" y="917"/>
                      <a:pt x="1548" y="917"/>
                    </a:cubicBezTo>
                    <a:cubicBezTo>
                      <a:pt x="1055" y="917"/>
                      <a:pt x="570" y="830"/>
                      <a:pt x="150" y="569"/>
                    </a:cubicBezTo>
                    <a:cubicBezTo>
                      <a:pt x="137" y="561"/>
                      <a:pt x="124" y="557"/>
                      <a:pt x="112" y="557"/>
                    </a:cubicBezTo>
                    <a:cubicBezTo>
                      <a:pt x="47" y="557"/>
                      <a:pt x="0" y="660"/>
                      <a:pt x="69" y="705"/>
                    </a:cubicBezTo>
                    <a:cubicBezTo>
                      <a:pt x="552" y="1024"/>
                      <a:pt x="1113" y="1139"/>
                      <a:pt x="1697" y="1139"/>
                    </a:cubicBezTo>
                    <a:cubicBezTo>
                      <a:pt x="2706" y="1139"/>
                      <a:pt x="3785" y="798"/>
                      <a:pt x="4663" y="583"/>
                    </a:cubicBezTo>
                    <a:cubicBezTo>
                      <a:pt x="5292" y="426"/>
                      <a:pt x="6046" y="187"/>
                      <a:pt x="6750" y="187"/>
                    </a:cubicBezTo>
                    <a:cubicBezTo>
                      <a:pt x="7082" y="187"/>
                      <a:pt x="7403" y="240"/>
                      <a:pt x="7694" y="379"/>
                    </a:cubicBezTo>
                    <a:cubicBezTo>
                      <a:pt x="8255" y="659"/>
                      <a:pt x="8662" y="1289"/>
                      <a:pt x="9309" y="1289"/>
                    </a:cubicBezTo>
                    <a:cubicBezTo>
                      <a:pt x="9383" y="1289"/>
                      <a:pt x="9461" y="1281"/>
                      <a:pt x="9543" y="1263"/>
                    </a:cubicBezTo>
                    <a:cubicBezTo>
                      <a:pt x="9638" y="1235"/>
                      <a:pt x="9624" y="1072"/>
                      <a:pt x="9515" y="1072"/>
                    </a:cubicBezTo>
                    <a:cubicBezTo>
                      <a:pt x="9495" y="1073"/>
                      <a:pt x="9474" y="1074"/>
                      <a:pt x="9454" y="1074"/>
                    </a:cubicBezTo>
                    <a:cubicBezTo>
                      <a:pt x="8625" y="1074"/>
                      <a:pt x="8205" y="279"/>
                      <a:pt x="7436" y="80"/>
                    </a:cubicBezTo>
                    <a:cubicBezTo>
                      <a:pt x="7228" y="23"/>
                      <a:pt x="7012" y="0"/>
                      <a:pt x="67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46"/>
              <p:cNvSpPr/>
              <p:nvPr/>
            </p:nvSpPr>
            <p:spPr>
              <a:xfrm>
                <a:off x="1175720" y="3676443"/>
                <a:ext cx="235537" cy="57956"/>
              </a:xfrm>
              <a:custGeom>
                <a:avLst/>
                <a:gdLst/>
                <a:ahLst/>
                <a:cxnLst/>
                <a:rect l="l" t="t" r="r" b="b"/>
                <a:pathLst>
                  <a:path w="6880" h="1693" extrusionOk="0">
                    <a:moveTo>
                      <a:pt x="3374" y="0"/>
                    </a:moveTo>
                    <a:cubicBezTo>
                      <a:pt x="3291" y="0"/>
                      <a:pt x="3209" y="2"/>
                      <a:pt x="3127" y="6"/>
                    </a:cubicBezTo>
                    <a:cubicBezTo>
                      <a:pt x="2597" y="20"/>
                      <a:pt x="2080" y="115"/>
                      <a:pt x="1577" y="292"/>
                    </a:cubicBezTo>
                    <a:cubicBezTo>
                      <a:pt x="1237" y="400"/>
                      <a:pt x="544" y="577"/>
                      <a:pt x="367" y="917"/>
                    </a:cubicBezTo>
                    <a:cubicBezTo>
                      <a:pt x="0" y="1610"/>
                      <a:pt x="1890" y="1651"/>
                      <a:pt x="2257" y="1664"/>
                    </a:cubicBezTo>
                    <a:cubicBezTo>
                      <a:pt x="2603" y="1685"/>
                      <a:pt x="2952" y="1692"/>
                      <a:pt x="3303" y="1692"/>
                    </a:cubicBezTo>
                    <a:cubicBezTo>
                      <a:pt x="4355" y="1692"/>
                      <a:pt x="5420" y="1624"/>
                      <a:pt x="6470" y="1624"/>
                    </a:cubicBezTo>
                    <a:cubicBezTo>
                      <a:pt x="6593" y="1624"/>
                      <a:pt x="6593" y="1433"/>
                      <a:pt x="6470" y="1433"/>
                    </a:cubicBezTo>
                    <a:cubicBezTo>
                      <a:pt x="6166" y="1400"/>
                      <a:pt x="5860" y="1388"/>
                      <a:pt x="5552" y="1388"/>
                    </a:cubicBezTo>
                    <a:cubicBezTo>
                      <a:pt x="4720" y="1388"/>
                      <a:pt x="3879" y="1478"/>
                      <a:pt x="3045" y="1488"/>
                    </a:cubicBezTo>
                    <a:cubicBezTo>
                      <a:pt x="2433" y="1488"/>
                      <a:pt x="1808" y="1461"/>
                      <a:pt x="1210" y="1352"/>
                    </a:cubicBezTo>
                    <a:cubicBezTo>
                      <a:pt x="938" y="1297"/>
                      <a:pt x="490" y="1175"/>
                      <a:pt x="775" y="835"/>
                    </a:cubicBezTo>
                    <a:cubicBezTo>
                      <a:pt x="925" y="645"/>
                      <a:pt x="1414" y="536"/>
                      <a:pt x="1618" y="468"/>
                    </a:cubicBezTo>
                    <a:cubicBezTo>
                      <a:pt x="2175" y="278"/>
                      <a:pt x="2770" y="181"/>
                      <a:pt x="3365" y="181"/>
                    </a:cubicBezTo>
                    <a:cubicBezTo>
                      <a:pt x="3831" y="181"/>
                      <a:pt x="4297" y="240"/>
                      <a:pt x="4744" y="360"/>
                    </a:cubicBezTo>
                    <a:cubicBezTo>
                      <a:pt x="5195" y="486"/>
                      <a:pt x="5689" y="744"/>
                      <a:pt x="6152" y="744"/>
                    </a:cubicBezTo>
                    <a:cubicBezTo>
                      <a:pt x="6387" y="744"/>
                      <a:pt x="6614" y="678"/>
                      <a:pt x="6824" y="496"/>
                    </a:cubicBezTo>
                    <a:cubicBezTo>
                      <a:pt x="6880" y="451"/>
                      <a:pt x="6834" y="360"/>
                      <a:pt x="6778" y="360"/>
                    </a:cubicBezTo>
                    <a:cubicBezTo>
                      <a:pt x="6766" y="360"/>
                      <a:pt x="6754" y="364"/>
                      <a:pt x="6742" y="373"/>
                    </a:cubicBezTo>
                    <a:cubicBezTo>
                      <a:pt x="6560" y="499"/>
                      <a:pt x="6368" y="546"/>
                      <a:pt x="6172" y="546"/>
                    </a:cubicBezTo>
                    <a:cubicBezTo>
                      <a:pt x="5711" y="546"/>
                      <a:pt x="5228" y="284"/>
                      <a:pt x="4798" y="169"/>
                    </a:cubicBezTo>
                    <a:cubicBezTo>
                      <a:pt x="4335" y="65"/>
                      <a:pt x="3852" y="0"/>
                      <a:pt x="3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46"/>
              <p:cNvSpPr/>
              <p:nvPr/>
            </p:nvSpPr>
            <p:spPr>
              <a:xfrm>
                <a:off x="1100337" y="3689076"/>
                <a:ext cx="71346" cy="5603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637" extrusionOk="0">
                    <a:moveTo>
                      <a:pt x="1122" y="1"/>
                    </a:moveTo>
                    <a:cubicBezTo>
                      <a:pt x="709" y="1"/>
                      <a:pt x="262" y="100"/>
                      <a:pt x="28" y="140"/>
                    </a:cubicBezTo>
                    <a:cubicBezTo>
                      <a:pt x="0" y="140"/>
                      <a:pt x="14" y="181"/>
                      <a:pt x="41" y="181"/>
                    </a:cubicBezTo>
                    <a:cubicBezTo>
                      <a:pt x="143" y="168"/>
                      <a:pt x="395" y="146"/>
                      <a:pt x="679" y="146"/>
                    </a:cubicBezTo>
                    <a:cubicBezTo>
                      <a:pt x="1306" y="146"/>
                      <a:pt x="2083" y="254"/>
                      <a:pt x="1699" y="806"/>
                    </a:cubicBezTo>
                    <a:cubicBezTo>
                      <a:pt x="1455" y="1173"/>
                      <a:pt x="843" y="1282"/>
                      <a:pt x="503" y="1540"/>
                    </a:cubicBezTo>
                    <a:cubicBezTo>
                      <a:pt x="466" y="1565"/>
                      <a:pt x="463" y="1637"/>
                      <a:pt x="516" y="1637"/>
                    </a:cubicBezTo>
                    <a:cubicBezTo>
                      <a:pt x="521" y="1637"/>
                      <a:pt x="525" y="1636"/>
                      <a:pt x="531" y="1635"/>
                    </a:cubicBezTo>
                    <a:cubicBezTo>
                      <a:pt x="911" y="1608"/>
                      <a:pt x="1292" y="1350"/>
                      <a:pt x="1604" y="1132"/>
                    </a:cubicBezTo>
                    <a:cubicBezTo>
                      <a:pt x="1808" y="969"/>
                      <a:pt x="2066" y="779"/>
                      <a:pt x="2012" y="494"/>
                    </a:cubicBezTo>
                    <a:cubicBezTo>
                      <a:pt x="1936" y="107"/>
                      <a:pt x="1548" y="1"/>
                      <a:pt x="1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46"/>
              <p:cNvSpPr/>
              <p:nvPr/>
            </p:nvSpPr>
            <p:spPr>
              <a:xfrm>
                <a:off x="927251" y="3675861"/>
                <a:ext cx="213147" cy="292859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8555" extrusionOk="0">
                    <a:moveTo>
                      <a:pt x="3704" y="1"/>
                    </a:moveTo>
                    <a:cubicBezTo>
                      <a:pt x="3644" y="1"/>
                      <a:pt x="3583" y="4"/>
                      <a:pt x="3521" y="10"/>
                    </a:cubicBezTo>
                    <a:cubicBezTo>
                      <a:pt x="3167" y="50"/>
                      <a:pt x="2678" y="186"/>
                      <a:pt x="2583" y="580"/>
                    </a:cubicBezTo>
                    <a:cubicBezTo>
                      <a:pt x="2474" y="1070"/>
                      <a:pt x="3004" y="1654"/>
                      <a:pt x="3235" y="2035"/>
                    </a:cubicBezTo>
                    <a:cubicBezTo>
                      <a:pt x="3643" y="2714"/>
                      <a:pt x="4091" y="3516"/>
                      <a:pt x="3833" y="4332"/>
                    </a:cubicBezTo>
                    <a:cubicBezTo>
                      <a:pt x="3575" y="5107"/>
                      <a:pt x="2841" y="5542"/>
                      <a:pt x="2175" y="5936"/>
                    </a:cubicBezTo>
                    <a:cubicBezTo>
                      <a:pt x="1183" y="6507"/>
                      <a:pt x="55" y="7213"/>
                      <a:pt x="0" y="8491"/>
                    </a:cubicBezTo>
                    <a:cubicBezTo>
                      <a:pt x="0" y="8530"/>
                      <a:pt x="39" y="8555"/>
                      <a:pt x="76" y="8555"/>
                    </a:cubicBezTo>
                    <a:cubicBezTo>
                      <a:pt x="104" y="8555"/>
                      <a:pt x="130" y="8540"/>
                      <a:pt x="136" y="8505"/>
                    </a:cubicBezTo>
                    <a:cubicBezTo>
                      <a:pt x="367" y="7200"/>
                      <a:pt x="1455" y="6588"/>
                      <a:pt x="2501" y="5963"/>
                    </a:cubicBezTo>
                    <a:cubicBezTo>
                      <a:pt x="3208" y="5542"/>
                      <a:pt x="3969" y="4957"/>
                      <a:pt x="4078" y="4074"/>
                    </a:cubicBezTo>
                    <a:cubicBezTo>
                      <a:pt x="4200" y="3122"/>
                      <a:pt x="3575" y="2320"/>
                      <a:pt x="3113" y="1546"/>
                    </a:cubicBezTo>
                    <a:cubicBezTo>
                      <a:pt x="3045" y="1437"/>
                      <a:pt x="2922" y="1274"/>
                      <a:pt x="2882" y="1138"/>
                    </a:cubicBezTo>
                    <a:cubicBezTo>
                      <a:pt x="2787" y="1002"/>
                      <a:pt x="2800" y="852"/>
                      <a:pt x="2922" y="689"/>
                    </a:cubicBezTo>
                    <a:cubicBezTo>
                      <a:pt x="2868" y="417"/>
                      <a:pt x="2990" y="268"/>
                      <a:pt x="3249" y="254"/>
                    </a:cubicBezTo>
                    <a:cubicBezTo>
                      <a:pt x="3394" y="210"/>
                      <a:pt x="3551" y="189"/>
                      <a:pt x="3709" y="189"/>
                    </a:cubicBezTo>
                    <a:cubicBezTo>
                      <a:pt x="3890" y="189"/>
                      <a:pt x="4073" y="217"/>
                      <a:pt x="4241" y="268"/>
                    </a:cubicBezTo>
                    <a:cubicBezTo>
                      <a:pt x="4499" y="349"/>
                      <a:pt x="4744" y="499"/>
                      <a:pt x="4934" y="676"/>
                    </a:cubicBezTo>
                    <a:cubicBezTo>
                      <a:pt x="4336" y="689"/>
                      <a:pt x="3833" y="1219"/>
                      <a:pt x="3833" y="1817"/>
                    </a:cubicBezTo>
                    <a:cubicBezTo>
                      <a:pt x="3847" y="2184"/>
                      <a:pt x="4037" y="2511"/>
                      <a:pt x="4214" y="2810"/>
                    </a:cubicBezTo>
                    <a:cubicBezTo>
                      <a:pt x="4554" y="3367"/>
                      <a:pt x="4757" y="3911"/>
                      <a:pt x="4608" y="4563"/>
                    </a:cubicBezTo>
                    <a:cubicBezTo>
                      <a:pt x="4159" y="6479"/>
                      <a:pt x="1223" y="6289"/>
                      <a:pt x="1020" y="8355"/>
                    </a:cubicBezTo>
                    <a:cubicBezTo>
                      <a:pt x="1013" y="8403"/>
                      <a:pt x="1054" y="8427"/>
                      <a:pt x="1096" y="8427"/>
                    </a:cubicBezTo>
                    <a:cubicBezTo>
                      <a:pt x="1138" y="8427"/>
                      <a:pt x="1183" y="8403"/>
                      <a:pt x="1183" y="8355"/>
                    </a:cubicBezTo>
                    <a:cubicBezTo>
                      <a:pt x="1387" y="6520"/>
                      <a:pt x="3955" y="6561"/>
                      <a:pt x="4662" y="5025"/>
                    </a:cubicBezTo>
                    <a:cubicBezTo>
                      <a:pt x="4921" y="4454"/>
                      <a:pt x="4921" y="3802"/>
                      <a:pt x="4689" y="3231"/>
                    </a:cubicBezTo>
                    <a:cubicBezTo>
                      <a:pt x="4554" y="2918"/>
                      <a:pt x="4350" y="2660"/>
                      <a:pt x="4200" y="2361"/>
                    </a:cubicBezTo>
                    <a:cubicBezTo>
                      <a:pt x="3874" y="1641"/>
                      <a:pt x="4200" y="1015"/>
                      <a:pt x="4961" y="852"/>
                    </a:cubicBezTo>
                    <a:cubicBezTo>
                      <a:pt x="5002" y="839"/>
                      <a:pt x="5016" y="812"/>
                      <a:pt x="5016" y="771"/>
                    </a:cubicBezTo>
                    <a:cubicBezTo>
                      <a:pt x="5233" y="1015"/>
                      <a:pt x="5383" y="1314"/>
                      <a:pt x="5464" y="1641"/>
                    </a:cubicBezTo>
                    <a:cubicBezTo>
                      <a:pt x="5470" y="1669"/>
                      <a:pt x="5488" y="1681"/>
                      <a:pt x="5506" y="1681"/>
                    </a:cubicBezTo>
                    <a:cubicBezTo>
                      <a:pt x="5532" y="1681"/>
                      <a:pt x="5559" y="1659"/>
                      <a:pt x="5559" y="1627"/>
                    </a:cubicBezTo>
                    <a:cubicBezTo>
                      <a:pt x="5568" y="1627"/>
                      <a:pt x="5571" y="1633"/>
                      <a:pt x="5572" y="1633"/>
                    </a:cubicBezTo>
                    <a:cubicBezTo>
                      <a:pt x="5573" y="1633"/>
                      <a:pt x="5573" y="1632"/>
                      <a:pt x="5573" y="1627"/>
                    </a:cubicBezTo>
                    <a:cubicBezTo>
                      <a:pt x="5831" y="1600"/>
                      <a:pt x="6225" y="1342"/>
                      <a:pt x="6212" y="1043"/>
                    </a:cubicBezTo>
                    <a:cubicBezTo>
                      <a:pt x="6203" y="828"/>
                      <a:pt x="6037" y="765"/>
                      <a:pt x="5858" y="765"/>
                    </a:cubicBezTo>
                    <a:cubicBezTo>
                      <a:pt x="5754" y="765"/>
                      <a:pt x="5644" y="787"/>
                      <a:pt x="5559" y="812"/>
                    </a:cubicBezTo>
                    <a:cubicBezTo>
                      <a:pt x="5509" y="837"/>
                      <a:pt x="5517" y="908"/>
                      <a:pt x="5572" y="908"/>
                    </a:cubicBezTo>
                    <a:cubicBezTo>
                      <a:pt x="5577" y="908"/>
                      <a:pt x="5581" y="908"/>
                      <a:pt x="5587" y="907"/>
                    </a:cubicBezTo>
                    <a:cubicBezTo>
                      <a:pt x="5663" y="887"/>
                      <a:pt x="5747" y="868"/>
                      <a:pt x="5828" y="868"/>
                    </a:cubicBezTo>
                    <a:cubicBezTo>
                      <a:pt x="5861" y="868"/>
                      <a:pt x="5895" y="872"/>
                      <a:pt x="5926" y="880"/>
                    </a:cubicBezTo>
                    <a:cubicBezTo>
                      <a:pt x="6103" y="934"/>
                      <a:pt x="6089" y="1111"/>
                      <a:pt x="5994" y="1233"/>
                    </a:cubicBezTo>
                    <a:cubicBezTo>
                      <a:pt x="5872" y="1369"/>
                      <a:pt x="5695" y="1464"/>
                      <a:pt x="5546" y="1559"/>
                    </a:cubicBezTo>
                    <a:cubicBezTo>
                      <a:pt x="5354" y="666"/>
                      <a:pt x="4625" y="1"/>
                      <a:pt x="37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46"/>
              <p:cNvSpPr/>
              <p:nvPr/>
            </p:nvSpPr>
            <p:spPr>
              <a:xfrm>
                <a:off x="1118755" y="3738406"/>
                <a:ext cx="279426" cy="23997"/>
              </a:xfrm>
              <a:custGeom>
                <a:avLst/>
                <a:gdLst/>
                <a:ahLst/>
                <a:cxnLst/>
                <a:rect l="l" t="t" r="r" b="b"/>
                <a:pathLst>
                  <a:path w="8162" h="701" extrusionOk="0">
                    <a:moveTo>
                      <a:pt x="2018" y="1"/>
                    </a:moveTo>
                    <a:cubicBezTo>
                      <a:pt x="1352" y="1"/>
                      <a:pt x="706" y="136"/>
                      <a:pt x="47" y="493"/>
                    </a:cubicBezTo>
                    <a:cubicBezTo>
                      <a:pt x="0" y="517"/>
                      <a:pt x="34" y="580"/>
                      <a:pt x="79" y="580"/>
                    </a:cubicBezTo>
                    <a:cubicBezTo>
                      <a:pt x="86" y="580"/>
                      <a:pt x="94" y="579"/>
                      <a:pt x="101" y="575"/>
                    </a:cubicBezTo>
                    <a:cubicBezTo>
                      <a:pt x="695" y="308"/>
                      <a:pt x="1332" y="160"/>
                      <a:pt x="1974" y="160"/>
                    </a:cubicBezTo>
                    <a:cubicBezTo>
                      <a:pt x="2052" y="160"/>
                      <a:pt x="2130" y="163"/>
                      <a:pt x="2208" y="167"/>
                    </a:cubicBezTo>
                    <a:cubicBezTo>
                      <a:pt x="2942" y="208"/>
                      <a:pt x="3649" y="439"/>
                      <a:pt x="4369" y="548"/>
                    </a:cubicBezTo>
                    <a:cubicBezTo>
                      <a:pt x="4947" y="629"/>
                      <a:pt x="5599" y="701"/>
                      <a:pt x="6247" y="701"/>
                    </a:cubicBezTo>
                    <a:cubicBezTo>
                      <a:pt x="6894" y="701"/>
                      <a:pt x="7536" y="629"/>
                      <a:pt x="8094" y="425"/>
                    </a:cubicBezTo>
                    <a:cubicBezTo>
                      <a:pt x="8161" y="412"/>
                      <a:pt x="8148" y="317"/>
                      <a:pt x="8080" y="317"/>
                    </a:cubicBezTo>
                    <a:cubicBezTo>
                      <a:pt x="7404" y="317"/>
                      <a:pt x="6728" y="453"/>
                      <a:pt x="6040" y="453"/>
                    </a:cubicBezTo>
                    <a:cubicBezTo>
                      <a:pt x="6009" y="453"/>
                      <a:pt x="5977" y="453"/>
                      <a:pt x="5946" y="453"/>
                    </a:cubicBezTo>
                    <a:cubicBezTo>
                      <a:pt x="5144" y="453"/>
                      <a:pt x="4356" y="357"/>
                      <a:pt x="3567" y="194"/>
                    </a:cubicBezTo>
                    <a:cubicBezTo>
                      <a:pt x="3031" y="78"/>
                      <a:pt x="2519" y="1"/>
                      <a:pt x="20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46"/>
              <p:cNvSpPr/>
              <p:nvPr/>
            </p:nvSpPr>
            <p:spPr>
              <a:xfrm>
                <a:off x="1235081" y="3604929"/>
                <a:ext cx="216228" cy="50801"/>
              </a:xfrm>
              <a:custGeom>
                <a:avLst/>
                <a:gdLst/>
                <a:ahLst/>
                <a:cxnLst/>
                <a:rect l="l" t="t" r="r" b="b"/>
                <a:pathLst>
                  <a:path w="6316" h="1484" extrusionOk="0">
                    <a:moveTo>
                      <a:pt x="2619" y="0"/>
                    </a:moveTo>
                    <a:cubicBezTo>
                      <a:pt x="2573" y="0"/>
                      <a:pt x="2526" y="1"/>
                      <a:pt x="2480" y="2"/>
                    </a:cubicBezTo>
                    <a:cubicBezTo>
                      <a:pt x="1936" y="16"/>
                      <a:pt x="1379" y="84"/>
                      <a:pt x="876" y="247"/>
                    </a:cubicBezTo>
                    <a:cubicBezTo>
                      <a:pt x="659" y="315"/>
                      <a:pt x="101" y="464"/>
                      <a:pt x="47" y="722"/>
                    </a:cubicBezTo>
                    <a:cubicBezTo>
                      <a:pt x="1" y="971"/>
                      <a:pt x="305" y="1045"/>
                      <a:pt x="692" y="1045"/>
                    </a:cubicBezTo>
                    <a:cubicBezTo>
                      <a:pt x="1215" y="1045"/>
                      <a:pt x="1889" y="909"/>
                      <a:pt x="2045" y="886"/>
                    </a:cubicBezTo>
                    <a:cubicBezTo>
                      <a:pt x="2350" y="842"/>
                      <a:pt x="2643" y="812"/>
                      <a:pt x="2932" y="812"/>
                    </a:cubicBezTo>
                    <a:cubicBezTo>
                      <a:pt x="3365" y="812"/>
                      <a:pt x="3788" y="880"/>
                      <a:pt x="4220" y="1076"/>
                    </a:cubicBezTo>
                    <a:cubicBezTo>
                      <a:pt x="4641" y="1252"/>
                      <a:pt x="5035" y="1470"/>
                      <a:pt x="5511" y="1484"/>
                    </a:cubicBezTo>
                    <a:cubicBezTo>
                      <a:pt x="5633" y="1484"/>
                      <a:pt x="5633" y="1293"/>
                      <a:pt x="5511" y="1280"/>
                    </a:cubicBezTo>
                    <a:cubicBezTo>
                      <a:pt x="4621" y="1213"/>
                      <a:pt x="3899" y="640"/>
                      <a:pt x="2978" y="640"/>
                    </a:cubicBezTo>
                    <a:cubicBezTo>
                      <a:pt x="2957" y="640"/>
                      <a:pt x="2936" y="640"/>
                      <a:pt x="2915" y="641"/>
                    </a:cubicBezTo>
                    <a:cubicBezTo>
                      <a:pt x="2494" y="641"/>
                      <a:pt x="2059" y="722"/>
                      <a:pt x="1637" y="790"/>
                    </a:cubicBezTo>
                    <a:cubicBezTo>
                      <a:pt x="1451" y="812"/>
                      <a:pt x="1151" y="887"/>
                      <a:pt x="913" y="887"/>
                    </a:cubicBezTo>
                    <a:cubicBezTo>
                      <a:pt x="856" y="887"/>
                      <a:pt x="802" y="883"/>
                      <a:pt x="754" y="872"/>
                    </a:cubicBezTo>
                    <a:cubicBezTo>
                      <a:pt x="719" y="882"/>
                      <a:pt x="686" y="887"/>
                      <a:pt x="657" y="887"/>
                    </a:cubicBezTo>
                    <a:cubicBezTo>
                      <a:pt x="527" y="887"/>
                      <a:pt x="452" y="791"/>
                      <a:pt x="441" y="614"/>
                    </a:cubicBezTo>
                    <a:cubicBezTo>
                      <a:pt x="563" y="546"/>
                      <a:pt x="699" y="491"/>
                      <a:pt x="835" y="451"/>
                    </a:cubicBezTo>
                    <a:cubicBezTo>
                      <a:pt x="1377" y="265"/>
                      <a:pt x="1944" y="188"/>
                      <a:pt x="2514" y="188"/>
                    </a:cubicBezTo>
                    <a:cubicBezTo>
                      <a:pt x="3032" y="188"/>
                      <a:pt x="3552" y="252"/>
                      <a:pt x="4057" y="355"/>
                    </a:cubicBezTo>
                    <a:cubicBezTo>
                      <a:pt x="4449" y="434"/>
                      <a:pt x="4837" y="512"/>
                      <a:pt x="5220" y="512"/>
                    </a:cubicBezTo>
                    <a:cubicBezTo>
                      <a:pt x="5567" y="512"/>
                      <a:pt x="5909" y="448"/>
                      <a:pt x="6245" y="260"/>
                    </a:cubicBezTo>
                    <a:cubicBezTo>
                      <a:pt x="6315" y="213"/>
                      <a:pt x="6275" y="116"/>
                      <a:pt x="6201" y="116"/>
                    </a:cubicBezTo>
                    <a:cubicBezTo>
                      <a:pt x="6189" y="116"/>
                      <a:pt x="6177" y="119"/>
                      <a:pt x="6163" y="124"/>
                    </a:cubicBezTo>
                    <a:cubicBezTo>
                      <a:pt x="5877" y="274"/>
                      <a:pt x="5579" y="326"/>
                      <a:pt x="5277" y="326"/>
                    </a:cubicBezTo>
                    <a:cubicBezTo>
                      <a:pt x="4892" y="326"/>
                      <a:pt x="4499" y="241"/>
                      <a:pt x="4111" y="165"/>
                    </a:cubicBezTo>
                    <a:cubicBezTo>
                      <a:pt x="3614" y="66"/>
                      <a:pt x="3116" y="0"/>
                      <a:pt x="26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46"/>
              <p:cNvSpPr/>
              <p:nvPr/>
            </p:nvSpPr>
            <p:spPr>
              <a:xfrm>
                <a:off x="860256" y="3594659"/>
                <a:ext cx="295482" cy="85102"/>
              </a:xfrm>
              <a:custGeom>
                <a:avLst/>
                <a:gdLst/>
                <a:ahLst/>
                <a:cxnLst/>
                <a:rect l="l" t="t" r="r" b="b"/>
                <a:pathLst>
                  <a:path w="8631" h="2486" extrusionOk="0">
                    <a:moveTo>
                      <a:pt x="4876" y="1"/>
                    </a:moveTo>
                    <a:cubicBezTo>
                      <a:pt x="4686" y="1"/>
                      <a:pt x="4495" y="28"/>
                      <a:pt x="4309" y="85"/>
                    </a:cubicBezTo>
                    <a:cubicBezTo>
                      <a:pt x="4284" y="85"/>
                      <a:pt x="4292" y="127"/>
                      <a:pt x="4314" y="127"/>
                    </a:cubicBezTo>
                    <a:cubicBezTo>
                      <a:pt x="4316" y="127"/>
                      <a:pt x="4319" y="127"/>
                      <a:pt x="4322" y="125"/>
                    </a:cubicBezTo>
                    <a:cubicBezTo>
                      <a:pt x="4435" y="115"/>
                      <a:pt x="4548" y="109"/>
                      <a:pt x="4661" y="109"/>
                    </a:cubicBezTo>
                    <a:cubicBezTo>
                      <a:pt x="5116" y="109"/>
                      <a:pt x="5561" y="206"/>
                      <a:pt x="5953" y="479"/>
                    </a:cubicBezTo>
                    <a:cubicBezTo>
                      <a:pt x="6334" y="737"/>
                      <a:pt x="6606" y="1036"/>
                      <a:pt x="7068" y="1158"/>
                    </a:cubicBezTo>
                    <a:cubicBezTo>
                      <a:pt x="7245" y="1213"/>
                      <a:pt x="7421" y="1226"/>
                      <a:pt x="7598" y="1253"/>
                    </a:cubicBezTo>
                    <a:cubicBezTo>
                      <a:pt x="7775" y="1281"/>
                      <a:pt x="8101" y="1226"/>
                      <a:pt x="8114" y="1430"/>
                    </a:cubicBezTo>
                    <a:cubicBezTo>
                      <a:pt x="8128" y="1620"/>
                      <a:pt x="7856" y="1580"/>
                      <a:pt x="7693" y="1593"/>
                    </a:cubicBezTo>
                    <a:cubicBezTo>
                      <a:pt x="7149" y="1648"/>
                      <a:pt x="6606" y="1620"/>
                      <a:pt x="6062" y="1702"/>
                    </a:cubicBezTo>
                    <a:cubicBezTo>
                      <a:pt x="6008" y="1702"/>
                      <a:pt x="6008" y="1770"/>
                      <a:pt x="6048" y="1797"/>
                    </a:cubicBezTo>
                    <a:lnTo>
                      <a:pt x="6076" y="1797"/>
                    </a:lnTo>
                    <a:cubicBezTo>
                      <a:pt x="6207" y="1805"/>
                      <a:pt x="6338" y="1808"/>
                      <a:pt x="6469" y="1808"/>
                    </a:cubicBezTo>
                    <a:cubicBezTo>
                      <a:pt x="6786" y="1808"/>
                      <a:pt x="7100" y="1789"/>
                      <a:pt x="7408" y="1770"/>
                    </a:cubicBezTo>
                    <a:cubicBezTo>
                      <a:pt x="7679" y="1756"/>
                      <a:pt x="8128" y="1756"/>
                      <a:pt x="8359" y="1620"/>
                    </a:cubicBezTo>
                    <a:cubicBezTo>
                      <a:pt x="8631" y="1457"/>
                      <a:pt x="8522" y="1281"/>
                      <a:pt x="8237" y="1186"/>
                    </a:cubicBezTo>
                    <a:cubicBezTo>
                      <a:pt x="7870" y="1090"/>
                      <a:pt x="7476" y="1118"/>
                      <a:pt x="7109" y="1009"/>
                    </a:cubicBezTo>
                    <a:cubicBezTo>
                      <a:pt x="6674" y="900"/>
                      <a:pt x="6388" y="587"/>
                      <a:pt x="6035" y="356"/>
                    </a:cubicBezTo>
                    <a:cubicBezTo>
                      <a:pt x="5683" y="125"/>
                      <a:pt x="5281" y="1"/>
                      <a:pt x="4876" y="1"/>
                    </a:cubicBezTo>
                    <a:close/>
                    <a:moveTo>
                      <a:pt x="3602" y="417"/>
                    </a:moveTo>
                    <a:cubicBezTo>
                      <a:pt x="3348" y="417"/>
                      <a:pt x="3094" y="432"/>
                      <a:pt x="2841" y="465"/>
                    </a:cubicBezTo>
                    <a:cubicBezTo>
                      <a:pt x="2256" y="547"/>
                      <a:pt x="1699" y="723"/>
                      <a:pt x="1182" y="995"/>
                    </a:cubicBezTo>
                    <a:cubicBezTo>
                      <a:pt x="829" y="1199"/>
                      <a:pt x="299" y="1512"/>
                      <a:pt x="149" y="1919"/>
                    </a:cubicBezTo>
                    <a:cubicBezTo>
                      <a:pt x="0" y="2355"/>
                      <a:pt x="271" y="2486"/>
                      <a:pt x="658" y="2486"/>
                    </a:cubicBezTo>
                    <a:cubicBezTo>
                      <a:pt x="1190" y="2486"/>
                      <a:pt x="1939" y="2239"/>
                      <a:pt x="2120" y="2191"/>
                    </a:cubicBezTo>
                    <a:cubicBezTo>
                      <a:pt x="2927" y="1982"/>
                      <a:pt x="3831" y="1675"/>
                      <a:pt x="4681" y="1675"/>
                    </a:cubicBezTo>
                    <a:cubicBezTo>
                      <a:pt x="5320" y="1675"/>
                      <a:pt x="5929" y="1849"/>
                      <a:pt x="6443" y="2368"/>
                    </a:cubicBezTo>
                    <a:cubicBezTo>
                      <a:pt x="6456" y="2382"/>
                      <a:pt x="6473" y="2388"/>
                      <a:pt x="6490" y="2388"/>
                    </a:cubicBezTo>
                    <a:cubicBezTo>
                      <a:pt x="6541" y="2388"/>
                      <a:pt x="6592" y="2334"/>
                      <a:pt x="6551" y="2273"/>
                    </a:cubicBezTo>
                    <a:cubicBezTo>
                      <a:pt x="6415" y="2069"/>
                      <a:pt x="6239" y="1919"/>
                      <a:pt x="6048" y="1797"/>
                    </a:cubicBezTo>
                    <a:cubicBezTo>
                      <a:pt x="5674" y="1556"/>
                      <a:pt x="5233" y="1467"/>
                      <a:pt x="4765" y="1467"/>
                    </a:cubicBezTo>
                    <a:cubicBezTo>
                      <a:pt x="3755" y="1467"/>
                      <a:pt x="2626" y="1887"/>
                      <a:pt x="1808" y="2110"/>
                    </a:cubicBezTo>
                    <a:cubicBezTo>
                      <a:pt x="1563" y="2164"/>
                      <a:pt x="1318" y="2246"/>
                      <a:pt x="1074" y="2300"/>
                    </a:cubicBezTo>
                    <a:cubicBezTo>
                      <a:pt x="943" y="2326"/>
                      <a:pt x="861" y="2352"/>
                      <a:pt x="802" y="2352"/>
                    </a:cubicBezTo>
                    <a:cubicBezTo>
                      <a:pt x="707" y="2352"/>
                      <a:pt x="673" y="2285"/>
                      <a:pt x="598" y="2042"/>
                    </a:cubicBezTo>
                    <a:cubicBezTo>
                      <a:pt x="476" y="1702"/>
                      <a:pt x="462" y="1743"/>
                      <a:pt x="679" y="1566"/>
                    </a:cubicBezTo>
                    <a:cubicBezTo>
                      <a:pt x="1114" y="1199"/>
                      <a:pt x="1631" y="941"/>
                      <a:pt x="2188" y="778"/>
                    </a:cubicBezTo>
                    <a:cubicBezTo>
                      <a:pt x="2666" y="643"/>
                      <a:pt x="3167" y="585"/>
                      <a:pt x="3659" y="585"/>
                    </a:cubicBezTo>
                    <a:cubicBezTo>
                      <a:pt x="3712" y="585"/>
                      <a:pt x="3766" y="586"/>
                      <a:pt x="3819" y="587"/>
                    </a:cubicBezTo>
                    <a:cubicBezTo>
                      <a:pt x="4281" y="601"/>
                      <a:pt x="5070" y="574"/>
                      <a:pt x="5518" y="886"/>
                    </a:cubicBezTo>
                    <a:cubicBezTo>
                      <a:pt x="5265" y="832"/>
                      <a:pt x="5004" y="808"/>
                      <a:pt x="4739" y="808"/>
                    </a:cubicBezTo>
                    <a:cubicBezTo>
                      <a:pt x="3611" y="808"/>
                      <a:pt x="2412" y="1241"/>
                      <a:pt x="1454" y="1593"/>
                    </a:cubicBezTo>
                    <a:cubicBezTo>
                      <a:pt x="1382" y="1617"/>
                      <a:pt x="1406" y="1706"/>
                      <a:pt x="1460" y="1706"/>
                    </a:cubicBezTo>
                    <a:cubicBezTo>
                      <a:pt x="1467" y="1706"/>
                      <a:pt x="1474" y="1705"/>
                      <a:pt x="1481" y="1702"/>
                    </a:cubicBezTo>
                    <a:cubicBezTo>
                      <a:pt x="2175" y="1457"/>
                      <a:pt x="2881" y="1240"/>
                      <a:pt x="3615" y="1118"/>
                    </a:cubicBezTo>
                    <a:cubicBezTo>
                      <a:pt x="3930" y="1066"/>
                      <a:pt x="4231" y="1046"/>
                      <a:pt x="4527" y="1046"/>
                    </a:cubicBezTo>
                    <a:cubicBezTo>
                      <a:pt x="4934" y="1046"/>
                      <a:pt x="5332" y="1084"/>
                      <a:pt x="5749" y="1131"/>
                    </a:cubicBezTo>
                    <a:cubicBezTo>
                      <a:pt x="5763" y="1145"/>
                      <a:pt x="5790" y="1145"/>
                      <a:pt x="5804" y="1145"/>
                    </a:cubicBezTo>
                    <a:cubicBezTo>
                      <a:pt x="5858" y="1145"/>
                      <a:pt x="5899" y="1158"/>
                      <a:pt x="5953" y="1158"/>
                    </a:cubicBezTo>
                    <a:cubicBezTo>
                      <a:pt x="5958" y="1159"/>
                      <a:pt x="5962" y="1159"/>
                      <a:pt x="5965" y="1159"/>
                    </a:cubicBezTo>
                    <a:cubicBezTo>
                      <a:pt x="6035" y="1159"/>
                      <a:pt x="6031" y="1048"/>
                      <a:pt x="5967" y="1022"/>
                    </a:cubicBezTo>
                    <a:cubicBezTo>
                      <a:pt x="5912" y="995"/>
                      <a:pt x="5858" y="982"/>
                      <a:pt x="5790" y="968"/>
                    </a:cubicBezTo>
                    <a:cubicBezTo>
                      <a:pt x="5545" y="628"/>
                      <a:pt x="5124" y="574"/>
                      <a:pt x="4716" y="506"/>
                    </a:cubicBezTo>
                    <a:cubicBezTo>
                      <a:pt x="4345" y="449"/>
                      <a:pt x="3973" y="417"/>
                      <a:pt x="3602" y="4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46"/>
              <p:cNvSpPr/>
              <p:nvPr/>
            </p:nvSpPr>
            <p:spPr>
              <a:xfrm>
                <a:off x="1527198" y="3555632"/>
                <a:ext cx="368711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10770" h="1320" extrusionOk="0">
                    <a:moveTo>
                      <a:pt x="10650" y="0"/>
                    </a:moveTo>
                    <a:cubicBezTo>
                      <a:pt x="10646" y="0"/>
                      <a:pt x="10642" y="0"/>
                      <a:pt x="10638" y="1"/>
                    </a:cubicBezTo>
                    <a:cubicBezTo>
                      <a:pt x="9700" y="124"/>
                      <a:pt x="8803" y="708"/>
                      <a:pt x="7879" y="953"/>
                    </a:cubicBezTo>
                    <a:cubicBezTo>
                      <a:pt x="7489" y="1055"/>
                      <a:pt x="7127" y="1105"/>
                      <a:pt x="6778" y="1105"/>
                    </a:cubicBezTo>
                    <a:cubicBezTo>
                      <a:pt x="6152" y="1105"/>
                      <a:pt x="5566" y="945"/>
                      <a:pt x="4930" y="640"/>
                    </a:cubicBezTo>
                    <a:cubicBezTo>
                      <a:pt x="4137" y="271"/>
                      <a:pt x="3345" y="134"/>
                      <a:pt x="2546" y="134"/>
                    </a:cubicBezTo>
                    <a:cubicBezTo>
                      <a:pt x="1728" y="134"/>
                      <a:pt x="903" y="278"/>
                      <a:pt x="64" y="463"/>
                    </a:cubicBezTo>
                    <a:cubicBezTo>
                      <a:pt x="1" y="476"/>
                      <a:pt x="19" y="546"/>
                      <a:pt x="65" y="546"/>
                    </a:cubicBezTo>
                    <a:cubicBezTo>
                      <a:pt x="69" y="546"/>
                      <a:pt x="73" y="546"/>
                      <a:pt x="77" y="545"/>
                    </a:cubicBezTo>
                    <a:cubicBezTo>
                      <a:pt x="887" y="403"/>
                      <a:pt x="1715" y="243"/>
                      <a:pt x="2539" y="243"/>
                    </a:cubicBezTo>
                    <a:cubicBezTo>
                      <a:pt x="2738" y="243"/>
                      <a:pt x="2937" y="252"/>
                      <a:pt x="3135" y="273"/>
                    </a:cubicBezTo>
                    <a:cubicBezTo>
                      <a:pt x="4128" y="368"/>
                      <a:pt x="4875" y="953"/>
                      <a:pt x="5813" y="1211"/>
                    </a:cubicBezTo>
                    <a:cubicBezTo>
                      <a:pt x="6090" y="1287"/>
                      <a:pt x="6375" y="1319"/>
                      <a:pt x="6662" y="1319"/>
                    </a:cubicBezTo>
                    <a:cubicBezTo>
                      <a:pt x="7148" y="1319"/>
                      <a:pt x="7640" y="1225"/>
                      <a:pt x="8110" y="1089"/>
                    </a:cubicBezTo>
                    <a:cubicBezTo>
                      <a:pt x="8966" y="844"/>
                      <a:pt x="9891" y="518"/>
                      <a:pt x="10693" y="124"/>
                    </a:cubicBezTo>
                    <a:cubicBezTo>
                      <a:pt x="10769" y="98"/>
                      <a:pt x="10714" y="0"/>
                      <a:pt x="106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46"/>
              <p:cNvSpPr/>
              <p:nvPr/>
            </p:nvSpPr>
            <p:spPr>
              <a:xfrm>
                <a:off x="1767143" y="3570250"/>
                <a:ext cx="153476" cy="96501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2819" extrusionOk="0">
                    <a:moveTo>
                      <a:pt x="4383" y="0"/>
                    </a:moveTo>
                    <a:cubicBezTo>
                      <a:pt x="4370" y="0"/>
                      <a:pt x="4358" y="7"/>
                      <a:pt x="4350" y="23"/>
                    </a:cubicBezTo>
                    <a:cubicBezTo>
                      <a:pt x="3697" y="988"/>
                      <a:pt x="2460" y="811"/>
                      <a:pt x="1468" y="947"/>
                    </a:cubicBezTo>
                    <a:cubicBezTo>
                      <a:pt x="1047" y="1015"/>
                      <a:pt x="95" y="1205"/>
                      <a:pt x="122" y="1803"/>
                    </a:cubicBezTo>
                    <a:cubicBezTo>
                      <a:pt x="163" y="2483"/>
                      <a:pt x="1319" y="2700"/>
                      <a:pt x="1808" y="2768"/>
                    </a:cubicBezTo>
                    <a:cubicBezTo>
                      <a:pt x="2060" y="2801"/>
                      <a:pt x="2327" y="2818"/>
                      <a:pt x="2599" y="2818"/>
                    </a:cubicBezTo>
                    <a:cubicBezTo>
                      <a:pt x="3222" y="2818"/>
                      <a:pt x="3869" y="2731"/>
                      <a:pt x="4418" y="2551"/>
                    </a:cubicBezTo>
                    <a:cubicBezTo>
                      <a:pt x="4482" y="2525"/>
                      <a:pt x="4473" y="2414"/>
                      <a:pt x="4403" y="2414"/>
                    </a:cubicBezTo>
                    <a:cubicBezTo>
                      <a:pt x="4399" y="2414"/>
                      <a:pt x="4395" y="2414"/>
                      <a:pt x="4390" y="2415"/>
                    </a:cubicBezTo>
                    <a:cubicBezTo>
                      <a:pt x="3719" y="2427"/>
                      <a:pt x="3059" y="2610"/>
                      <a:pt x="2369" y="2610"/>
                    </a:cubicBezTo>
                    <a:cubicBezTo>
                      <a:pt x="2305" y="2610"/>
                      <a:pt x="2240" y="2609"/>
                      <a:pt x="2175" y="2605"/>
                    </a:cubicBezTo>
                    <a:cubicBezTo>
                      <a:pt x="1794" y="2592"/>
                      <a:pt x="1400" y="2524"/>
                      <a:pt x="1033" y="2401"/>
                    </a:cubicBezTo>
                    <a:cubicBezTo>
                      <a:pt x="748" y="2293"/>
                      <a:pt x="0" y="2021"/>
                      <a:pt x="544" y="1464"/>
                    </a:cubicBezTo>
                    <a:cubicBezTo>
                      <a:pt x="666" y="1328"/>
                      <a:pt x="992" y="1260"/>
                      <a:pt x="1169" y="1219"/>
                    </a:cubicBezTo>
                    <a:cubicBezTo>
                      <a:pt x="2297" y="933"/>
                      <a:pt x="3765" y="1287"/>
                      <a:pt x="4431" y="77"/>
                    </a:cubicBezTo>
                    <a:cubicBezTo>
                      <a:pt x="4450" y="39"/>
                      <a:pt x="4415" y="0"/>
                      <a:pt x="43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46"/>
              <p:cNvSpPr/>
              <p:nvPr/>
            </p:nvSpPr>
            <p:spPr>
              <a:xfrm>
                <a:off x="1802951" y="3591715"/>
                <a:ext cx="122287" cy="57066"/>
              </a:xfrm>
              <a:custGeom>
                <a:avLst/>
                <a:gdLst/>
                <a:ahLst/>
                <a:cxnLst/>
                <a:rect l="l" t="t" r="r" b="b"/>
                <a:pathLst>
                  <a:path w="3572" h="1667" extrusionOk="0">
                    <a:moveTo>
                      <a:pt x="3476" y="0"/>
                    </a:moveTo>
                    <a:cubicBezTo>
                      <a:pt x="3469" y="0"/>
                      <a:pt x="3461" y="2"/>
                      <a:pt x="3453" y="7"/>
                    </a:cubicBezTo>
                    <a:cubicBezTo>
                      <a:pt x="2787" y="524"/>
                      <a:pt x="1944" y="592"/>
                      <a:pt x="1129" y="741"/>
                    </a:cubicBezTo>
                    <a:cubicBezTo>
                      <a:pt x="911" y="782"/>
                      <a:pt x="1" y="850"/>
                      <a:pt x="28" y="1217"/>
                    </a:cubicBezTo>
                    <a:cubicBezTo>
                      <a:pt x="55" y="1557"/>
                      <a:pt x="871" y="1638"/>
                      <a:pt x="1102" y="1652"/>
                    </a:cubicBezTo>
                    <a:cubicBezTo>
                      <a:pt x="1214" y="1662"/>
                      <a:pt x="1327" y="1666"/>
                      <a:pt x="1439" y="1666"/>
                    </a:cubicBezTo>
                    <a:cubicBezTo>
                      <a:pt x="2134" y="1666"/>
                      <a:pt x="2839" y="1497"/>
                      <a:pt x="3494" y="1299"/>
                    </a:cubicBezTo>
                    <a:cubicBezTo>
                      <a:pt x="3571" y="1273"/>
                      <a:pt x="3551" y="1162"/>
                      <a:pt x="3479" y="1162"/>
                    </a:cubicBezTo>
                    <a:cubicBezTo>
                      <a:pt x="3475" y="1162"/>
                      <a:pt x="3471" y="1162"/>
                      <a:pt x="3467" y="1163"/>
                    </a:cubicBezTo>
                    <a:cubicBezTo>
                      <a:pt x="2842" y="1299"/>
                      <a:pt x="2243" y="1489"/>
                      <a:pt x="1605" y="1530"/>
                    </a:cubicBezTo>
                    <a:cubicBezTo>
                      <a:pt x="1485" y="1540"/>
                      <a:pt x="1360" y="1546"/>
                      <a:pt x="1234" y="1546"/>
                    </a:cubicBezTo>
                    <a:cubicBezTo>
                      <a:pt x="1015" y="1546"/>
                      <a:pt x="792" y="1527"/>
                      <a:pt x="585" y="1475"/>
                    </a:cubicBezTo>
                    <a:cubicBezTo>
                      <a:pt x="368" y="1407"/>
                      <a:pt x="191" y="1258"/>
                      <a:pt x="422" y="1040"/>
                    </a:cubicBezTo>
                    <a:cubicBezTo>
                      <a:pt x="517" y="945"/>
                      <a:pt x="776" y="932"/>
                      <a:pt x="884" y="905"/>
                    </a:cubicBezTo>
                    <a:cubicBezTo>
                      <a:pt x="1809" y="701"/>
                      <a:pt x="2746" y="687"/>
                      <a:pt x="3508" y="62"/>
                    </a:cubicBezTo>
                    <a:cubicBezTo>
                      <a:pt x="3530" y="40"/>
                      <a:pt x="3507" y="0"/>
                      <a:pt x="3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46"/>
              <p:cNvSpPr/>
              <p:nvPr/>
            </p:nvSpPr>
            <p:spPr>
              <a:xfrm>
                <a:off x="1747287" y="3670281"/>
                <a:ext cx="179254" cy="28105"/>
              </a:xfrm>
              <a:custGeom>
                <a:avLst/>
                <a:gdLst/>
                <a:ahLst/>
                <a:cxnLst/>
                <a:rect l="l" t="t" r="r" b="b"/>
                <a:pathLst>
                  <a:path w="5236" h="821" extrusionOk="0">
                    <a:moveTo>
                      <a:pt x="5207" y="0"/>
                    </a:moveTo>
                    <a:cubicBezTo>
                      <a:pt x="5201" y="0"/>
                      <a:pt x="5194" y="3"/>
                      <a:pt x="5188" y="10"/>
                    </a:cubicBezTo>
                    <a:cubicBezTo>
                      <a:pt x="4594" y="409"/>
                      <a:pt x="3775" y="600"/>
                      <a:pt x="3013" y="600"/>
                    </a:cubicBezTo>
                    <a:cubicBezTo>
                      <a:pt x="2764" y="600"/>
                      <a:pt x="2520" y="580"/>
                      <a:pt x="2293" y="540"/>
                    </a:cubicBezTo>
                    <a:cubicBezTo>
                      <a:pt x="1810" y="448"/>
                      <a:pt x="1290" y="266"/>
                      <a:pt x="791" y="266"/>
                    </a:cubicBezTo>
                    <a:cubicBezTo>
                      <a:pt x="546" y="266"/>
                      <a:pt x="306" y="310"/>
                      <a:pt x="77" y="431"/>
                    </a:cubicBezTo>
                    <a:cubicBezTo>
                      <a:pt x="0" y="456"/>
                      <a:pt x="44" y="554"/>
                      <a:pt x="118" y="554"/>
                    </a:cubicBezTo>
                    <a:cubicBezTo>
                      <a:pt x="122" y="554"/>
                      <a:pt x="127" y="554"/>
                      <a:pt x="132" y="553"/>
                    </a:cubicBezTo>
                    <a:cubicBezTo>
                      <a:pt x="295" y="524"/>
                      <a:pt x="455" y="512"/>
                      <a:pt x="614" y="512"/>
                    </a:cubicBezTo>
                    <a:cubicBezTo>
                      <a:pt x="1409" y="512"/>
                      <a:pt x="2154" y="820"/>
                      <a:pt x="2962" y="820"/>
                    </a:cubicBezTo>
                    <a:cubicBezTo>
                      <a:pt x="3037" y="820"/>
                      <a:pt x="3113" y="817"/>
                      <a:pt x="3190" y="811"/>
                    </a:cubicBezTo>
                    <a:cubicBezTo>
                      <a:pt x="3897" y="757"/>
                      <a:pt x="4739" y="621"/>
                      <a:pt x="5215" y="37"/>
                    </a:cubicBezTo>
                    <a:cubicBezTo>
                      <a:pt x="5236" y="26"/>
                      <a:pt x="5225" y="0"/>
                      <a:pt x="52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46"/>
              <p:cNvSpPr/>
              <p:nvPr/>
            </p:nvSpPr>
            <p:spPr>
              <a:xfrm>
                <a:off x="1756564" y="3701571"/>
                <a:ext cx="103664" cy="57476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1679" extrusionOk="0">
                    <a:moveTo>
                      <a:pt x="841" y="0"/>
                    </a:moveTo>
                    <a:cubicBezTo>
                      <a:pt x="580" y="0"/>
                      <a:pt x="317" y="21"/>
                      <a:pt x="51" y="61"/>
                    </a:cubicBezTo>
                    <a:cubicBezTo>
                      <a:pt x="0" y="73"/>
                      <a:pt x="9" y="157"/>
                      <a:pt x="54" y="157"/>
                    </a:cubicBezTo>
                    <a:cubicBezTo>
                      <a:pt x="57" y="157"/>
                      <a:pt x="61" y="157"/>
                      <a:pt x="64" y="156"/>
                    </a:cubicBezTo>
                    <a:cubicBezTo>
                      <a:pt x="254" y="138"/>
                      <a:pt x="442" y="128"/>
                      <a:pt x="629" y="128"/>
                    </a:cubicBezTo>
                    <a:cubicBezTo>
                      <a:pt x="870" y="128"/>
                      <a:pt x="1111" y="145"/>
                      <a:pt x="1356" y="183"/>
                    </a:cubicBezTo>
                    <a:cubicBezTo>
                      <a:pt x="1587" y="210"/>
                      <a:pt x="3028" y="441"/>
                      <a:pt x="2633" y="958"/>
                    </a:cubicBezTo>
                    <a:cubicBezTo>
                      <a:pt x="2470" y="1189"/>
                      <a:pt x="1750" y="1270"/>
                      <a:pt x="1492" y="1325"/>
                    </a:cubicBezTo>
                    <a:cubicBezTo>
                      <a:pt x="1084" y="1406"/>
                      <a:pt x="663" y="1447"/>
                      <a:pt x="255" y="1542"/>
                    </a:cubicBezTo>
                    <a:cubicBezTo>
                      <a:pt x="177" y="1555"/>
                      <a:pt x="186" y="1679"/>
                      <a:pt x="257" y="1679"/>
                    </a:cubicBezTo>
                    <a:cubicBezTo>
                      <a:pt x="261" y="1679"/>
                      <a:pt x="265" y="1679"/>
                      <a:pt x="268" y="1678"/>
                    </a:cubicBezTo>
                    <a:cubicBezTo>
                      <a:pt x="934" y="1637"/>
                      <a:pt x="1614" y="1515"/>
                      <a:pt x="2239" y="1297"/>
                    </a:cubicBezTo>
                    <a:cubicBezTo>
                      <a:pt x="2484" y="1216"/>
                      <a:pt x="3000" y="1080"/>
                      <a:pt x="2960" y="713"/>
                    </a:cubicBezTo>
                    <a:cubicBezTo>
                      <a:pt x="2905" y="346"/>
                      <a:pt x="2198" y="210"/>
                      <a:pt x="1927" y="129"/>
                    </a:cubicBezTo>
                    <a:cubicBezTo>
                      <a:pt x="1569" y="41"/>
                      <a:pt x="1207" y="0"/>
                      <a:pt x="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46"/>
              <p:cNvSpPr/>
              <p:nvPr/>
            </p:nvSpPr>
            <p:spPr>
              <a:xfrm>
                <a:off x="1756667" y="3715264"/>
                <a:ext cx="60767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899" extrusionOk="0">
                    <a:moveTo>
                      <a:pt x="946" y="0"/>
                    </a:moveTo>
                    <a:cubicBezTo>
                      <a:pt x="652" y="0"/>
                      <a:pt x="359" y="52"/>
                      <a:pt x="75" y="136"/>
                    </a:cubicBezTo>
                    <a:cubicBezTo>
                      <a:pt x="1" y="161"/>
                      <a:pt x="17" y="276"/>
                      <a:pt x="82" y="276"/>
                    </a:cubicBezTo>
                    <a:cubicBezTo>
                      <a:pt x="88" y="276"/>
                      <a:pt x="95" y="275"/>
                      <a:pt x="102" y="272"/>
                    </a:cubicBezTo>
                    <a:cubicBezTo>
                      <a:pt x="320" y="204"/>
                      <a:pt x="551" y="163"/>
                      <a:pt x="768" y="150"/>
                    </a:cubicBezTo>
                    <a:cubicBezTo>
                      <a:pt x="808" y="150"/>
                      <a:pt x="899" y="146"/>
                      <a:pt x="1002" y="146"/>
                    </a:cubicBezTo>
                    <a:cubicBezTo>
                      <a:pt x="1182" y="146"/>
                      <a:pt x="1395" y="157"/>
                      <a:pt x="1421" y="218"/>
                    </a:cubicBezTo>
                    <a:cubicBezTo>
                      <a:pt x="1394" y="313"/>
                      <a:pt x="1366" y="408"/>
                      <a:pt x="1326" y="503"/>
                    </a:cubicBezTo>
                    <a:cubicBezTo>
                      <a:pt x="1271" y="517"/>
                      <a:pt x="1217" y="530"/>
                      <a:pt x="1162" y="544"/>
                    </a:cubicBezTo>
                    <a:cubicBezTo>
                      <a:pt x="1067" y="558"/>
                      <a:pt x="972" y="585"/>
                      <a:pt x="863" y="598"/>
                    </a:cubicBezTo>
                    <a:cubicBezTo>
                      <a:pt x="646" y="653"/>
                      <a:pt x="401" y="694"/>
                      <a:pt x="184" y="775"/>
                    </a:cubicBezTo>
                    <a:cubicBezTo>
                      <a:pt x="120" y="801"/>
                      <a:pt x="128" y="899"/>
                      <a:pt x="186" y="899"/>
                    </a:cubicBezTo>
                    <a:cubicBezTo>
                      <a:pt x="190" y="899"/>
                      <a:pt x="193" y="898"/>
                      <a:pt x="197" y="897"/>
                    </a:cubicBezTo>
                    <a:cubicBezTo>
                      <a:pt x="592" y="857"/>
                      <a:pt x="999" y="762"/>
                      <a:pt x="1366" y="653"/>
                    </a:cubicBezTo>
                    <a:cubicBezTo>
                      <a:pt x="1543" y="612"/>
                      <a:pt x="1774" y="517"/>
                      <a:pt x="1720" y="286"/>
                    </a:cubicBezTo>
                    <a:cubicBezTo>
                      <a:pt x="1665" y="68"/>
                      <a:pt x="1394" y="41"/>
                      <a:pt x="1203" y="14"/>
                    </a:cubicBezTo>
                    <a:cubicBezTo>
                      <a:pt x="1118" y="5"/>
                      <a:pt x="1032" y="0"/>
                      <a:pt x="9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46"/>
              <p:cNvSpPr/>
              <p:nvPr/>
            </p:nvSpPr>
            <p:spPr>
              <a:xfrm>
                <a:off x="1769094" y="3730190"/>
                <a:ext cx="156283" cy="44365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96" extrusionOk="0">
                    <a:moveTo>
                      <a:pt x="4161" y="1"/>
                    </a:moveTo>
                    <a:cubicBezTo>
                      <a:pt x="3714" y="1"/>
                      <a:pt x="3261" y="266"/>
                      <a:pt x="2865" y="448"/>
                    </a:cubicBezTo>
                    <a:cubicBezTo>
                      <a:pt x="2290" y="720"/>
                      <a:pt x="1476" y="1165"/>
                      <a:pt x="750" y="1165"/>
                    </a:cubicBezTo>
                    <a:cubicBezTo>
                      <a:pt x="497" y="1165"/>
                      <a:pt x="256" y="1111"/>
                      <a:pt x="38" y="978"/>
                    </a:cubicBezTo>
                    <a:cubicBezTo>
                      <a:pt x="36" y="975"/>
                      <a:pt x="33" y="974"/>
                      <a:pt x="29" y="974"/>
                    </a:cubicBezTo>
                    <a:cubicBezTo>
                      <a:pt x="16" y="974"/>
                      <a:pt x="0" y="994"/>
                      <a:pt x="11" y="1005"/>
                    </a:cubicBezTo>
                    <a:cubicBezTo>
                      <a:pt x="274" y="1218"/>
                      <a:pt x="549" y="1296"/>
                      <a:pt x="831" y="1296"/>
                    </a:cubicBezTo>
                    <a:cubicBezTo>
                      <a:pt x="1159" y="1296"/>
                      <a:pt x="1496" y="1190"/>
                      <a:pt x="1832" y="1073"/>
                    </a:cubicBezTo>
                    <a:cubicBezTo>
                      <a:pt x="2757" y="747"/>
                      <a:pt x="3532" y="176"/>
                      <a:pt x="4524" y="149"/>
                    </a:cubicBezTo>
                    <a:cubicBezTo>
                      <a:pt x="4565" y="135"/>
                      <a:pt x="4565" y="81"/>
                      <a:pt x="4524" y="67"/>
                    </a:cubicBezTo>
                    <a:cubicBezTo>
                      <a:pt x="4404" y="21"/>
                      <a:pt x="4283" y="1"/>
                      <a:pt x="41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46"/>
              <p:cNvSpPr/>
              <p:nvPr/>
            </p:nvSpPr>
            <p:spPr>
              <a:xfrm>
                <a:off x="1871282" y="3687227"/>
                <a:ext cx="53407" cy="36766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1074" extrusionOk="0">
                    <a:moveTo>
                      <a:pt x="1463" y="1"/>
                    </a:moveTo>
                    <a:cubicBezTo>
                      <a:pt x="1457" y="1"/>
                      <a:pt x="1450" y="2"/>
                      <a:pt x="1444" y="4"/>
                    </a:cubicBezTo>
                    <a:cubicBezTo>
                      <a:pt x="1117" y="113"/>
                      <a:pt x="791" y="235"/>
                      <a:pt x="492" y="384"/>
                    </a:cubicBezTo>
                    <a:cubicBezTo>
                      <a:pt x="329" y="466"/>
                      <a:pt x="57" y="588"/>
                      <a:pt x="30" y="806"/>
                    </a:cubicBezTo>
                    <a:cubicBezTo>
                      <a:pt x="1" y="1010"/>
                      <a:pt x="207" y="1074"/>
                      <a:pt x="468" y="1074"/>
                    </a:cubicBezTo>
                    <a:cubicBezTo>
                      <a:pt x="815" y="1074"/>
                      <a:pt x="1259" y="961"/>
                      <a:pt x="1376" y="915"/>
                    </a:cubicBezTo>
                    <a:cubicBezTo>
                      <a:pt x="1466" y="876"/>
                      <a:pt x="1446" y="750"/>
                      <a:pt x="1350" y="750"/>
                    </a:cubicBezTo>
                    <a:cubicBezTo>
                      <a:pt x="1345" y="750"/>
                      <a:pt x="1340" y="751"/>
                      <a:pt x="1335" y="751"/>
                    </a:cubicBezTo>
                    <a:cubicBezTo>
                      <a:pt x="1117" y="792"/>
                      <a:pt x="900" y="847"/>
                      <a:pt x="682" y="874"/>
                    </a:cubicBezTo>
                    <a:cubicBezTo>
                      <a:pt x="617" y="874"/>
                      <a:pt x="517" y="891"/>
                      <a:pt x="445" y="891"/>
                    </a:cubicBezTo>
                    <a:cubicBezTo>
                      <a:pt x="427" y="891"/>
                      <a:pt x="411" y="890"/>
                      <a:pt x="397" y="887"/>
                    </a:cubicBezTo>
                    <a:cubicBezTo>
                      <a:pt x="371" y="894"/>
                      <a:pt x="350" y="897"/>
                      <a:pt x="333" y="897"/>
                    </a:cubicBezTo>
                    <a:cubicBezTo>
                      <a:pt x="278" y="897"/>
                      <a:pt x="267" y="862"/>
                      <a:pt x="288" y="779"/>
                    </a:cubicBezTo>
                    <a:cubicBezTo>
                      <a:pt x="234" y="683"/>
                      <a:pt x="275" y="615"/>
                      <a:pt x="370" y="588"/>
                    </a:cubicBezTo>
                    <a:cubicBezTo>
                      <a:pt x="696" y="357"/>
                      <a:pt x="1104" y="221"/>
                      <a:pt x="1484" y="153"/>
                    </a:cubicBezTo>
                    <a:cubicBezTo>
                      <a:pt x="1559" y="128"/>
                      <a:pt x="1531" y="1"/>
                      <a:pt x="14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46"/>
              <p:cNvSpPr/>
              <p:nvPr/>
            </p:nvSpPr>
            <p:spPr>
              <a:xfrm>
                <a:off x="1596830" y="3593358"/>
                <a:ext cx="167101" cy="22206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6487" extrusionOk="0">
                    <a:moveTo>
                      <a:pt x="2053" y="0"/>
                    </a:moveTo>
                    <a:cubicBezTo>
                      <a:pt x="2039" y="0"/>
                      <a:pt x="2026" y="41"/>
                      <a:pt x="2053" y="41"/>
                    </a:cubicBezTo>
                    <a:cubicBezTo>
                      <a:pt x="2637" y="136"/>
                      <a:pt x="3263" y="272"/>
                      <a:pt x="3793" y="544"/>
                    </a:cubicBezTo>
                    <a:cubicBezTo>
                      <a:pt x="4064" y="693"/>
                      <a:pt x="4377" y="897"/>
                      <a:pt x="4486" y="1224"/>
                    </a:cubicBezTo>
                    <a:cubicBezTo>
                      <a:pt x="4595" y="1631"/>
                      <a:pt x="4350" y="1944"/>
                      <a:pt x="4132" y="2243"/>
                    </a:cubicBezTo>
                    <a:cubicBezTo>
                      <a:pt x="4119" y="2229"/>
                      <a:pt x="4119" y="2229"/>
                      <a:pt x="4119" y="2229"/>
                    </a:cubicBezTo>
                    <a:cubicBezTo>
                      <a:pt x="4119" y="2174"/>
                      <a:pt x="4068" y="2137"/>
                      <a:pt x="4024" y="2137"/>
                    </a:cubicBezTo>
                    <a:cubicBezTo>
                      <a:pt x="3991" y="2137"/>
                      <a:pt x="3961" y="2157"/>
                      <a:pt x="3956" y="2202"/>
                    </a:cubicBezTo>
                    <a:cubicBezTo>
                      <a:pt x="3806" y="3262"/>
                      <a:pt x="3616" y="4214"/>
                      <a:pt x="2977" y="5111"/>
                    </a:cubicBezTo>
                    <a:cubicBezTo>
                      <a:pt x="2651" y="5573"/>
                      <a:pt x="2175" y="6076"/>
                      <a:pt x="1604" y="6212"/>
                    </a:cubicBezTo>
                    <a:cubicBezTo>
                      <a:pt x="1502" y="6236"/>
                      <a:pt x="1409" y="6247"/>
                      <a:pt x="1325" y="6247"/>
                    </a:cubicBezTo>
                    <a:cubicBezTo>
                      <a:pt x="506" y="6247"/>
                      <a:pt x="532" y="5184"/>
                      <a:pt x="816" y="4567"/>
                    </a:cubicBezTo>
                    <a:cubicBezTo>
                      <a:pt x="1400" y="3290"/>
                      <a:pt x="3330" y="1767"/>
                      <a:pt x="2094" y="258"/>
                    </a:cubicBezTo>
                    <a:cubicBezTo>
                      <a:pt x="2080" y="242"/>
                      <a:pt x="2065" y="235"/>
                      <a:pt x="2050" y="235"/>
                    </a:cubicBezTo>
                    <a:cubicBezTo>
                      <a:pt x="2002" y="235"/>
                      <a:pt x="1957" y="302"/>
                      <a:pt x="1998" y="354"/>
                    </a:cubicBezTo>
                    <a:cubicBezTo>
                      <a:pt x="2991" y="1631"/>
                      <a:pt x="1536" y="2977"/>
                      <a:pt x="884" y="4010"/>
                    </a:cubicBezTo>
                    <a:cubicBezTo>
                      <a:pt x="490" y="4635"/>
                      <a:pt x="0" y="5831"/>
                      <a:pt x="843" y="6348"/>
                    </a:cubicBezTo>
                    <a:cubicBezTo>
                      <a:pt x="1006" y="6444"/>
                      <a:pt x="1175" y="6486"/>
                      <a:pt x="1345" y="6486"/>
                    </a:cubicBezTo>
                    <a:cubicBezTo>
                      <a:pt x="2012" y="6486"/>
                      <a:pt x="2690" y="5846"/>
                      <a:pt x="3059" y="5369"/>
                    </a:cubicBezTo>
                    <a:cubicBezTo>
                      <a:pt x="3684" y="4567"/>
                      <a:pt x="4160" y="3439"/>
                      <a:pt x="4132" y="2406"/>
                    </a:cubicBezTo>
                    <a:lnTo>
                      <a:pt x="4132" y="2406"/>
                    </a:lnTo>
                    <a:cubicBezTo>
                      <a:pt x="4144" y="2412"/>
                      <a:pt x="4160" y="2415"/>
                      <a:pt x="4176" y="2415"/>
                    </a:cubicBezTo>
                    <a:cubicBezTo>
                      <a:pt x="4200" y="2415"/>
                      <a:pt x="4225" y="2408"/>
                      <a:pt x="4241" y="2392"/>
                    </a:cubicBezTo>
                    <a:cubicBezTo>
                      <a:pt x="4676" y="1930"/>
                      <a:pt x="4880" y="1305"/>
                      <a:pt x="4404" y="789"/>
                    </a:cubicBezTo>
                    <a:cubicBezTo>
                      <a:pt x="3861" y="191"/>
                      <a:pt x="2814" y="68"/>
                      <a:pt x="20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46"/>
              <p:cNvSpPr/>
              <p:nvPr/>
            </p:nvSpPr>
            <p:spPr>
              <a:xfrm>
                <a:off x="1651022" y="3537078"/>
                <a:ext cx="199932" cy="37724"/>
              </a:xfrm>
              <a:custGeom>
                <a:avLst/>
                <a:gdLst/>
                <a:ahLst/>
                <a:cxnLst/>
                <a:rect l="l" t="t" r="r" b="b"/>
                <a:pathLst>
                  <a:path w="5840" h="1102" extrusionOk="0">
                    <a:moveTo>
                      <a:pt x="5702" y="1"/>
                    </a:moveTo>
                    <a:cubicBezTo>
                      <a:pt x="5689" y="1"/>
                      <a:pt x="5675" y="4"/>
                      <a:pt x="5662" y="13"/>
                    </a:cubicBezTo>
                    <a:cubicBezTo>
                      <a:pt x="4802" y="623"/>
                      <a:pt x="3850" y="905"/>
                      <a:pt x="2889" y="905"/>
                    </a:cubicBezTo>
                    <a:cubicBezTo>
                      <a:pt x="1923" y="905"/>
                      <a:pt x="948" y="620"/>
                      <a:pt x="48" y="95"/>
                    </a:cubicBezTo>
                    <a:cubicBezTo>
                      <a:pt x="42" y="88"/>
                      <a:pt x="36" y="86"/>
                      <a:pt x="30" y="86"/>
                    </a:cubicBezTo>
                    <a:cubicBezTo>
                      <a:pt x="12" y="86"/>
                      <a:pt x="0" y="115"/>
                      <a:pt x="21" y="135"/>
                    </a:cubicBezTo>
                    <a:cubicBezTo>
                      <a:pt x="932" y="736"/>
                      <a:pt x="2028" y="1101"/>
                      <a:pt x="3105" y="1101"/>
                    </a:cubicBezTo>
                    <a:cubicBezTo>
                      <a:pt x="4054" y="1101"/>
                      <a:pt x="4988" y="818"/>
                      <a:pt x="5771" y="163"/>
                    </a:cubicBezTo>
                    <a:cubicBezTo>
                      <a:pt x="5839" y="106"/>
                      <a:pt x="5774" y="1"/>
                      <a:pt x="5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46"/>
              <p:cNvSpPr/>
              <p:nvPr/>
            </p:nvSpPr>
            <p:spPr>
              <a:xfrm>
                <a:off x="1689637" y="3530060"/>
                <a:ext cx="120199" cy="32932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962" extrusionOk="0">
                    <a:moveTo>
                      <a:pt x="82" y="0"/>
                    </a:moveTo>
                    <a:cubicBezTo>
                      <a:pt x="42" y="0"/>
                      <a:pt x="1" y="41"/>
                      <a:pt x="21" y="82"/>
                    </a:cubicBezTo>
                    <a:cubicBezTo>
                      <a:pt x="439" y="669"/>
                      <a:pt x="1114" y="962"/>
                      <a:pt x="1794" y="962"/>
                    </a:cubicBezTo>
                    <a:cubicBezTo>
                      <a:pt x="2420" y="962"/>
                      <a:pt x="3051" y="714"/>
                      <a:pt x="3487" y="218"/>
                    </a:cubicBezTo>
                    <a:cubicBezTo>
                      <a:pt x="3510" y="172"/>
                      <a:pt x="3485" y="117"/>
                      <a:pt x="3444" y="117"/>
                    </a:cubicBezTo>
                    <a:cubicBezTo>
                      <a:pt x="3436" y="117"/>
                      <a:pt x="3428" y="119"/>
                      <a:pt x="3419" y="123"/>
                    </a:cubicBezTo>
                    <a:cubicBezTo>
                      <a:pt x="2903" y="449"/>
                      <a:pt x="2427" y="762"/>
                      <a:pt x="1788" y="789"/>
                    </a:cubicBezTo>
                    <a:cubicBezTo>
                      <a:pt x="1749" y="791"/>
                      <a:pt x="1709" y="793"/>
                      <a:pt x="1670" y="793"/>
                    </a:cubicBezTo>
                    <a:cubicBezTo>
                      <a:pt x="1061" y="793"/>
                      <a:pt x="487" y="499"/>
                      <a:pt x="117" y="14"/>
                    </a:cubicBezTo>
                    <a:cubicBezTo>
                      <a:pt x="107" y="4"/>
                      <a:pt x="94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46"/>
              <p:cNvSpPr/>
              <p:nvPr/>
            </p:nvSpPr>
            <p:spPr>
              <a:xfrm>
                <a:off x="1499845" y="3528690"/>
                <a:ext cx="117974" cy="26051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761" extrusionOk="0">
                    <a:moveTo>
                      <a:pt x="3334" y="1"/>
                    </a:moveTo>
                    <a:cubicBezTo>
                      <a:pt x="3322" y="1"/>
                      <a:pt x="3309" y="5"/>
                      <a:pt x="3296" y="13"/>
                    </a:cubicBezTo>
                    <a:cubicBezTo>
                      <a:pt x="2754" y="296"/>
                      <a:pt x="1992" y="617"/>
                      <a:pt x="1297" y="617"/>
                    </a:cubicBezTo>
                    <a:cubicBezTo>
                      <a:pt x="823" y="617"/>
                      <a:pt x="380" y="468"/>
                      <a:pt x="61" y="54"/>
                    </a:cubicBezTo>
                    <a:cubicBezTo>
                      <a:pt x="53" y="46"/>
                      <a:pt x="43" y="43"/>
                      <a:pt x="35" y="43"/>
                    </a:cubicBezTo>
                    <a:cubicBezTo>
                      <a:pt x="15" y="43"/>
                      <a:pt x="1" y="62"/>
                      <a:pt x="20" y="81"/>
                    </a:cubicBezTo>
                    <a:cubicBezTo>
                      <a:pt x="322" y="577"/>
                      <a:pt x="842" y="761"/>
                      <a:pt x="1405" y="761"/>
                    </a:cubicBezTo>
                    <a:cubicBezTo>
                      <a:pt x="2108" y="761"/>
                      <a:pt x="2879" y="474"/>
                      <a:pt x="3377" y="149"/>
                    </a:cubicBezTo>
                    <a:cubicBezTo>
                      <a:pt x="3445" y="104"/>
                      <a:pt x="3399" y="1"/>
                      <a:pt x="3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46"/>
              <p:cNvSpPr/>
              <p:nvPr/>
            </p:nvSpPr>
            <p:spPr>
              <a:xfrm>
                <a:off x="774740" y="3096832"/>
                <a:ext cx="311675" cy="279611"/>
              </a:xfrm>
              <a:custGeom>
                <a:avLst/>
                <a:gdLst/>
                <a:ahLst/>
                <a:cxnLst/>
                <a:rect l="l" t="t" r="r" b="b"/>
                <a:pathLst>
                  <a:path w="9104" h="8168" extrusionOk="0">
                    <a:moveTo>
                      <a:pt x="8500" y="0"/>
                    </a:moveTo>
                    <a:cubicBezTo>
                      <a:pt x="8489" y="0"/>
                      <a:pt x="8478" y="12"/>
                      <a:pt x="8478" y="29"/>
                    </a:cubicBezTo>
                    <a:cubicBezTo>
                      <a:pt x="8805" y="722"/>
                      <a:pt x="8710" y="1469"/>
                      <a:pt x="8247" y="2054"/>
                    </a:cubicBezTo>
                    <a:cubicBezTo>
                      <a:pt x="7948" y="2448"/>
                      <a:pt x="7445" y="2625"/>
                      <a:pt x="7160" y="3032"/>
                    </a:cubicBezTo>
                    <a:cubicBezTo>
                      <a:pt x="6929" y="3359"/>
                      <a:pt x="6888" y="3780"/>
                      <a:pt x="6739" y="4147"/>
                    </a:cubicBezTo>
                    <a:cubicBezTo>
                      <a:pt x="6535" y="4677"/>
                      <a:pt x="6113" y="4908"/>
                      <a:pt x="5706" y="5221"/>
                    </a:cubicBezTo>
                    <a:cubicBezTo>
                      <a:pt x="5692" y="5207"/>
                      <a:pt x="5678" y="5207"/>
                      <a:pt x="5665" y="5194"/>
                    </a:cubicBezTo>
                    <a:cubicBezTo>
                      <a:pt x="5557" y="5182"/>
                      <a:pt x="5448" y="5177"/>
                      <a:pt x="5338" y="5177"/>
                    </a:cubicBezTo>
                    <a:cubicBezTo>
                      <a:pt x="4371" y="5177"/>
                      <a:pt x="3302" y="5582"/>
                      <a:pt x="2484" y="6009"/>
                    </a:cubicBezTo>
                    <a:cubicBezTo>
                      <a:pt x="1492" y="6512"/>
                      <a:pt x="663" y="7232"/>
                      <a:pt x="10" y="8129"/>
                    </a:cubicBezTo>
                    <a:cubicBezTo>
                      <a:pt x="1" y="8149"/>
                      <a:pt x="12" y="8168"/>
                      <a:pt x="28" y="8168"/>
                    </a:cubicBezTo>
                    <a:cubicBezTo>
                      <a:pt x="35" y="8168"/>
                      <a:pt x="43" y="8165"/>
                      <a:pt x="51" y="8157"/>
                    </a:cubicBezTo>
                    <a:cubicBezTo>
                      <a:pt x="758" y="7341"/>
                      <a:pt x="1614" y="6648"/>
                      <a:pt x="2579" y="6159"/>
                    </a:cubicBezTo>
                    <a:cubicBezTo>
                      <a:pt x="3055" y="5928"/>
                      <a:pt x="3558" y="5724"/>
                      <a:pt x="4075" y="5588"/>
                    </a:cubicBezTo>
                    <a:cubicBezTo>
                      <a:pt x="4564" y="5465"/>
                      <a:pt x="5053" y="5438"/>
                      <a:pt x="5529" y="5357"/>
                    </a:cubicBezTo>
                    <a:lnTo>
                      <a:pt x="5529" y="5357"/>
                    </a:lnTo>
                    <a:cubicBezTo>
                      <a:pt x="5515" y="5370"/>
                      <a:pt x="5502" y="5384"/>
                      <a:pt x="5488" y="5397"/>
                    </a:cubicBezTo>
                    <a:cubicBezTo>
                      <a:pt x="5453" y="5421"/>
                      <a:pt x="5478" y="5484"/>
                      <a:pt x="5521" y="5484"/>
                    </a:cubicBezTo>
                    <a:cubicBezTo>
                      <a:pt x="5528" y="5484"/>
                      <a:pt x="5535" y="5483"/>
                      <a:pt x="5543" y="5479"/>
                    </a:cubicBezTo>
                    <a:cubicBezTo>
                      <a:pt x="6005" y="5316"/>
                      <a:pt x="6467" y="4963"/>
                      <a:pt x="6725" y="4541"/>
                    </a:cubicBezTo>
                    <a:cubicBezTo>
                      <a:pt x="6875" y="4310"/>
                      <a:pt x="6943" y="4038"/>
                      <a:pt x="7024" y="3766"/>
                    </a:cubicBezTo>
                    <a:cubicBezTo>
                      <a:pt x="7174" y="3277"/>
                      <a:pt x="7364" y="3032"/>
                      <a:pt x="7758" y="2720"/>
                    </a:cubicBezTo>
                    <a:cubicBezTo>
                      <a:pt x="8628" y="2054"/>
                      <a:pt x="9104" y="1048"/>
                      <a:pt x="8519" y="15"/>
                    </a:cubicBezTo>
                    <a:cubicBezTo>
                      <a:pt x="8514" y="5"/>
                      <a:pt x="8507" y="0"/>
                      <a:pt x="8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46"/>
              <p:cNvSpPr/>
              <p:nvPr/>
            </p:nvSpPr>
            <p:spPr>
              <a:xfrm>
                <a:off x="1654890" y="3136098"/>
                <a:ext cx="385246" cy="143503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4192" extrusionOk="0">
                    <a:moveTo>
                      <a:pt x="11162" y="0"/>
                    </a:moveTo>
                    <a:cubicBezTo>
                      <a:pt x="11130" y="0"/>
                      <a:pt x="11098" y="20"/>
                      <a:pt x="11081" y="64"/>
                    </a:cubicBezTo>
                    <a:cubicBezTo>
                      <a:pt x="10864" y="649"/>
                      <a:pt x="10469" y="1056"/>
                      <a:pt x="9858" y="1233"/>
                    </a:cubicBezTo>
                    <a:cubicBezTo>
                      <a:pt x="9355" y="1383"/>
                      <a:pt x="8838" y="1301"/>
                      <a:pt x="8349" y="1491"/>
                    </a:cubicBezTo>
                    <a:cubicBezTo>
                      <a:pt x="7411" y="1872"/>
                      <a:pt x="6922" y="2823"/>
                      <a:pt x="6093" y="3340"/>
                    </a:cubicBezTo>
                    <a:cubicBezTo>
                      <a:pt x="5679" y="3605"/>
                      <a:pt x="5190" y="3738"/>
                      <a:pt x="4698" y="3738"/>
                    </a:cubicBezTo>
                    <a:cubicBezTo>
                      <a:pt x="4560" y="3738"/>
                      <a:pt x="4422" y="3728"/>
                      <a:pt x="4285" y="3707"/>
                    </a:cubicBezTo>
                    <a:cubicBezTo>
                      <a:pt x="3714" y="3612"/>
                      <a:pt x="3252" y="3272"/>
                      <a:pt x="2695" y="3150"/>
                    </a:cubicBezTo>
                    <a:cubicBezTo>
                      <a:pt x="2558" y="3121"/>
                      <a:pt x="2423" y="3108"/>
                      <a:pt x="2291" y="3108"/>
                    </a:cubicBezTo>
                    <a:cubicBezTo>
                      <a:pt x="1472" y="3108"/>
                      <a:pt x="724" y="3606"/>
                      <a:pt x="58" y="4074"/>
                    </a:cubicBezTo>
                    <a:cubicBezTo>
                      <a:pt x="0" y="4108"/>
                      <a:pt x="40" y="4192"/>
                      <a:pt x="95" y="4192"/>
                    </a:cubicBezTo>
                    <a:cubicBezTo>
                      <a:pt x="105" y="4192"/>
                      <a:pt x="115" y="4189"/>
                      <a:pt x="126" y="4183"/>
                    </a:cubicBezTo>
                    <a:cubicBezTo>
                      <a:pt x="669" y="3816"/>
                      <a:pt x="1240" y="3435"/>
                      <a:pt x="1893" y="3326"/>
                    </a:cubicBezTo>
                    <a:cubicBezTo>
                      <a:pt x="1995" y="3308"/>
                      <a:pt x="2092" y="3300"/>
                      <a:pt x="2187" y="3300"/>
                    </a:cubicBezTo>
                    <a:cubicBezTo>
                      <a:pt x="2813" y="3300"/>
                      <a:pt x="3304" y="3650"/>
                      <a:pt x="3918" y="3816"/>
                    </a:cubicBezTo>
                    <a:cubicBezTo>
                      <a:pt x="4181" y="3891"/>
                      <a:pt x="4447" y="3928"/>
                      <a:pt x="4711" y="3928"/>
                    </a:cubicBezTo>
                    <a:cubicBezTo>
                      <a:pt x="5346" y="3928"/>
                      <a:pt x="5964" y="3712"/>
                      <a:pt x="6473" y="3299"/>
                    </a:cubicBezTo>
                    <a:cubicBezTo>
                      <a:pt x="6895" y="2973"/>
                      <a:pt x="7207" y="2538"/>
                      <a:pt x="7601" y="2184"/>
                    </a:cubicBezTo>
                    <a:cubicBezTo>
                      <a:pt x="7873" y="1940"/>
                      <a:pt x="8186" y="1709"/>
                      <a:pt x="8539" y="1586"/>
                    </a:cubicBezTo>
                    <a:cubicBezTo>
                      <a:pt x="8879" y="1478"/>
                      <a:pt x="9246" y="1505"/>
                      <a:pt x="9600" y="1450"/>
                    </a:cubicBezTo>
                    <a:cubicBezTo>
                      <a:pt x="10320" y="1342"/>
                      <a:pt x="11108" y="880"/>
                      <a:pt x="11244" y="105"/>
                    </a:cubicBezTo>
                    <a:cubicBezTo>
                      <a:pt x="11252" y="41"/>
                      <a:pt x="11208" y="0"/>
                      <a:pt x="111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46"/>
              <p:cNvSpPr/>
              <p:nvPr/>
            </p:nvSpPr>
            <p:spPr>
              <a:xfrm>
                <a:off x="1658724" y="3144759"/>
                <a:ext cx="257824" cy="109578"/>
              </a:xfrm>
              <a:custGeom>
                <a:avLst/>
                <a:gdLst/>
                <a:ahLst/>
                <a:cxnLst/>
                <a:rect l="l" t="t" r="r" b="b"/>
                <a:pathLst>
                  <a:path w="7531" h="3201" extrusionOk="0">
                    <a:moveTo>
                      <a:pt x="6598" y="0"/>
                    </a:moveTo>
                    <a:cubicBezTo>
                      <a:pt x="6539" y="0"/>
                      <a:pt x="6483" y="62"/>
                      <a:pt x="6511" y="137"/>
                    </a:cubicBezTo>
                    <a:cubicBezTo>
                      <a:pt x="6919" y="1075"/>
                      <a:pt x="6375" y="1904"/>
                      <a:pt x="5546" y="2380"/>
                    </a:cubicBezTo>
                    <a:cubicBezTo>
                      <a:pt x="5210" y="2573"/>
                      <a:pt x="4907" y="2649"/>
                      <a:pt x="4612" y="2649"/>
                    </a:cubicBezTo>
                    <a:cubicBezTo>
                      <a:pt x="4120" y="2649"/>
                      <a:pt x="3652" y="2438"/>
                      <a:pt x="3099" y="2217"/>
                    </a:cubicBezTo>
                    <a:cubicBezTo>
                      <a:pt x="2796" y="2096"/>
                      <a:pt x="2460" y="2036"/>
                      <a:pt x="2121" y="2036"/>
                    </a:cubicBezTo>
                    <a:cubicBezTo>
                      <a:pt x="1278" y="2036"/>
                      <a:pt x="417" y="2412"/>
                      <a:pt x="0" y="3168"/>
                    </a:cubicBezTo>
                    <a:cubicBezTo>
                      <a:pt x="0" y="3188"/>
                      <a:pt x="15" y="3201"/>
                      <a:pt x="28" y="3201"/>
                    </a:cubicBezTo>
                    <a:cubicBezTo>
                      <a:pt x="33" y="3201"/>
                      <a:pt x="37" y="3199"/>
                      <a:pt x="41" y="3196"/>
                    </a:cubicBezTo>
                    <a:cubicBezTo>
                      <a:pt x="536" y="2545"/>
                      <a:pt x="1302" y="2222"/>
                      <a:pt x="2074" y="2222"/>
                    </a:cubicBezTo>
                    <a:cubicBezTo>
                      <a:pt x="2447" y="2222"/>
                      <a:pt x="2822" y="2297"/>
                      <a:pt x="3167" y="2448"/>
                    </a:cubicBezTo>
                    <a:cubicBezTo>
                      <a:pt x="3648" y="2652"/>
                      <a:pt x="4098" y="2865"/>
                      <a:pt x="4586" y="2865"/>
                    </a:cubicBezTo>
                    <a:cubicBezTo>
                      <a:pt x="4747" y="2865"/>
                      <a:pt x="4912" y="2842"/>
                      <a:pt x="5084" y="2788"/>
                    </a:cubicBezTo>
                    <a:cubicBezTo>
                      <a:pt x="6089" y="2489"/>
                      <a:pt x="7530" y="1170"/>
                      <a:pt x="6674" y="42"/>
                    </a:cubicBezTo>
                    <a:cubicBezTo>
                      <a:pt x="6653" y="13"/>
                      <a:pt x="6625" y="0"/>
                      <a:pt x="65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46"/>
              <p:cNvSpPr/>
              <p:nvPr/>
            </p:nvSpPr>
            <p:spPr>
              <a:xfrm>
                <a:off x="1736093" y="3145341"/>
                <a:ext cx="137248" cy="69458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29" extrusionOk="0">
                    <a:moveTo>
                      <a:pt x="3893" y="1"/>
                    </a:moveTo>
                    <a:cubicBezTo>
                      <a:pt x="3853" y="1"/>
                      <a:pt x="3811" y="25"/>
                      <a:pt x="3789" y="80"/>
                    </a:cubicBezTo>
                    <a:cubicBezTo>
                      <a:pt x="3490" y="841"/>
                      <a:pt x="3150" y="1629"/>
                      <a:pt x="2239" y="1792"/>
                    </a:cubicBezTo>
                    <a:cubicBezTo>
                      <a:pt x="2135" y="1812"/>
                      <a:pt x="2033" y="1821"/>
                      <a:pt x="1933" y="1821"/>
                    </a:cubicBezTo>
                    <a:cubicBezTo>
                      <a:pt x="1139" y="1821"/>
                      <a:pt x="460" y="1234"/>
                      <a:pt x="37" y="582"/>
                    </a:cubicBezTo>
                    <a:cubicBezTo>
                      <a:pt x="34" y="579"/>
                      <a:pt x="29" y="577"/>
                      <a:pt x="24" y="577"/>
                    </a:cubicBezTo>
                    <a:cubicBezTo>
                      <a:pt x="12" y="577"/>
                      <a:pt x="0" y="590"/>
                      <a:pt x="10" y="610"/>
                    </a:cubicBezTo>
                    <a:cubicBezTo>
                      <a:pt x="457" y="1330"/>
                      <a:pt x="1121" y="2029"/>
                      <a:pt x="2010" y="2029"/>
                    </a:cubicBezTo>
                    <a:cubicBezTo>
                      <a:pt x="2094" y="2029"/>
                      <a:pt x="2179" y="2022"/>
                      <a:pt x="2266" y="2010"/>
                    </a:cubicBezTo>
                    <a:cubicBezTo>
                      <a:pt x="3177" y="1860"/>
                      <a:pt x="3843" y="990"/>
                      <a:pt x="3993" y="134"/>
                    </a:cubicBezTo>
                    <a:cubicBezTo>
                      <a:pt x="4009" y="53"/>
                      <a:pt x="3953" y="1"/>
                      <a:pt x="38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46"/>
              <p:cNvSpPr/>
              <p:nvPr/>
            </p:nvSpPr>
            <p:spPr>
              <a:xfrm>
                <a:off x="1653281" y="3138768"/>
                <a:ext cx="85964" cy="87875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567" extrusionOk="0">
                    <a:moveTo>
                      <a:pt x="1863" y="1"/>
                    </a:moveTo>
                    <a:cubicBezTo>
                      <a:pt x="1819" y="1"/>
                      <a:pt x="1780" y="52"/>
                      <a:pt x="1790" y="95"/>
                    </a:cubicBezTo>
                    <a:cubicBezTo>
                      <a:pt x="1913" y="516"/>
                      <a:pt x="2348" y="856"/>
                      <a:pt x="1940" y="1332"/>
                    </a:cubicBezTo>
                    <a:cubicBezTo>
                      <a:pt x="1709" y="1604"/>
                      <a:pt x="1274" y="1699"/>
                      <a:pt x="961" y="1821"/>
                    </a:cubicBezTo>
                    <a:cubicBezTo>
                      <a:pt x="567" y="1971"/>
                      <a:pt x="227" y="2161"/>
                      <a:pt x="10" y="2528"/>
                    </a:cubicBezTo>
                    <a:cubicBezTo>
                      <a:pt x="0" y="2547"/>
                      <a:pt x="18" y="2566"/>
                      <a:pt x="34" y="2566"/>
                    </a:cubicBezTo>
                    <a:cubicBezTo>
                      <a:pt x="40" y="2566"/>
                      <a:pt x="46" y="2563"/>
                      <a:pt x="50" y="2555"/>
                    </a:cubicBezTo>
                    <a:cubicBezTo>
                      <a:pt x="581" y="1862"/>
                      <a:pt x="1668" y="2079"/>
                      <a:pt x="2184" y="1386"/>
                    </a:cubicBezTo>
                    <a:cubicBezTo>
                      <a:pt x="2511" y="951"/>
                      <a:pt x="2307" y="299"/>
                      <a:pt x="1899" y="13"/>
                    </a:cubicBezTo>
                    <a:cubicBezTo>
                      <a:pt x="1887" y="5"/>
                      <a:pt x="1875" y="1"/>
                      <a:pt x="18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46"/>
              <p:cNvSpPr/>
              <p:nvPr/>
            </p:nvSpPr>
            <p:spPr>
              <a:xfrm>
                <a:off x="1674883" y="3188167"/>
                <a:ext cx="408800" cy="138299"/>
              </a:xfrm>
              <a:custGeom>
                <a:avLst/>
                <a:gdLst/>
                <a:ahLst/>
                <a:cxnLst/>
                <a:rect l="l" t="t" r="r" b="b"/>
                <a:pathLst>
                  <a:path w="11941" h="4040" extrusionOk="0">
                    <a:moveTo>
                      <a:pt x="11024" y="1"/>
                    </a:moveTo>
                    <a:cubicBezTo>
                      <a:pt x="10427" y="1"/>
                      <a:pt x="9729" y="276"/>
                      <a:pt x="9355" y="514"/>
                    </a:cubicBezTo>
                    <a:cubicBezTo>
                      <a:pt x="8241" y="1207"/>
                      <a:pt x="8146" y="2702"/>
                      <a:pt x="7017" y="3409"/>
                    </a:cubicBezTo>
                    <a:cubicBezTo>
                      <a:pt x="6575" y="3689"/>
                      <a:pt x="6060" y="3837"/>
                      <a:pt x="5546" y="3837"/>
                    </a:cubicBezTo>
                    <a:cubicBezTo>
                      <a:pt x="5286" y="3837"/>
                      <a:pt x="5026" y="3799"/>
                      <a:pt x="4775" y="3722"/>
                    </a:cubicBezTo>
                    <a:cubicBezTo>
                      <a:pt x="4136" y="3518"/>
                      <a:pt x="3647" y="3042"/>
                      <a:pt x="3062" y="2729"/>
                    </a:cubicBezTo>
                    <a:cubicBezTo>
                      <a:pt x="2720" y="2549"/>
                      <a:pt x="2376" y="2471"/>
                      <a:pt x="2037" y="2471"/>
                    </a:cubicBezTo>
                    <a:cubicBezTo>
                      <a:pt x="1328" y="2471"/>
                      <a:pt x="643" y="2813"/>
                      <a:pt x="45" y="3273"/>
                    </a:cubicBezTo>
                    <a:cubicBezTo>
                      <a:pt x="1" y="3295"/>
                      <a:pt x="19" y="3352"/>
                      <a:pt x="56" y="3352"/>
                    </a:cubicBezTo>
                    <a:cubicBezTo>
                      <a:pt x="65" y="3352"/>
                      <a:pt x="75" y="3349"/>
                      <a:pt x="85" y="3341"/>
                    </a:cubicBezTo>
                    <a:cubicBezTo>
                      <a:pt x="629" y="2947"/>
                      <a:pt x="1254" y="2621"/>
                      <a:pt x="1961" y="2607"/>
                    </a:cubicBezTo>
                    <a:cubicBezTo>
                      <a:pt x="2641" y="2607"/>
                      <a:pt x="3171" y="2988"/>
                      <a:pt x="3701" y="3368"/>
                    </a:cubicBezTo>
                    <a:cubicBezTo>
                      <a:pt x="4300" y="3777"/>
                      <a:pt x="4952" y="4040"/>
                      <a:pt x="5639" y="4040"/>
                    </a:cubicBezTo>
                    <a:cubicBezTo>
                      <a:pt x="5934" y="4040"/>
                      <a:pt x="6235" y="3991"/>
                      <a:pt x="6542" y="3885"/>
                    </a:cubicBezTo>
                    <a:cubicBezTo>
                      <a:pt x="7520" y="3531"/>
                      <a:pt x="8064" y="2784"/>
                      <a:pt x="8513" y="1887"/>
                    </a:cubicBezTo>
                    <a:cubicBezTo>
                      <a:pt x="8798" y="1316"/>
                      <a:pt x="9151" y="840"/>
                      <a:pt x="9736" y="555"/>
                    </a:cubicBezTo>
                    <a:cubicBezTo>
                      <a:pt x="10098" y="386"/>
                      <a:pt x="10545" y="255"/>
                      <a:pt x="10971" y="255"/>
                    </a:cubicBezTo>
                    <a:cubicBezTo>
                      <a:pt x="11265" y="255"/>
                      <a:pt x="11550" y="318"/>
                      <a:pt x="11788" y="473"/>
                    </a:cubicBezTo>
                    <a:cubicBezTo>
                      <a:pt x="11802" y="484"/>
                      <a:pt x="11818" y="489"/>
                      <a:pt x="11833" y="489"/>
                    </a:cubicBezTo>
                    <a:cubicBezTo>
                      <a:pt x="11889" y="489"/>
                      <a:pt x="11940" y="418"/>
                      <a:pt x="11897" y="364"/>
                    </a:cubicBezTo>
                    <a:cubicBezTo>
                      <a:pt x="11704" y="100"/>
                      <a:pt x="11382" y="1"/>
                      <a:pt x="11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46"/>
              <p:cNvSpPr/>
              <p:nvPr/>
            </p:nvSpPr>
            <p:spPr>
              <a:xfrm>
                <a:off x="1950910" y="3214527"/>
                <a:ext cx="133756" cy="117999"/>
              </a:xfrm>
              <a:custGeom>
                <a:avLst/>
                <a:gdLst/>
                <a:ahLst/>
                <a:cxnLst/>
                <a:rect l="l" t="t" r="r" b="b"/>
                <a:pathLst>
                  <a:path w="3907" h="3447" extrusionOk="0">
                    <a:moveTo>
                      <a:pt x="3277" y="0"/>
                    </a:moveTo>
                    <a:cubicBezTo>
                      <a:pt x="2720" y="0"/>
                      <a:pt x="2193" y="196"/>
                      <a:pt x="1714" y="519"/>
                    </a:cubicBezTo>
                    <a:cubicBezTo>
                      <a:pt x="1224" y="845"/>
                      <a:pt x="586" y="1307"/>
                      <a:pt x="368" y="1864"/>
                    </a:cubicBezTo>
                    <a:cubicBezTo>
                      <a:pt x="0" y="2864"/>
                      <a:pt x="1313" y="3446"/>
                      <a:pt x="2237" y="3446"/>
                    </a:cubicBezTo>
                    <a:cubicBezTo>
                      <a:pt x="2406" y="3446"/>
                      <a:pt x="2562" y="3427"/>
                      <a:pt x="2692" y="3387"/>
                    </a:cubicBezTo>
                    <a:cubicBezTo>
                      <a:pt x="2757" y="3361"/>
                      <a:pt x="2760" y="3236"/>
                      <a:pt x="2678" y="3236"/>
                    </a:cubicBezTo>
                    <a:cubicBezTo>
                      <a:pt x="2674" y="3236"/>
                      <a:pt x="2670" y="3236"/>
                      <a:pt x="2665" y="3237"/>
                    </a:cubicBezTo>
                    <a:cubicBezTo>
                      <a:pt x="2547" y="3247"/>
                      <a:pt x="2429" y="3253"/>
                      <a:pt x="2311" y="3253"/>
                    </a:cubicBezTo>
                    <a:cubicBezTo>
                      <a:pt x="1942" y="3253"/>
                      <a:pt x="1578" y="3195"/>
                      <a:pt x="1238" y="3020"/>
                    </a:cubicBezTo>
                    <a:cubicBezTo>
                      <a:pt x="1021" y="2911"/>
                      <a:pt x="762" y="2734"/>
                      <a:pt x="626" y="2503"/>
                    </a:cubicBezTo>
                    <a:cubicBezTo>
                      <a:pt x="395" y="2136"/>
                      <a:pt x="586" y="1796"/>
                      <a:pt x="844" y="1525"/>
                    </a:cubicBezTo>
                    <a:cubicBezTo>
                      <a:pt x="1450" y="825"/>
                      <a:pt x="2325" y="176"/>
                      <a:pt x="3273" y="176"/>
                    </a:cubicBezTo>
                    <a:cubicBezTo>
                      <a:pt x="3431" y="176"/>
                      <a:pt x="3591" y="194"/>
                      <a:pt x="3753" y="233"/>
                    </a:cubicBezTo>
                    <a:cubicBezTo>
                      <a:pt x="3760" y="235"/>
                      <a:pt x="3768" y="236"/>
                      <a:pt x="3775" y="236"/>
                    </a:cubicBezTo>
                    <a:cubicBezTo>
                      <a:pt x="3868" y="236"/>
                      <a:pt x="3907" y="82"/>
                      <a:pt x="3793" y="57"/>
                    </a:cubicBezTo>
                    <a:cubicBezTo>
                      <a:pt x="3619" y="19"/>
                      <a:pt x="3447" y="0"/>
                      <a:pt x="3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46"/>
              <p:cNvSpPr/>
              <p:nvPr/>
            </p:nvSpPr>
            <p:spPr>
              <a:xfrm>
                <a:off x="1998392" y="3233664"/>
                <a:ext cx="79151" cy="84246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2461" extrusionOk="0">
                    <a:moveTo>
                      <a:pt x="2230" y="0"/>
                    </a:moveTo>
                    <a:cubicBezTo>
                      <a:pt x="1468" y="14"/>
                      <a:pt x="599" y="408"/>
                      <a:pt x="300" y="1156"/>
                    </a:cubicBezTo>
                    <a:cubicBezTo>
                      <a:pt x="1" y="1903"/>
                      <a:pt x="762" y="2433"/>
                      <a:pt x="1428" y="2461"/>
                    </a:cubicBezTo>
                    <a:cubicBezTo>
                      <a:pt x="1536" y="2461"/>
                      <a:pt x="1550" y="2311"/>
                      <a:pt x="1455" y="2270"/>
                    </a:cubicBezTo>
                    <a:cubicBezTo>
                      <a:pt x="1156" y="2175"/>
                      <a:pt x="857" y="2134"/>
                      <a:pt x="653" y="1903"/>
                    </a:cubicBezTo>
                    <a:cubicBezTo>
                      <a:pt x="313" y="1536"/>
                      <a:pt x="463" y="1101"/>
                      <a:pt x="762" y="775"/>
                    </a:cubicBezTo>
                    <a:cubicBezTo>
                      <a:pt x="1142" y="354"/>
                      <a:pt x="1672" y="123"/>
                      <a:pt x="2230" y="123"/>
                    </a:cubicBezTo>
                    <a:cubicBezTo>
                      <a:pt x="2311" y="109"/>
                      <a:pt x="2311" y="0"/>
                      <a:pt x="2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46"/>
              <p:cNvSpPr/>
              <p:nvPr/>
            </p:nvSpPr>
            <p:spPr>
              <a:xfrm>
                <a:off x="1690836" y="3316681"/>
                <a:ext cx="317222" cy="50664"/>
              </a:xfrm>
              <a:custGeom>
                <a:avLst/>
                <a:gdLst/>
                <a:ahLst/>
                <a:cxnLst/>
                <a:rect l="l" t="t" r="r" b="b"/>
                <a:pathLst>
                  <a:path w="9266" h="1480" extrusionOk="0">
                    <a:moveTo>
                      <a:pt x="1504" y="0"/>
                    </a:moveTo>
                    <a:cubicBezTo>
                      <a:pt x="944" y="0"/>
                      <a:pt x="406" y="213"/>
                      <a:pt x="54" y="674"/>
                    </a:cubicBezTo>
                    <a:cubicBezTo>
                      <a:pt x="1" y="728"/>
                      <a:pt x="49" y="799"/>
                      <a:pt x="105" y="799"/>
                    </a:cubicBezTo>
                    <a:cubicBezTo>
                      <a:pt x="120" y="799"/>
                      <a:pt x="135" y="794"/>
                      <a:pt x="150" y="783"/>
                    </a:cubicBezTo>
                    <a:cubicBezTo>
                      <a:pt x="572" y="441"/>
                      <a:pt x="1049" y="278"/>
                      <a:pt x="1535" y="278"/>
                    </a:cubicBezTo>
                    <a:cubicBezTo>
                      <a:pt x="1955" y="278"/>
                      <a:pt x="2383" y="400"/>
                      <a:pt x="2786" y="634"/>
                    </a:cubicBezTo>
                    <a:cubicBezTo>
                      <a:pt x="3297" y="948"/>
                      <a:pt x="3631" y="1451"/>
                      <a:pt x="4263" y="1451"/>
                    </a:cubicBezTo>
                    <a:cubicBezTo>
                      <a:pt x="4287" y="1451"/>
                      <a:pt x="4311" y="1451"/>
                      <a:pt x="4336" y="1449"/>
                    </a:cubicBezTo>
                    <a:cubicBezTo>
                      <a:pt x="5070" y="1408"/>
                      <a:pt x="5736" y="919"/>
                      <a:pt x="6456" y="783"/>
                    </a:cubicBezTo>
                    <a:cubicBezTo>
                      <a:pt x="6615" y="756"/>
                      <a:pt x="6771" y="744"/>
                      <a:pt x="6923" y="744"/>
                    </a:cubicBezTo>
                    <a:cubicBezTo>
                      <a:pt x="7698" y="744"/>
                      <a:pt x="8401" y="1065"/>
                      <a:pt x="9093" y="1463"/>
                    </a:cubicBezTo>
                    <a:cubicBezTo>
                      <a:pt x="9109" y="1474"/>
                      <a:pt x="9125" y="1479"/>
                      <a:pt x="9140" y="1479"/>
                    </a:cubicBezTo>
                    <a:cubicBezTo>
                      <a:pt x="9215" y="1479"/>
                      <a:pt x="9265" y="1359"/>
                      <a:pt x="9175" y="1313"/>
                    </a:cubicBezTo>
                    <a:cubicBezTo>
                      <a:pt x="8502" y="895"/>
                      <a:pt x="7782" y="547"/>
                      <a:pt x="6970" y="547"/>
                    </a:cubicBezTo>
                    <a:cubicBezTo>
                      <a:pt x="6913" y="547"/>
                      <a:pt x="6855" y="549"/>
                      <a:pt x="6796" y="552"/>
                    </a:cubicBezTo>
                    <a:cubicBezTo>
                      <a:pt x="6416" y="566"/>
                      <a:pt x="6035" y="661"/>
                      <a:pt x="5668" y="783"/>
                    </a:cubicBezTo>
                    <a:cubicBezTo>
                      <a:pt x="5237" y="935"/>
                      <a:pt x="4756" y="1216"/>
                      <a:pt x="4284" y="1216"/>
                    </a:cubicBezTo>
                    <a:cubicBezTo>
                      <a:pt x="4206" y="1216"/>
                      <a:pt x="4128" y="1208"/>
                      <a:pt x="4051" y="1191"/>
                    </a:cubicBezTo>
                    <a:cubicBezTo>
                      <a:pt x="3616" y="1082"/>
                      <a:pt x="3289" y="647"/>
                      <a:pt x="2909" y="416"/>
                    </a:cubicBezTo>
                    <a:cubicBezTo>
                      <a:pt x="2596" y="226"/>
                      <a:pt x="2256" y="90"/>
                      <a:pt x="1903" y="36"/>
                    </a:cubicBezTo>
                    <a:cubicBezTo>
                      <a:pt x="1770" y="12"/>
                      <a:pt x="1636" y="0"/>
                      <a:pt x="15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46"/>
              <p:cNvSpPr/>
              <p:nvPr/>
            </p:nvSpPr>
            <p:spPr>
              <a:xfrm>
                <a:off x="1826675" y="3211275"/>
                <a:ext cx="143719" cy="82090"/>
              </a:xfrm>
              <a:custGeom>
                <a:avLst/>
                <a:gdLst/>
                <a:ahLst/>
                <a:cxnLst/>
                <a:rect l="l" t="t" r="r" b="b"/>
                <a:pathLst>
                  <a:path w="4198" h="2398" extrusionOk="0">
                    <a:moveTo>
                      <a:pt x="4147" y="0"/>
                    </a:moveTo>
                    <a:cubicBezTo>
                      <a:pt x="4142" y="0"/>
                      <a:pt x="4138" y="1"/>
                      <a:pt x="4133" y="2"/>
                    </a:cubicBezTo>
                    <a:cubicBezTo>
                      <a:pt x="3453" y="165"/>
                      <a:pt x="3032" y="695"/>
                      <a:pt x="2597" y="1225"/>
                    </a:cubicBezTo>
                    <a:cubicBezTo>
                      <a:pt x="2111" y="1815"/>
                      <a:pt x="1475" y="2286"/>
                      <a:pt x="744" y="2286"/>
                    </a:cubicBezTo>
                    <a:cubicBezTo>
                      <a:pt x="514" y="2286"/>
                      <a:pt x="275" y="2240"/>
                      <a:pt x="28" y="2136"/>
                    </a:cubicBezTo>
                    <a:cubicBezTo>
                      <a:pt x="15" y="2136"/>
                      <a:pt x="1" y="2163"/>
                      <a:pt x="15" y="2177"/>
                    </a:cubicBezTo>
                    <a:cubicBezTo>
                      <a:pt x="339" y="2317"/>
                      <a:pt x="666" y="2397"/>
                      <a:pt x="988" y="2397"/>
                    </a:cubicBezTo>
                    <a:cubicBezTo>
                      <a:pt x="1354" y="2397"/>
                      <a:pt x="1713" y="2293"/>
                      <a:pt x="2053" y="2054"/>
                    </a:cubicBezTo>
                    <a:cubicBezTo>
                      <a:pt x="2855" y="1484"/>
                      <a:pt x="3209" y="464"/>
                      <a:pt x="4160" y="70"/>
                    </a:cubicBezTo>
                    <a:cubicBezTo>
                      <a:pt x="4197" y="58"/>
                      <a:pt x="4189" y="0"/>
                      <a:pt x="4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46"/>
              <p:cNvSpPr/>
              <p:nvPr/>
            </p:nvSpPr>
            <p:spPr>
              <a:xfrm>
                <a:off x="1767314" y="3136817"/>
                <a:ext cx="79425" cy="51931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517" extrusionOk="0">
                    <a:moveTo>
                      <a:pt x="2280" y="0"/>
                    </a:moveTo>
                    <a:cubicBezTo>
                      <a:pt x="2262" y="0"/>
                      <a:pt x="2244" y="11"/>
                      <a:pt x="2238" y="29"/>
                    </a:cubicBezTo>
                    <a:cubicBezTo>
                      <a:pt x="2061" y="464"/>
                      <a:pt x="1830" y="859"/>
                      <a:pt x="1436" y="1117"/>
                    </a:cubicBezTo>
                    <a:cubicBezTo>
                      <a:pt x="1221" y="1264"/>
                      <a:pt x="975" y="1352"/>
                      <a:pt x="752" y="1352"/>
                    </a:cubicBezTo>
                    <a:cubicBezTo>
                      <a:pt x="439" y="1352"/>
                      <a:pt x="170" y="1178"/>
                      <a:pt x="90" y="750"/>
                    </a:cubicBezTo>
                    <a:cubicBezTo>
                      <a:pt x="90" y="721"/>
                      <a:pt x="74" y="710"/>
                      <a:pt x="55" y="710"/>
                    </a:cubicBezTo>
                    <a:cubicBezTo>
                      <a:pt x="30" y="710"/>
                      <a:pt x="1" y="732"/>
                      <a:pt x="9" y="763"/>
                    </a:cubicBezTo>
                    <a:cubicBezTo>
                      <a:pt x="103" y="1305"/>
                      <a:pt x="399" y="1517"/>
                      <a:pt x="750" y="1517"/>
                    </a:cubicBezTo>
                    <a:cubicBezTo>
                      <a:pt x="1412" y="1517"/>
                      <a:pt x="2266" y="763"/>
                      <a:pt x="2319" y="43"/>
                    </a:cubicBezTo>
                    <a:cubicBezTo>
                      <a:pt x="2319" y="14"/>
                      <a:pt x="2300" y="0"/>
                      <a:pt x="2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46"/>
              <p:cNvSpPr/>
              <p:nvPr/>
            </p:nvSpPr>
            <p:spPr>
              <a:xfrm>
                <a:off x="1718873" y="3349751"/>
                <a:ext cx="93975" cy="39504"/>
              </a:xfrm>
              <a:custGeom>
                <a:avLst/>
                <a:gdLst/>
                <a:ahLst/>
                <a:cxnLst/>
                <a:rect l="l" t="t" r="r" b="b"/>
                <a:pathLst>
                  <a:path w="2745" h="1154" extrusionOk="0">
                    <a:moveTo>
                      <a:pt x="922" y="0"/>
                    </a:moveTo>
                    <a:cubicBezTo>
                      <a:pt x="614" y="0"/>
                      <a:pt x="305" y="58"/>
                      <a:pt x="24" y="171"/>
                    </a:cubicBezTo>
                    <a:cubicBezTo>
                      <a:pt x="0" y="182"/>
                      <a:pt x="7" y="214"/>
                      <a:pt x="27" y="214"/>
                    </a:cubicBezTo>
                    <a:cubicBezTo>
                      <a:pt x="30" y="214"/>
                      <a:pt x="34" y="213"/>
                      <a:pt x="37" y="211"/>
                    </a:cubicBezTo>
                    <a:cubicBezTo>
                      <a:pt x="278" y="134"/>
                      <a:pt x="506" y="98"/>
                      <a:pt x="723" y="98"/>
                    </a:cubicBezTo>
                    <a:cubicBezTo>
                      <a:pt x="1461" y="98"/>
                      <a:pt x="2067" y="513"/>
                      <a:pt x="2593" y="1122"/>
                    </a:cubicBezTo>
                    <a:cubicBezTo>
                      <a:pt x="2611" y="1144"/>
                      <a:pt x="2631" y="1153"/>
                      <a:pt x="2650" y="1153"/>
                    </a:cubicBezTo>
                    <a:cubicBezTo>
                      <a:pt x="2702" y="1153"/>
                      <a:pt x="2745" y="1086"/>
                      <a:pt x="2715" y="1027"/>
                    </a:cubicBezTo>
                    <a:cubicBezTo>
                      <a:pt x="2380" y="328"/>
                      <a:pt x="1654" y="0"/>
                      <a:pt x="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46"/>
              <p:cNvSpPr/>
              <p:nvPr/>
            </p:nvSpPr>
            <p:spPr>
              <a:xfrm>
                <a:off x="1864435" y="3362075"/>
                <a:ext cx="105683" cy="32418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947" extrusionOk="0">
                    <a:moveTo>
                      <a:pt x="1790" y="0"/>
                    </a:moveTo>
                    <a:cubicBezTo>
                      <a:pt x="1140" y="0"/>
                      <a:pt x="481" y="307"/>
                      <a:pt x="53" y="816"/>
                    </a:cubicBezTo>
                    <a:cubicBezTo>
                      <a:pt x="0" y="869"/>
                      <a:pt x="54" y="947"/>
                      <a:pt x="113" y="947"/>
                    </a:cubicBezTo>
                    <a:cubicBezTo>
                      <a:pt x="130" y="947"/>
                      <a:pt x="147" y="940"/>
                      <a:pt x="162" y="925"/>
                    </a:cubicBezTo>
                    <a:cubicBezTo>
                      <a:pt x="615" y="434"/>
                      <a:pt x="1133" y="220"/>
                      <a:pt x="1672" y="220"/>
                    </a:cubicBezTo>
                    <a:cubicBezTo>
                      <a:pt x="2087" y="220"/>
                      <a:pt x="2515" y="347"/>
                      <a:pt x="2935" y="572"/>
                    </a:cubicBezTo>
                    <a:cubicBezTo>
                      <a:pt x="2949" y="579"/>
                      <a:pt x="2962" y="582"/>
                      <a:pt x="2975" y="582"/>
                    </a:cubicBezTo>
                    <a:cubicBezTo>
                      <a:pt x="3040" y="582"/>
                      <a:pt x="3087" y="508"/>
                      <a:pt x="3030" y="463"/>
                    </a:cubicBezTo>
                    <a:cubicBezTo>
                      <a:pt x="2672" y="143"/>
                      <a:pt x="2233" y="0"/>
                      <a:pt x="17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46"/>
              <p:cNvSpPr/>
              <p:nvPr/>
            </p:nvSpPr>
            <p:spPr>
              <a:xfrm>
                <a:off x="718048" y="3250884"/>
                <a:ext cx="199008" cy="130152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3802" extrusionOk="0">
                    <a:moveTo>
                      <a:pt x="5717" y="0"/>
                    </a:moveTo>
                    <a:cubicBezTo>
                      <a:pt x="3379" y="204"/>
                      <a:pt x="1503" y="2134"/>
                      <a:pt x="22" y="3752"/>
                    </a:cubicBezTo>
                    <a:cubicBezTo>
                      <a:pt x="1" y="3773"/>
                      <a:pt x="20" y="3802"/>
                      <a:pt x="42" y="3802"/>
                    </a:cubicBezTo>
                    <a:cubicBezTo>
                      <a:pt x="49" y="3802"/>
                      <a:pt x="56" y="3799"/>
                      <a:pt x="63" y="3793"/>
                    </a:cubicBezTo>
                    <a:cubicBezTo>
                      <a:pt x="892" y="2977"/>
                      <a:pt x="1748" y="2148"/>
                      <a:pt x="2713" y="1482"/>
                    </a:cubicBezTo>
                    <a:cubicBezTo>
                      <a:pt x="3651" y="816"/>
                      <a:pt x="4630" y="422"/>
                      <a:pt x="5744" y="150"/>
                    </a:cubicBezTo>
                    <a:cubicBezTo>
                      <a:pt x="5812" y="123"/>
                      <a:pt x="5799" y="0"/>
                      <a:pt x="5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46"/>
              <p:cNvSpPr/>
              <p:nvPr/>
            </p:nvSpPr>
            <p:spPr>
              <a:xfrm>
                <a:off x="836600" y="3302542"/>
                <a:ext cx="110682" cy="52718"/>
              </a:xfrm>
              <a:custGeom>
                <a:avLst/>
                <a:gdLst/>
                <a:ahLst/>
                <a:cxnLst/>
                <a:rect l="l" t="t" r="r" b="b"/>
                <a:pathLst>
                  <a:path w="3233" h="1540" extrusionOk="0">
                    <a:moveTo>
                      <a:pt x="3151" y="0"/>
                    </a:moveTo>
                    <a:cubicBezTo>
                      <a:pt x="1969" y="54"/>
                      <a:pt x="868" y="734"/>
                      <a:pt x="11" y="1509"/>
                    </a:cubicBezTo>
                    <a:cubicBezTo>
                      <a:pt x="0" y="1520"/>
                      <a:pt x="16" y="1540"/>
                      <a:pt x="30" y="1540"/>
                    </a:cubicBezTo>
                    <a:cubicBezTo>
                      <a:pt x="33" y="1540"/>
                      <a:pt x="36" y="1539"/>
                      <a:pt x="38" y="1536"/>
                    </a:cubicBezTo>
                    <a:cubicBezTo>
                      <a:pt x="963" y="734"/>
                      <a:pt x="2009" y="435"/>
                      <a:pt x="3165" y="136"/>
                    </a:cubicBezTo>
                    <a:cubicBezTo>
                      <a:pt x="3233" y="122"/>
                      <a:pt x="3219" y="0"/>
                      <a:pt x="3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46"/>
              <p:cNvSpPr/>
              <p:nvPr/>
            </p:nvSpPr>
            <p:spPr>
              <a:xfrm>
                <a:off x="1078941" y="3187312"/>
                <a:ext cx="287129" cy="87772"/>
              </a:xfrm>
              <a:custGeom>
                <a:avLst/>
                <a:gdLst/>
                <a:ahLst/>
                <a:cxnLst/>
                <a:rect l="l" t="t" r="r" b="b"/>
                <a:pathLst>
                  <a:path w="8387" h="2564" extrusionOk="0">
                    <a:moveTo>
                      <a:pt x="8060" y="1"/>
                    </a:moveTo>
                    <a:cubicBezTo>
                      <a:pt x="6803" y="1"/>
                      <a:pt x="5631" y="711"/>
                      <a:pt x="4567" y="1300"/>
                    </a:cubicBezTo>
                    <a:cubicBezTo>
                      <a:pt x="3901" y="1681"/>
                      <a:pt x="3222" y="2034"/>
                      <a:pt x="2488" y="2238"/>
                    </a:cubicBezTo>
                    <a:cubicBezTo>
                      <a:pt x="2135" y="2339"/>
                      <a:pt x="1805" y="2377"/>
                      <a:pt x="1481" y="2377"/>
                    </a:cubicBezTo>
                    <a:cubicBezTo>
                      <a:pt x="1017" y="2377"/>
                      <a:pt x="564" y="2299"/>
                      <a:pt x="68" y="2211"/>
                    </a:cubicBezTo>
                    <a:cubicBezTo>
                      <a:pt x="27" y="2211"/>
                      <a:pt x="0" y="2252"/>
                      <a:pt x="41" y="2279"/>
                    </a:cubicBezTo>
                    <a:cubicBezTo>
                      <a:pt x="481" y="2479"/>
                      <a:pt x="935" y="2564"/>
                      <a:pt x="1390" y="2564"/>
                    </a:cubicBezTo>
                    <a:cubicBezTo>
                      <a:pt x="2199" y="2564"/>
                      <a:pt x="3012" y="2296"/>
                      <a:pt x="3752" y="1939"/>
                    </a:cubicBezTo>
                    <a:cubicBezTo>
                      <a:pt x="5260" y="1205"/>
                      <a:pt x="6565" y="240"/>
                      <a:pt x="8291" y="145"/>
                    </a:cubicBezTo>
                    <a:cubicBezTo>
                      <a:pt x="8387" y="145"/>
                      <a:pt x="8373" y="22"/>
                      <a:pt x="8291" y="9"/>
                    </a:cubicBezTo>
                    <a:cubicBezTo>
                      <a:pt x="8214" y="3"/>
                      <a:pt x="8137" y="1"/>
                      <a:pt x="80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46"/>
              <p:cNvSpPr/>
              <p:nvPr/>
            </p:nvSpPr>
            <p:spPr>
              <a:xfrm>
                <a:off x="1092840" y="3197821"/>
                <a:ext cx="150360" cy="51794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1513" extrusionOk="0">
                    <a:moveTo>
                      <a:pt x="4289" y="1"/>
                    </a:moveTo>
                    <a:cubicBezTo>
                      <a:pt x="4275" y="1"/>
                      <a:pt x="4259" y="5"/>
                      <a:pt x="4243" y="14"/>
                    </a:cubicBezTo>
                    <a:cubicBezTo>
                      <a:pt x="3604" y="354"/>
                      <a:pt x="3019" y="762"/>
                      <a:pt x="2353" y="1034"/>
                    </a:cubicBezTo>
                    <a:cubicBezTo>
                      <a:pt x="1989" y="1175"/>
                      <a:pt x="1423" y="1391"/>
                      <a:pt x="928" y="1391"/>
                    </a:cubicBezTo>
                    <a:cubicBezTo>
                      <a:pt x="611" y="1391"/>
                      <a:pt x="324" y="1302"/>
                      <a:pt x="138" y="1047"/>
                    </a:cubicBezTo>
                    <a:cubicBezTo>
                      <a:pt x="122" y="1032"/>
                      <a:pt x="104" y="1025"/>
                      <a:pt x="85" y="1025"/>
                    </a:cubicBezTo>
                    <a:cubicBezTo>
                      <a:pt x="40" y="1025"/>
                      <a:pt x="0" y="1067"/>
                      <a:pt x="29" y="1115"/>
                    </a:cubicBezTo>
                    <a:cubicBezTo>
                      <a:pt x="246" y="1418"/>
                      <a:pt x="579" y="1513"/>
                      <a:pt x="928" y="1513"/>
                    </a:cubicBezTo>
                    <a:cubicBezTo>
                      <a:pt x="1190" y="1513"/>
                      <a:pt x="1462" y="1459"/>
                      <a:pt x="1701" y="1401"/>
                    </a:cubicBezTo>
                    <a:cubicBezTo>
                      <a:pt x="2639" y="1183"/>
                      <a:pt x="3550" y="708"/>
                      <a:pt x="4324" y="150"/>
                    </a:cubicBezTo>
                    <a:cubicBezTo>
                      <a:pt x="4392" y="94"/>
                      <a:pt x="4357" y="1"/>
                      <a:pt x="4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46"/>
              <p:cNvSpPr/>
              <p:nvPr/>
            </p:nvSpPr>
            <p:spPr>
              <a:xfrm>
                <a:off x="1188489" y="3204874"/>
                <a:ext cx="225061" cy="92770"/>
              </a:xfrm>
              <a:custGeom>
                <a:avLst/>
                <a:gdLst/>
                <a:ahLst/>
                <a:cxnLst/>
                <a:rect l="l" t="t" r="r" b="b"/>
                <a:pathLst>
                  <a:path w="6574" h="2710" extrusionOk="0">
                    <a:moveTo>
                      <a:pt x="5837" y="0"/>
                    </a:moveTo>
                    <a:cubicBezTo>
                      <a:pt x="3694" y="0"/>
                      <a:pt x="1633" y="1334"/>
                      <a:pt x="35" y="2622"/>
                    </a:cubicBezTo>
                    <a:cubicBezTo>
                      <a:pt x="0" y="2645"/>
                      <a:pt x="35" y="2709"/>
                      <a:pt x="72" y="2709"/>
                    </a:cubicBezTo>
                    <a:cubicBezTo>
                      <a:pt x="78" y="2709"/>
                      <a:pt x="84" y="2707"/>
                      <a:pt x="90" y="2704"/>
                    </a:cubicBezTo>
                    <a:cubicBezTo>
                      <a:pt x="987" y="2038"/>
                      <a:pt x="1911" y="1412"/>
                      <a:pt x="2930" y="950"/>
                    </a:cubicBezTo>
                    <a:cubicBezTo>
                      <a:pt x="4072" y="420"/>
                      <a:pt x="5214" y="230"/>
                      <a:pt x="6464" y="203"/>
                    </a:cubicBezTo>
                    <a:cubicBezTo>
                      <a:pt x="6573" y="203"/>
                      <a:pt x="6573" y="53"/>
                      <a:pt x="6464" y="40"/>
                    </a:cubicBezTo>
                    <a:cubicBezTo>
                      <a:pt x="6255" y="13"/>
                      <a:pt x="6045" y="0"/>
                      <a:pt x="5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46"/>
              <p:cNvSpPr/>
              <p:nvPr/>
            </p:nvSpPr>
            <p:spPr>
              <a:xfrm>
                <a:off x="1265549" y="3223908"/>
                <a:ext cx="187060" cy="59975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1752" extrusionOk="0">
                    <a:moveTo>
                      <a:pt x="5369" y="0"/>
                    </a:moveTo>
                    <a:cubicBezTo>
                      <a:pt x="3493" y="27"/>
                      <a:pt x="1658" y="557"/>
                      <a:pt x="81" y="1577"/>
                    </a:cubicBezTo>
                    <a:cubicBezTo>
                      <a:pt x="0" y="1635"/>
                      <a:pt x="47" y="1752"/>
                      <a:pt x="130" y="1752"/>
                    </a:cubicBezTo>
                    <a:cubicBezTo>
                      <a:pt x="145" y="1752"/>
                      <a:pt x="160" y="1748"/>
                      <a:pt x="176" y="1740"/>
                    </a:cubicBezTo>
                    <a:cubicBezTo>
                      <a:pt x="1740" y="748"/>
                      <a:pt x="3507" y="190"/>
                      <a:pt x="5369" y="150"/>
                    </a:cubicBezTo>
                    <a:cubicBezTo>
                      <a:pt x="5464" y="150"/>
                      <a:pt x="5464" y="0"/>
                      <a:pt x="5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46"/>
              <p:cNvSpPr/>
              <p:nvPr/>
            </p:nvSpPr>
            <p:spPr>
              <a:xfrm>
                <a:off x="1331278" y="3250678"/>
                <a:ext cx="122732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1124" extrusionOk="0">
                    <a:moveTo>
                      <a:pt x="3081" y="1"/>
                    </a:moveTo>
                    <a:cubicBezTo>
                      <a:pt x="1975" y="1"/>
                      <a:pt x="923" y="448"/>
                      <a:pt x="23" y="1080"/>
                    </a:cubicBezTo>
                    <a:cubicBezTo>
                      <a:pt x="0" y="1092"/>
                      <a:pt x="17" y="1124"/>
                      <a:pt x="31" y="1124"/>
                    </a:cubicBezTo>
                    <a:cubicBezTo>
                      <a:pt x="33" y="1124"/>
                      <a:pt x="35" y="1123"/>
                      <a:pt x="37" y="1121"/>
                    </a:cubicBezTo>
                    <a:cubicBezTo>
                      <a:pt x="1084" y="414"/>
                      <a:pt x="2253" y="210"/>
                      <a:pt x="3476" y="183"/>
                    </a:cubicBezTo>
                    <a:cubicBezTo>
                      <a:pt x="3585" y="183"/>
                      <a:pt x="3585" y="34"/>
                      <a:pt x="3476" y="20"/>
                    </a:cubicBezTo>
                    <a:cubicBezTo>
                      <a:pt x="3344" y="7"/>
                      <a:pt x="3212" y="1"/>
                      <a:pt x="30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46"/>
              <p:cNvSpPr/>
              <p:nvPr/>
            </p:nvSpPr>
            <p:spPr>
              <a:xfrm>
                <a:off x="1055936" y="3283269"/>
                <a:ext cx="106163" cy="21224"/>
              </a:xfrm>
              <a:custGeom>
                <a:avLst/>
                <a:gdLst/>
                <a:ahLst/>
                <a:cxnLst/>
                <a:rect l="l" t="t" r="r" b="b"/>
                <a:pathLst>
                  <a:path w="3101" h="620" extrusionOk="0">
                    <a:moveTo>
                      <a:pt x="79" y="0"/>
                    </a:moveTo>
                    <a:cubicBezTo>
                      <a:pt x="34" y="0"/>
                      <a:pt x="0" y="64"/>
                      <a:pt x="47" y="87"/>
                    </a:cubicBezTo>
                    <a:cubicBezTo>
                      <a:pt x="674" y="438"/>
                      <a:pt x="1357" y="619"/>
                      <a:pt x="2050" y="619"/>
                    </a:cubicBezTo>
                    <a:cubicBezTo>
                      <a:pt x="2378" y="619"/>
                      <a:pt x="2709" y="578"/>
                      <a:pt x="3037" y="495"/>
                    </a:cubicBezTo>
                    <a:cubicBezTo>
                      <a:pt x="3101" y="470"/>
                      <a:pt x="3069" y="385"/>
                      <a:pt x="3010" y="385"/>
                    </a:cubicBezTo>
                    <a:cubicBezTo>
                      <a:pt x="3005" y="385"/>
                      <a:pt x="3001" y="386"/>
                      <a:pt x="2996" y="386"/>
                    </a:cubicBezTo>
                    <a:cubicBezTo>
                      <a:pt x="2707" y="434"/>
                      <a:pt x="2419" y="458"/>
                      <a:pt x="2133" y="458"/>
                    </a:cubicBezTo>
                    <a:cubicBezTo>
                      <a:pt x="1438" y="458"/>
                      <a:pt x="756" y="314"/>
                      <a:pt x="101" y="6"/>
                    </a:cubicBezTo>
                    <a:cubicBezTo>
                      <a:pt x="94" y="2"/>
                      <a:pt x="86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46"/>
              <p:cNvSpPr/>
              <p:nvPr/>
            </p:nvSpPr>
            <p:spPr>
              <a:xfrm>
                <a:off x="1160349" y="3299667"/>
                <a:ext cx="141973" cy="206935"/>
              </a:xfrm>
              <a:custGeom>
                <a:avLst/>
                <a:gdLst/>
                <a:ahLst/>
                <a:cxnLst/>
                <a:rect l="l" t="t" r="r" b="b"/>
                <a:pathLst>
                  <a:path w="4147" h="6045" extrusionOk="0">
                    <a:moveTo>
                      <a:pt x="3145" y="0"/>
                    </a:moveTo>
                    <a:cubicBezTo>
                      <a:pt x="3119" y="0"/>
                      <a:pt x="3091" y="23"/>
                      <a:pt x="3100" y="57"/>
                    </a:cubicBezTo>
                    <a:cubicBezTo>
                      <a:pt x="3943" y="2422"/>
                      <a:pt x="1" y="3632"/>
                      <a:pt x="925" y="5997"/>
                    </a:cubicBezTo>
                    <a:cubicBezTo>
                      <a:pt x="942" y="6030"/>
                      <a:pt x="972" y="6045"/>
                      <a:pt x="1000" y="6045"/>
                    </a:cubicBezTo>
                    <a:cubicBezTo>
                      <a:pt x="1041" y="6045"/>
                      <a:pt x="1077" y="6012"/>
                      <a:pt x="1061" y="5956"/>
                    </a:cubicBezTo>
                    <a:cubicBezTo>
                      <a:pt x="463" y="3591"/>
                      <a:pt x="4146" y="2395"/>
                      <a:pt x="3181" y="30"/>
                    </a:cubicBezTo>
                    <a:cubicBezTo>
                      <a:pt x="3176" y="9"/>
                      <a:pt x="3161" y="0"/>
                      <a:pt x="3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46"/>
              <p:cNvSpPr/>
              <p:nvPr/>
            </p:nvSpPr>
            <p:spPr>
              <a:xfrm>
                <a:off x="1276675" y="3341227"/>
                <a:ext cx="85382" cy="148911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4350" extrusionOk="0">
                    <a:moveTo>
                      <a:pt x="1386" y="0"/>
                    </a:moveTo>
                    <a:cubicBezTo>
                      <a:pt x="1374" y="0"/>
                      <a:pt x="1364" y="16"/>
                      <a:pt x="1374" y="25"/>
                    </a:cubicBezTo>
                    <a:cubicBezTo>
                      <a:pt x="1809" y="895"/>
                      <a:pt x="1102" y="1697"/>
                      <a:pt x="599" y="2350"/>
                    </a:cubicBezTo>
                    <a:cubicBezTo>
                      <a:pt x="354" y="2676"/>
                      <a:pt x="1" y="3124"/>
                      <a:pt x="55" y="3559"/>
                    </a:cubicBezTo>
                    <a:cubicBezTo>
                      <a:pt x="122" y="4131"/>
                      <a:pt x="774" y="4349"/>
                      <a:pt x="1406" y="4349"/>
                    </a:cubicBezTo>
                    <a:cubicBezTo>
                      <a:pt x="1810" y="4349"/>
                      <a:pt x="2206" y="4260"/>
                      <a:pt x="2434" y="4117"/>
                    </a:cubicBezTo>
                    <a:cubicBezTo>
                      <a:pt x="2494" y="4069"/>
                      <a:pt x="2448" y="3990"/>
                      <a:pt x="2390" y="3990"/>
                    </a:cubicBezTo>
                    <a:cubicBezTo>
                      <a:pt x="2382" y="3990"/>
                      <a:pt x="2374" y="3991"/>
                      <a:pt x="2366" y="3994"/>
                    </a:cubicBezTo>
                    <a:cubicBezTo>
                      <a:pt x="2105" y="4108"/>
                      <a:pt x="1854" y="4164"/>
                      <a:pt x="1581" y="4164"/>
                    </a:cubicBezTo>
                    <a:cubicBezTo>
                      <a:pt x="1527" y="4164"/>
                      <a:pt x="1471" y="4162"/>
                      <a:pt x="1415" y="4157"/>
                    </a:cubicBezTo>
                    <a:cubicBezTo>
                      <a:pt x="1224" y="4130"/>
                      <a:pt x="1034" y="4090"/>
                      <a:pt x="857" y="4035"/>
                    </a:cubicBezTo>
                    <a:cubicBezTo>
                      <a:pt x="531" y="3940"/>
                      <a:pt x="531" y="3940"/>
                      <a:pt x="395" y="3587"/>
                    </a:cubicBezTo>
                    <a:cubicBezTo>
                      <a:pt x="273" y="3260"/>
                      <a:pt x="273" y="3220"/>
                      <a:pt x="422" y="2934"/>
                    </a:cubicBezTo>
                    <a:cubicBezTo>
                      <a:pt x="477" y="2839"/>
                      <a:pt x="545" y="2744"/>
                      <a:pt x="599" y="2649"/>
                    </a:cubicBezTo>
                    <a:cubicBezTo>
                      <a:pt x="735" y="2445"/>
                      <a:pt x="898" y="2255"/>
                      <a:pt x="1048" y="2051"/>
                    </a:cubicBezTo>
                    <a:cubicBezTo>
                      <a:pt x="1482" y="1439"/>
                      <a:pt x="1795" y="719"/>
                      <a:pt x="1401" y="12"/>
                    </a:cubicBezTo>
                    <a:cubicBezTo>
                      <a:pt x="1397" y="3"/>
                      <a:pt x="1391" y="0"/>
                      <a:pt x="1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46"/>
              <p:cNvSpPr/>
              <p:nvPr/>
            </p:nvSpPr>
            <p:spPr>
              <a:xfrm>
                <a:off x="1310669" y="3408701"/>
                <a:ext cx="43752" cy="5932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33" extrusionOk="0">
                    <a:moveTo>
                      <a:pt x="590" y="1"/>
                    </a:moveTo>
                    <a:cubicBezTo>
                      <a:pt x="579" y="1"/>
                      <a:pt x="568" y="4"/>
                      <a:pt x="557" y="12"/>
                    </a:cubicBezTo>
                    <a:cubicBezTo>
                      <a:pt x="204" y="297"/>
                      <a:pt x="0" y="746"/>
                      <a:pt x="136" y="1181"/>
                    </a:cubicBezTo>
                    <a:cubicBezTo>
                      <a:pt x="267" y="1597"/>
                      <a:pt x="637" y="1732"/>
                      <a:pt x="1019" y="1732"/>
                    </a:cubicBezTo>
                    <a:cubicBezTo>
                      <a:pt x="1074" y="1732"/>
                      <a:pt x="1128" y="1729"/>
                      <a:pt x="1183" y="1724"/>
                    </a:cubicBezTo>
                    <a:cubicBezTo>
                      <a:pt x="1278" y="1711"/>
                      <a:pt x="1278" y="1575"/>
                      <a:pt x="1183" y="1575"/>
                    </a:cubicBezTo>
                    <a:cubicBezTo>
                      <a:pt x="789" y="1520"/>
                      <a:pt x="367" y="1493"/>
                      <a:pt x="286" y="1004"/>
                    </a:cubicBezTo>
                    <a:cubicBezTo>
                      <a:pt x="218" y="651"/>
                      <a:pt x="354" y="311"/>
                      <a:pt x="639" y="93"/>
                    </a:cubicBezTo>
                    <a:cubicBezTo>
                      <a:pt x="683" y="60"/>
                      <a:pt x="638" y="1"/>
                      <a:pt x="5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46"/>
              <p:cNvSpPr/>
              <p:nvPr/>
            </p:nvSpPr>
            <p:spPr>
              <a:xfrm>
                <a:off x="1244119" y="3459709"/>
                <a:ext cx="22561" cy="68978"/>
              </a:xfrm>
              <a:custGeom>
                <a:avLst/>
                <a:gdLst/>
                <a:ahLst/>
                <a:cxnLst/>
                <a:rect l="l" t="t" r="r" b="b"/>
                <a:pathLst>
                  <a:path w="659" h="2015" extrusionOk="0">
                    <a:moveTo>
                      <a:pt x="596" y="0"/>
                    </a:moveTo>
                    <a:cubicBezTo>
                      <a:pt x="583" y="0"/>
                      <a:pt x="569" y="5"/>
                      <a:pt x="558" y="17"/>
                    </a:cubicBezTo>
                    <a:cubicBezTo>
                      <a:pt x="191" y="574"/>
                      <a:pt x="0" y="1362"/>
                      <a:pt x="299" y="1974"/>
                    </a:cubicBezTo>
                    <a:cubicBezTo>
                      <a:pt x="314" y="2003"/>
                      <a:pt x="336" y="2014"/>
                      <a:pt x="359" y="2014"/>
                    </a:cubicBezTo>
                    <a:cubicBezTo>
                      <a:pt x="401" y="2014"/>
                      <a:pt x="444" y="1973"/>
                      <a:pt x="435" y="1920"/>
                    </a:cubicBezTo>
                    <a:cubicBezTo>
                      <a:pt x="340" y="1254"/>
                      <a:pt x="299" y="683"/>
                      <a:pt x="639" y="71"/>
                    </a:cubicBezTo>
                    <a:cubicBezTo>
                      <a:pt x="659" y="32"/>
                      <a:pt x="629" y="0"/>
                      <a:pt x="5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46"/>
              <p:cNvSpPr/>
              <p:nvPr/>
            </p:nvSpPr>
            <p:spPr>
              <a:xfrm>
                <a:off x="1191844" y="3299222"/>
                <a:ext cx="68607" cy="120088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3508" extrusionOk="0">
                    <a:moveTo>
                      <a:pt x="1464" y="1"/>
                    </a:moveTo>
                    <a:cubicBezTo>
                      <a:pt x="1450" y="1"/>
                      <a:pt x="1438" y="12"/>
                      <a:pt x="1446" y="29"/>
                    </a:cubicBezTo>
                    <a:cubicBezTo>
                      <a:pt x="1922" y="1375"/>
                      <a:pt x="834" y="2489"/>
                      <a:pt x="32" y="3414"/>
                    </a:cubicBezTo>
                    <a:cubicBezTo>
                      <a:pt x="0" y="3456"/>
                      <a:pt x="27" y="3508"/>
                      <a:pt x="66" y="3508"/>
                    </a:cubicBezTo>
                    <a:cubicBezTo>
                      <a:pt x="77" y="3508"/>
                      <a:pt x="89" y="3504"/>
                      <a:pt x="100" y="3495"/>
                    </a:cubicBezTo>
                    <a:cubicBezTo>
                      <a:pt x="1120" y="2625"/>
                      <a:pt x="2003" y="1388"/>
                      <a:pt x="1487" y="16"/>
                    </a:cubicBezTo>
                    <a:cubicBezTo>
                      <a:pt x="1481" y="5"/>
                      <a:pt x="1472" y="1"/>
                      <a:pt x="1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46"/>
              <p:cNvSpPr/>
              <p:nvPr/>
            </p:nvSpPr>
            <p:spPr>
              <a:xfrm>
                <a:off x="1132346" y="2820703"/>
                <a:ext cx="213866" cy="80994"/>
              </a:xfrm>
              <a:custGeom>
                <a:avLst/>
                <a:gdLst/>
                <a:ahLst/>
                <a:cxnLst/>
                <a:rect l="l" t="t" r="r" b="b"/>
                <a:pathLst>
                  <a:path w="6247" h="2366" extrusionOk="0">
                    <a:moveTo>
                      <a:pt x="6156" y="0"/>
                    </a:moveTo>
                    <a:cubicBezTo>
                      <a:pt x="6131" y="0"/>
                      <a:pt x="6107" y="11"/>
                      <a:pt x="6093" y="34"/>
                    </a:cubicBezTo>
                    <a:cubicBezTo>
                      <a:pt x="5726" y="660"/>
                      <a:pt x="5236" y="1122"/>
                      <a:pt x="4502" y="1312"/>
                    </a:cubicBezTo>
                    <a:cubicBezTo>
                      <a:pt x="4212" y="1389"/>
                      <a:pt x="3913" y="1412"/>
                      <a:pt x="3612" y="1412"/>
                    </a:cubicBezTo>
                    <a:cubicBezTo>
                      <a:pt x="3224" y="1412"/>
                      <a:pt x="2833" y="1374"/>
                      <a:pt x="2450" y="1366"/>
                    </a:cubicBezTo>
                    <a:cubicBezTo>
                      <a:pt x="2413" y="1366"/>
                      <a:pt x="2376" y="1366"/>
                      <a:pt x="2338" y="1366"/>
                    </a:cubicBezTo>
                    <a:cubicBezTo>
                      <a:pt x="1494" y="1366"/>
                      <a:pt x="538" y="1522"/>
                      <a:pt x="31" y="2277"/>
                    </a:cubicBezTo>
                    <a:cubicBezTo>
                      <a:pt x="0" y="2317"/>
                      <a:pt x="45" y="2365"/>
                      <a:pt x="86" y="2365"/>
                    </a:cubicBezTo>
                    <a:cubicBezTo>
                      <a:pt x="101" y="2365"/>
                      <a:pt x="115" y="2359"/>
                      <a:pt x="126" y="2345"/>
                    </a:cubicBezTo>
                    <a:cubicBezTo>
                      <a:pt x="710" y="1663"/>
                      <a:pt x="1480" y="1544"/>
                      <a:pt x="2282" y="1544"/>
                    </a:cubicBezTo>
                    <a:cubicBezTo>
                      <a:pt x="2714" y="1544"/>
                      <a:pt x="3155" y="1578"/>
                      <a:pt x="3583" y="1578"/>
                    </a:cubicBezTo>
                    <a:cubicBezTo>
                      <a:pt x="3691" y="1578"/>
                      <a:pt x="3798" y="1576"/>
                      <a:pt x="3904" y="1570"/>
                    </a:cubicBezTo>
                    <a:cubicBezTo>
                      <a:pt x="4897" y="1502"/>
                      <a:pt x="5848" y="1040"/>
                      <a:pt x="6229" y="89"/>
                    </a:cubicBezTo>
                    <a:cubicBezTo>
                      <a:pt x="6246" y="36"/>
                      <a:pt x="6201" y="0"/>
                      <a:pt x="6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46"/>
              <p:cNvSpPr/>
              <p:nvPr/>
            </p:nvSpPr>
            <p:spPr>
              <a:xfrm>
                <a:off x="1141555" y="2813924"/>
                <a:ext cx="168779" cy="45837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1339" extrusionOk="0">
                    <a:moveTo>
                      <a:pt x="4830" y="0"/>
                    </a:moveTo>
                    <a:cubicBezTo>
                      <a:pt x="4817" y="0"/>
                      <a:pt x="4803" y="5"/>
                      <a:pt x="4791" y="15"/>
                    </a:cubicBezTo>
                    <a:cubicBezTo>
                      <a:pt x="4464" y="232"/>
                      <a:pt x="4193" y="504"/>
                      <a:pt x="3839" y="681"/>
                    </a:cubicBezTo>
                    <a:cubicBezTo>
                      <a:pt x="3534" y="841"/>
                      <a:pt x="3250" y="890"/>
                      <a:pt x="2959" y="890"/>
                    </a:cubicBezTo>
                    <a:cubicBezTo>
                      <a:pt x="2731" y="890"/>
                      <a:pt x="2499" y="860"/>
                      <a:pt x="2249" y="830"/>
                    </a:cubicBezTo>
                    <a:cubicBezTo>
                      <a:pt x="2094" y="812"/>
                      <a:pt x="1942" y="803"/>
                      <a:pt x="1792" y="803"/>
                    </a:cubicBezTo>
                    <a:cubicBezTo>
                      <a:pt x="1178" y="803"/>
                      <a:pt x="604" y="957"/>
                      <a:pt x="47" y="1252"/>
                    </a:cubicBezTo>
                    <a:cubicBezTo>
                      <a:pt x="0" y="1275"/>
                      <a:pt x="24" y="1339"/>
                      <a:pt x="66" y="1339"/>
                    </a:cubicBezTo>
                    <a:cubicBezTo>
                      <a:pt x="73" y="1339"/>
                      <a:pt x="80" y="1337"/>
                      <a:pt x="88" y="1333"/>
                    </a:cubicBezTo>
                    <a:cubicBezTo>
                      <a:pt x="607" y="1087"/>
                      <a:pt x="1150" y="952"/>
                      <a:pt x="1707" y="952"/>
                    </a:cubicBezTo>
                    <a:cubicBezTo>
                      <a:pt x="1733" y="952"/>
                      <a:pt x="1760" y="952"/>
                      <a:pt x="1787" y="953"/>
                    </a:cubicBezTo>
                    <a:cubicBezTo>
                      <a:pt x="2198" y="965"/>
                      <a:pt x="2598" y="1092"/>
                      <a:pt x="3007" y="1092"/>
                    </a:cubicBezTo>
                    <a:cubicBezTo>
                      <a:pt x="3044" y="1092"/>
                      <a:pt x="3082" y="1091"/>
                      <a:pt x="3119" y="1089"/>
                    </a:cubicBezTo>
                    <a:cubicBezTo>
                      <a:pt x="3785" y="1048"/>
                      <a:pt x="4424" y="599"/>
                      <a:pt x="4886" y="137"/>
                    </a:cubicBezTo>
                    <a:cubicBezTo>
                      <a:pt x="4930" y="82"/>
                      <a:pt x="4885" y="0"/>
                      <a:pt x="4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46"/>
              <p:cNvSpPr/>
              <p:nvPr/>
            </p:nvSpPr>
            <p:spPr>
              <a:xfrm>
                <a:off x="1145149" y="2859763"/>
                <a:ext cx="241802" cy="106463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3110" extrusionOk="0">
                    <a:moveTo>
                      <a:pt x="6950" y="0"/>
                    </a:moveTo>
                    <a:cubicBezTo>
                      <a:pt x="6933" y="0"/>
                      <a:pt x="6916" y="6"/>
                      <a:pt x="6901" y="22"/>
                    </a:cubicBezTo>
                    <a:cubicBezTo>
                      <a:pt x="5787" y="973"/>
                      <a:pt x="4156" y="484"/>
                      <a:pt x="2878" y="1055"/>
                    </a:cubicBezTo>
                    <a:cubicBezTo>
                      <a:pt x="1831" y="1503"/>
                      <a:pt x="853" y="2305"/>
                      <a:pt x="23" y="3066"/>
                    </a:cubicBezTo>
                    <a:cubicBezTo>
                      <a:pt x="0" y="3078"/>
                      <a:pt x="17" y="3110"/>
                      <a:pt x="39" y="3110"/>
                    </a:cubicBezTo>
                    <a:cubicBezTo>
                      <a:pt x="43" y="3110"/>
                      <a:pt x="47" y="3109"/>
                      <a:pt x="51" y="3107"/>
                    </a:cubicBezTo>
                    <a:cubicBezTo>
                      <a:pt x="1233" y="2455"/>
                      <a:pt x="2130" y="1408"/>
                      <a:pt x="3449" y="1041"/>
                    </a:cubicBezTo>
                    <a:cubicBezTo>
                      <a:pt x="4631" y="701"/>
                      <a:pt x="6058" y="1082"/>
                      <a:pt x="7010" y="130"/>
                    </a:cubicBezTo>
                    <a:cubicBezTo>
                      <a:pt x="7063" y="77"/>
                      <a:pt x="7009" y="0"/>
                      <a:pt x="6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46"/>
              <p:cNvSpPr/>
              <p:nvPr/>
            </p:nvSpPr>
            <p:spPr>
              <a:xfrm>
                <a:off x="1274347" y="2923335"/>
                <a:ext cx="126635" cy="45461"/>
              </a:xfrm>
              <a:custGeom>
                <a:avLst/>
                <a:gdLst/>
                <a:ahLst/>
                <a:cxnLst/>
                <a:rect l="l" t="t" r="r" b="b"/>
                <a:pathLst>
                  <a:path w="3699" h="1328" extrusionOk="0">
                    <a:moveTo>
                      <a:pt x="3107" y="1"/>
                    </a:moveTo>
                    <a:cubicBezTo>
                      <a:pt x="2590" y="1"/>
                      <a:pt x="2049" y="186"/>
                      <a:pt x="1578" y="339"/>
                    </a:cubicBezTo>
                    <a:cubicBezTo>
                      <a:pt x="1007" y="516"/>
                      <a:pt x="463" y="761"/>
                      <a:pt x="42" y="1209"/>
                    </a:cubicBezTo>
                    <a:cubicBezTo>
                      <a:pt x="1" y="1261"/>
                      <a:pt x="45" y="1328"/>
                      <a:pt x="93" y="1328"/>
                    </a:cubicBezTo>
                    <a:cubicBezTo>
                      <a:pt x="108" y="1328"/>
                      <a:pt x="124" y="1321"/>
                      <a:pt x="137" y="1304"/>
                    </a:cubicBezTo>
                    <a:cubicBezTo>
                      <a:pt x="918" y="483"/>
                      <a:pt x="2396" y="230"/>
                      <a:pt x="3502" y="230"/>
                    </a:cubicBezTo>
                    <a:cubicBezTo>
                      <a:pt x="3531" y="230"/>
                      <a:pt x="3560" y="230"/>
                      <a:pt x="3589" y="231"/>
                    </a:cubicBezTo>
                    <a:cubicBezTo>
                      <a:pt x="3671" y="231"/>
                      <a:pt x="3698" y="95"/>
                      <a:pt x="3603" y="67"/>
                    </a:cubicBezTo>
                    <a:cubicBezTo>
                      <a:pt x="3442" y="21"/>
                      <a:pt x="3276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46"/>
              <p:cNvSpPr/>
              <p:nvPr/>
            </p:nvSpPr>
            <p:spPr>
              <a:xfrm>
                <a:off x="1113551" y="2892320"/>
                <a:ext cx="83944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2053" extrusionOk="0">
                    <a:moveTo>
                      <a:pt x="2080" y="0"/>
                    </a:moveTo>
                    <a:cubicBezTo>
                      <a:pt x="1671" y="0"/>
                      <a:pt x="992" y="272"/>
                      <a:pt x="879" y="307"/>
                    </a:cubicBezTo>
                    <a:cubicBezTo>
                      <a:pt x="828" y="320"/>
                      <a:pt x="848" y="391"/>
                      <a:pt x="894" y="391"/>
                    </a:cubicBezTo>
                    <a:cubicBezTo>
                      <a:pt x="898" y="391"/>
                      <a:pt x="902" y="390"/>
                      <a:pt x="906" y="389"/>
                    </a:cubicBezTo>
                    <a:cubicBezTo>
                      <a:pt x="1075" y="341"/>
                      <a:pt x="1439" y="163"/>
                      <a:pt x="1660" y="163"/>
                    </a:cubicBezTo>
                    <a:cubicBezTo>
                      <a:pt x="1687" y="163"/>
                      <a:pt x="1712" y="166"/>
                      <a:pt x="1735" y="172"/>
                    </a:cubicBezTo>
                    <a:cubicBezTo>
                      <a:pt x="2414" y="362"/>
                      <a:pt x="1477" y="878"/>
                      <a:pt x="1341" y="987"/>
                    </a:cubicBezTo>
                    <a:cubicBezTo>
                      <a:pt x="906" y="1286"/>
                      <a:pt x="416" y="1572"/>
                      <a:pt x="36" y="1939"/>
                    </a:cubicBezTo>
                    <a:cubicBezTo>
                      <a:pt x="1" y="1985"/>
                      <a:pt x="36" y="2053"/>
                      <a:pt x="90" y="2053"/>
                    </a:cubicBezTo>
                    <a:cubicBezTo>
                      <a:pt x="99" y="2053"/>
                      <a:pt x="108" y="2051"/>
                      <a:pt x="117" y="2047"/>
                    </a:cubicBezTo>
                    <a:cubicBezTo>
                      <a:pt x="607" y="1789"/>
                      <a:pt x="1042" y="1408"/>
                      <a:pt x="1490" y="1082"/>
                    </a:cubicBezTo>
                    <a:cubicBezTo>
                      <a:pt x="1721" y="906"/>
                      <a:pt x="2292" y="647"/>
                      <a:pt x="2374" y="335"/>
                    </a:cubicBezTo>
                    <a:cubicBezTo>
                      <a:pt x="2451" y="83"/>
                      <a:pt x="2307" y="0"/>
                      <a:pt x="20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46"/>
              <p:cNvSpPr/>
              <p:nvPr/>
            </p:nvSpPr>
            <p:spPr>
              <a:xfrm>
                <a:off x="1191057" y="2915701"/>
                <a:ext cx="78912" cy="53095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1" extrusionOk="0">
                    <a:moveTo>
                      <a:pt x="2226" y="0"/>
                    </a:moveTo>
                    <a:cubicBezTo>
                      <a:pt x="2219" y="0"/>
                      <a:pt x="2211" y="2"/>
                      <a:pt x="2203" y="5"/>
                    </a:cubicBezTo>
                    <a:cubicBezTo>
                      <a:pt x="1347" y="209"/>
                      <a:pt x="613" y="793"/>
                      <a:pt x="42" y="1446"/>
                    </a:cubicBezTo>
                    <a:cubicBezTo>
                      <a:pt x="1" y="1487"/>
                      <a:pt x="37" y="1551"/>
                      <a:pt x="81" y="1551"/>
                    </a:cubicBezTo>
                    <a:cubicBezTo>
                      <a:pt x="95" y="1551"/>
                      <a:pt x="110" y="1544"/>
                      <a:pt x="123" y="1527"/>
                    </a:cubicBezTo>
                    <a:cubicBezTo>
                      <a:pt x="721" y="875"/>
                      <a:pt x="1455" y="481"/>
                      <a:pt x="2257" y="114"/>
                    </a:cubicBezTo>
                    <a:cubicBezTo>
                      <a:pt x="2305" y="78"/>
                      <a:pt x="2279" y="0"/>
                      <a:pt x="2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46"/>
              <p:cNvSpPr/>
              <p:nvPr/>
            </p:nvSpPr>
            <p:spPr>
              <a:xfrm>
                <a:off x="764367" y="3589661"/>
                <a:ext cx="207567" cy="318978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9318" extrusionOk="0">
                    <a:moveTo>
                      <a:pt x="5311" y="0"/>
                    </a:moveTo>
                    <a:cubicBezTo>
                      <a:pt x="4467" y="0"/>
                      <a:pt x="3639" y="153"/>
                      <a:pt x="2923" y="652"/>
                    </a:cubicBezTo>
                    <a:cubicBezTo>
                      <a:pt x="2556" y="910"/>
                      <a:pt x="2203" y="1223"/>
                      <a:pt x="1945" y="1590"/>
                    </a:cubicBezTo>
                    <a:cubicBezTo>
                      <a:pt x="1646" y="2038"/>
                      <a:pt x="1578" y="2528"/>
                      <a:pt x="1469" y="3031"/>
                    </a:cubicBezTo>
                    <a:cubicBezTo>
                      <a:pt x="1224" y="4091"/>
                      <a:pt x="354" y="4838"/>
                      <a:pt x="164" y="5926"/>
                    </a:cubicBezTo>
                    <a:cubicBezTo>
                      <a:pt x="1" y="6850"/>
                      <a:pt x="164" y="7774"/>
                      <a:pt x="626" y="8590"/>
                    </a:cubicBezTo>
                    <a:cubicBezTo>
                      <a:pt x="638" y="8608"/>
                      <a:pt x="653" y="8615"/>
                      <a:pt x="669" y="8615"/>
                    </a:cubicBezTo>
                    <a:cubicBezTo>
                      <a:pt x="687" y="8615"/>
                      <a:pt x="706" y="8605"/>
                      <a:pt x="721" y="8590"/>
                    </a:cubicBezTo>
                    <a:cubicBezTo>
                      <a:pt x="776" y="8821"/>
                      <a:pt x="857" y="9052"/>
                      <a:pt x="952" y="9269"/>
                    </a:cubicBezTo>
                    <a:cubicBezTo>
                      <a:pt x="963" y="9302"/>
                      <a:pt x="992" y="9318"/>
                      <a:pt x="1021" y="9318"/>
                    </a:cubicBezTo>
                    <a:cubicBezTo>
                      <a:pt x="1063" y="9318"/>
                      <a:pt x="1104" y="9285"/>
                      <a:pt x="1088" y="9229"/>
                    </a:cubicBezTo>
                    <a:cubicBezTo>
                      <a:pt x="925" y="8603"/>
                      <a:pt x="735" y="7992"/>
                      <a:pt x="776" y="7339"/>
                    </a:cubicBezTo>
                    <a:cubicBezTo>
                      <a:pt x="816" y="6605"/>
                      <a:pt x="1183" y="6157"/>
                      <a:pt x="1550" y="5572"/>
                    </a:cubicBezTo>
                    <a:cubicBezTo>
                      <a:pt x="1781" y="5178"/>
                      <a:pt x="1809" y="4757"/>
                      <a:pt x="1849" y="4308"/>
                    </a:cubicBezTo>
                    <a:cubicBezTo>
                      <a:pt x="1917" y="3588"/>
                      <a:pt x="2148" y="2935"/>
                      <a:pt x="2556" y="2337"/>
                    </a:cubicBezTo>
                    <a:cubicBezTo>
                      <a:pt x="2583" y="2301"/>
                      <a:pt x="2550" y="2271"/>
                      <a:pt x="2517" y="2271"/>
                    </a:cubicBezTo>
                    <a:cubicBezTo>
                      <a:pt x="2500" y="2271"/>
                      <a:pt x="2484" y="2278"/>
                      <a:pt x="2475" y="2297"/>
                    </a:cubicBezTo>
                    <a:cubicBezTo>
                      <a:pt x="2108" y="2786"/>
                      <a:pt x="1849" y="3330"/>
                      <a:pt x="1741" y="3941"/>
                    </a:cubicBezTo>
                    <a:cubicBezTo>
                      <a:pt x="1686" y="4281"/>
                      <a:pt x="1700" y="4621"/>
                      <a:pt x="1618" y="4961"/>
                    </a:cubicBezTo>
                    <a:cubicBezTo>
                      <a:pt x="1537" y="5341"/>
                      <a:pt x="1319" y="5599"/>
                      <a:pt x="1102" y="5912"/>
                    </a:cubicBezTo>
                    <a:cubicBezTo>
                      <a:pt x="585" y="6646"/>
                      <a:pt x="504" y="7557"/>
                      <a:pt x="680" y="8413"/>
                    </a:cubicBezTo>
                    <a:cubicBezTo>
                      <a:pt x="286" y="7584"/>
                      <a:pt x="164" y="6632"/>
                      <a:pt x="381" y="5735"/>
                    </a:cubicBezTo>
                    <a:cubicBezTo>
                      <a:pt x="599" y="4865"/>
                      <a:pt x="1279" y="4267"/>
                      <a:pt x="1550" y="3438"/>
                    </a:cubicBezTo>
                    <a:cubicBezTo>
                      <a:pt x="1686" y="3031"/>
                      <a:pt x="1713" y="2609"/>
                      <a:pt x="1849" y="2201"/>
                    </a:cubicBezTo>
                    <a:cubicBezTo>
                      <a:pt x="2053" y="1617"/>
                      <a:pt x="2529" y="1155"/>
                      <a:pt x="3018" y="815"/>
                    </a:cubicBezTo>
                    <a:cubicBezTo>
                      <a:pt x="3915" y="190"/>
                      <a:pt x="4908" y="203"/>
                      <a:pt x="5954" y="190"/>
                    </a:cubicBezTo>
                    <a:cubicBezTo>
                      <a:pt x="6063" y="190"/>
                      <a:pt x="6063" y="27"/>
                      <a:pt x="5954" y="27"/>
                    </a:cubicBezTo>
                    <a:cubicBezTo>
                      <a:pt x="5740" y="10"/>
                      <a:pt x="5525" y="0"/>
                      <a:pt x="53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46"/>
              <p:cNvSpPr/>
              <p:nvPr/>
            </p:nvSpPr>
            <p:spPr>
              <a:xfrm>
                <a:off x="812773" y="3664427"/>
                <a:ext cx="211983" cy="279748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8172" extrusionOk="0">
                    <a:moveTo>
                      <a:pt x="6073" y="1"/>
                    </a:moveTo>
                    <a:cubicBezTo>
                      <a:pt x="6065" y="1"/>
                      <a:pt x="6057" y="2"/>
                      <a:pt x="6049" y="4"/>
                    </a:cubicBezTo>
                    <a:cubicBezTo>
                      <a:pt x="5179" y="167"/>
                      <a:pt x="4336" y="520"/>
                      <a:pt x="3698" y="1118"/>
                    </a:cubicBezTo>
                    <a:cubicBezTo>
                      <a:pt x="3369" y="912"/>
                      <a:pt x="3001" y="798"/>
                      <a:pt x="2640" y="798"/>
                    </a:cubicBezTo>
                    <a:cubicBezTo>
                      <a:pt x="2238" y="798"/>
                      <a:pt x="1845" y="939"/>
                      <a:pt x="1523" y="1254"/>
                    </a:cubicBezTo>
                    <a:cubicBezTo>
                      <a:pt x="1224" y="1540"/>
                      <a:pt x="1047" y="1934"/>
                      <a:pt x="979" y="2342"/>
                    </a:cubicBezTo>
                    <a:cubicBezTo>
                      <a:pt x="884" y="2899"/>
                      <a:pt x="1061" y="3415"/>
                      <a:pt x="762" y="3946"/>
                    </a:cubicBezTo>
                    <a:cubicBezTo>
                      <a:pt x="558" y="4299"/>
                      <a:pt x="259" y="4598"/>
                      <a:pt x="136" y="5006"/>
                    </a:cubicBezTo>
                    <a:cubicBezTo>
                      <a:pt x="0" y="5427"/>
                      <a:pt x="41" y="5889"/>
                      <a:pt x="177" y="6311"/>
                    </a:cubicBezTo>
                    <a:cubicBezTo>
                      <a:pt x="408" y="7058"/>
                      <a:pt x="911" y="7751"/>
                      <a:pt x="1645" y="8050"/>
                    </a:cubicBezTo>
                    <a:cubicBezTo>
                      <a:pt x="1672" y="8078"/>
                      <a:pt x="1699" y="8118"/>
                      <a:pt x="1740" y="8146"/>
                    </a:cubicBezTo>
                    <a:cubicBezTo>
                      <a:pt x="1754" y="8164"/>
                      <a:pt x="1772" y="8172"/>
                      <a:pt x="1789" y="8172"/>
                    </a:cubicBezTo>
                    <a:cubicBezTo>
                      <a:pt x="1821" y="8172"/>
                      <a:pt x="1854" y="8145"/>
                      <a:pt x="1863" y="8118"/>
                    </a:cubicBezTo>
                    <a:cubicBezTo>
                      <a:pt x="1876" y="8118"/>
                      <a:pt x="1890" y="8132"/>
                      <a:pt x="1903" y="8132"/>
                    </a:cubicBezTo>
                    <a:cubicBezTo>
                      <a:pt x="1931" y="8132"/>
                      <a:pt x="1944" y="8091"/>
                      <a:pt x="1917" y="8078"/>
                    </a:cubicBezTo>
                    <a:cubicBezTo>
                      <a:pt x="1890" y="8064"/>
                      <a:pt x="1876" y="8064"/>
                      <a:pt x="1849" y="8050"/>
                    </a:cubicBezTo>
                    <a:cubicBezTo>
                      <a:pt x="1849" y="8050"/>
                      <a:pt x="1849" y="8050"/>
                      <a:pt x="1849" y="8037"/>
                    </a:cubicBezTo>
                    <a:cubicBezTo>
                      <a:pt x="789" y="6909"/>
                      <a:pt x="1006" y="4856"/>
                      <a:pt x="2175" y="3918"/>
                    </a:cubicBezTo>
                    <a:cubicBezTo>
                      <a:pt x="2233" y="3872"/>
                      <a:pt x="2183" y="3787"/>
                      <a:pt x="2125" y="3787"/>
                    </a:cubicBezTo>
                    <a:cubicBezTo>
                      <a:pt x="2115" y="3787"/>
                      <a:pt x="2104" y="3790"/>
                      <a:pt x="2094" y="3796"/>
                    </a:cubicBezTo>
                    <a:cubicBezTo>
                      <a:pt x="775" y="4557"/>
                      <a:pt x="653" y="6678"/>
                      <a:pt x="1496" y="7860"/>
                    </a:cubicBezTo>
                    <a:cubicBezTo>
                      <a:pt x="884" y="7452"/>
                      <a:pt x="449" y="6732"/>
                      <a:pt x="313" y="6012"/>
                    </a:cubicBezTo>
                    <a:cubicBezTo>
                      <a:pt x="218" y="5536"/>
                      <a:pt x="299" y="5087"/>
                      <a:pt x="544" y="4666"/>
                    </a:cubicBezTo>
                    <a:cubicBezTo>
                      <a:pt x="707" y="4394"/>
                      <a:pt x="925" y="4163"/>
                      <a:pt x="1061" y="3864"/>
                    </a:cubicBezTo>
                    <a:cubicBezTo>
                      <a:pt x="1346" y="3280"/>
                      <a:pt x="1061" y="2614"/>
                      <a:pt x="1278" y="2002"/>
                    </a:cubicBezTo>
                    <a:cubicBezTo>
                      <a:pt x="1441" y="1567"/>
                      <a:pt x="1781" y="1186"/>
                      <a:pt x="2230" y="1037"/>
                    </a:cubicBezTo>
                    <a:cubicBezTo>
                      <a:pt x="2356" y="997"/>
                      <a:pt x="2480" y="980"/>
                      <a:pt x="2601" y="980"/>
                    </a:cubicBezTo>
                    <a:cubicBezTo>
                      <a:pt x="2937" y="980"/>
                      <a:pt x="3256" y="1107"/>
                      <a:pt x="3575" y="1227"/>
                    </a:cubicBezTo>
                    <a:cubicBezTo>
                      <a:pt x="3439" y="1363"/>
                      <a:pt x="3317" y="1526"/>
                      <a:pt x="3208" y="1689"/>
                    </a:cubicBezTo>
                    <a:cubicBezTo>
                      <a:pt x="3188" y="1729"/>
                      <a:pt x="3228" y="1777"/>
                      <a:pt x="3266" y="1777"/>
                    </a:cubicBezTo>
                    <a:cubicBezTo>
                      <a:pt x="3279" y="1777"/>
                      <a:pt x="3293" y="1771"/>
                      <a:pt x="3303" y="1757"/>
                    </a:cubicBezTo>
                    <a:cubicBezTo>
                      <a:pt x="4010" y="860"/>
                      <a:pt x="5002" y="425"/>
                      <a:pt x="6103" y="167"/>
                    </a:cubicBezTo>
                    <a:cubicBezTo>
                      <a:pt x="6191" y="142"/>
                      <a:pt x="6163" y="1"/>
                      <a:pt x="60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46"/>
              <p:cNvSpPr/>
              <p:nvPr/>
            </p:nvSpPr>
            <p:spPr>
              <a:xfrm>
                <a:off x="897468" y="3765656"/>
                <a:ext cx="155906" cy="195433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5709" extrusionOk="0">
                    <a:moveTo>
                      <a:pt x="3488" y="1"/>
                    </a:moveTo>
                    <a:cubicBezTo>
                      <a:pt x="3470" y="1"/>
                      <a:pt x="3459" y="27"/>
                      <a:pt x="3480" y="37"/>
                    </a:cubicBezTo>
                    <a:cubicBezTo>
                      <a:pt x="3928" y="431"/>
                      <a:pt x="4486" y="1165"/>
                      <a:pt x="4024" y="1763"/>
                    </a:cubicBezTo>
                    <a:cubicBezTo>
                      <a:pt x="3742" y="2133"/>
                      <a:pt x="3282" y="2172"/>
                      <a:pt x="2828" y="2172"/>
                    </a:cubicBezTo>
                    <a:cubicBezTo>
                      <a:pt x="2707" y="2172"/>
                      <a:pt x="2587" y="2169"/>
                      <a:pt x="2471" y="2169"/>
                    </a:cubicBezTo>
                    <a:cubicBezTo>
                      <a:pt x="2349" y="2169"/>
                      <a:pt x="2231" y="2172"/>
                      <a:pt x="2121" y="2185"/>
                    </a:cubicBezTo>
                    <a:cubicBezTo>
                      <a:pt x="2093" y="2185"/>
                      <a:pt x="2080" y="2198"/>
                      <a:pt x="2066" y="2212"/>
                    </a:cubicBezTo>
                    <a:cubicBezTo>
                      <a:pt x="2175" y="1736"/>
                      <a:pt x="2039" y="1233"/>
                      <a:pt x="1509" y="1070"/>
                    </a:cubicBezTo>
                    <a:cubicBezTo>
                      <a:pt x="1505" y="1068"/>
                      <a:pt x="1502" y="1067"/>
                      <a:pt x="1499" y="1067"/>
                    </a:cubicBezTo>
                    <a:cubicBezTo>
                      <a:pt x="1482" y="1067"/>
                      <a:pt x="1484" y="1097"/>
                      <a:pt x="1495" y="1097"/>
                    </a:cubicBezTo>
                    <a:cubicBezTo>
                      <a:pt x="2325" y="1410"/>
                      <a:pt x="1930" y="2334"/>
                      <a:pt x="1577" y="2823"/>
                    </a:cubicBezTo>
                    <a:cubicBezTo>
                      <a:pt x="1305" y="3204"/>
                      <a:pt x="965" y="3544"/>
                      <a:pt x="680" y="3924"/>
                    </a:cubicBezTo>
                    <a:cubicBezTo>
                      <a:pt x="299" y="4441"/>
                      <a:pt x="0" y="5012"/>
                      <a:pt x="123" y="5664"/>
                    </a:cubicBezTo>
                    <a:cubicBezTo>
                      <a:pt x="129" y="5695"/>
                      <a:pt x="151" y="5709"/>
                      <a:pt x="174" y="5709"/>
                    </a:cubicBezTo>
                    <a:cubicBezTo>
                      <a:pt x="203" y="5709"/>
                      <a:pt x="231" y="5688"/>
                      <a:pt x="231" y="5651"/>
                    </a:cubicBezTo>
                    <a:cubicBezTo>
                      <a:pt x="231" y="4264"/>
                      <a:pt x="1414" y="3653"/>
                      <a:pt x="1958" y="2524"/>
                    </a:cubicBezTo>
                    <a:cubicBezTo>
                      <a:pt x="1998" y="2443"/>
                      <a:pt x="2025" y="2348"/>
                      <a:pt x="2053" y="2253"/>
                    </a:cubicBezTo>
                    <a:cubicBezTo>
                      <a:pt x="2053" y="2280"/>
                      <a:pt x="2080" y="2307"/>
                      <a:pt x="2121" y="2307"/>
                    </a:cubicBezTo>
                    <a:cubicBezTo>
                      <a:pt x="2347" y="2312"/>
                      <a:pt x="2614" y="2334"/>
                      <a:pt x="2884" y="2334"/>
                    </a:cubicBezTo>
                    <a:cubicBezTo>
                      <a:pt x="3422" y="2334"/>
                      <a:pt x="3969" y="2244"/>
                      <a:pt x="4214" y="1736"/>
                    </a:cubicBezTo>
                    <a:cubicBezTo>
                      <a:pt x="4554" y="1043"/>
                      <a:pt x="3996" y="418"/>
                      <a:pt x="3507" y="10"/>
                    </a:cubicBezTo>
                    <a:cubicBezTo>
                      <a:pt x="3500" y="3"/>
                      <a:pt x="3494" y="1"/>
                      <a:pt x="3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46"/>
              <p:cNvSpPr/>
              <p:nvPr/>
            </p:nvSpPr>
            <p:spPr>
              <a:xfrm>
                <a:off x="864877" y="3803450"/>
                <a:ext cx="56727" cy="13966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4080" extrusionOk="0">
                    <a:moveTo>
                      <a:pt x="1544" y="0"/>
                    </a:moveTo>
                    <a:cubicBezTo>
                      <a:pt x="1521" y="0"/>
                      <a:pt x="1498" y="10"/>
                      <a:pt x="1482" y="34"/>
                    </a:cubicBezTo>
                    <a:cubicBezTo>
                      <a:pt x="776" y="1135"/>
                      <a:pt x="1" y="2712"/>
                      <a:pt x="544" y="4030"/>
                    </a:cubicBezTo>
                    <a:cubicBezTo>
                      <a:pt x="557" y="4063"/>
                      <a:pt x="592" y="4080"/>
                      <a:pt x="623" y="4080"/>
                    </a:cubicBezTo>
                    <a:cubicBezTo>
                      <a:pt x="657" y="4080"/>
                      <a:pt x="687" y="4059"/>
                      <a:pt x="680" y="4017"/>
                    </a:cubicBezTo>
                    <a:cubicBezTo>
                      <a:pt x="585" y="3269"/>
                      <a:pt x="517" y="2617"/>
                      <a:pt x="735" y="1883"/>
                    </a:cubicBezTo>
                    <a:cubicBezTo>
                      <a:pt x="925" y="1244"/>
                      <a:pt x="1238" y="659"/>
                      <a:pt x="1618" y="116"/>
                    </a:cubicBezTo>
                    <a:cubicBezTo>
                      <a:pt x="1657" y="58"/>
                      <a:pt x="1600" y="0"/>
                      <a:pt x="1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46"/>
              <p:cNvSpPr/>
              <p:nvPr/>
            </p:nvSpPr>
            <p:spPr>
              <a:xfrm>
                <a:off x="1411180" y="3577405"/>
                <a:ext cx="125437" cy="309496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9041" extrusionOk="0">
                    <a:moveTo>
                      <a:pt x="3582" y="0"/>
                    </a:moveTo>
                    <a:cubicBezTo>
                      <a:pt x="3545" y="0"/>
                      <a:pt x="3506" y="21"/>
                      <a:pt x="3493" y="58"/>
                    </a:cubicBezTo>
                    <a:cubicBezTo>
                      <a:pt x="3317" y="575"/>
                      <a:pt x="2773" y="711"/>
                      <a:pt x="2460" y="1105"/>
                    </a:cubicBezTo>
                    <a:cubicBezTo>
                      <a:pt x="2256" y="1350"/>
                      <a:pt x="2148" y="1649"/>
                      <a:pt x="2134" y="1948"/>
                    </a:cubicBezTo>
                    <a:cubicBezTo>
                      <a:pt x="2120" y="2247"/>
                      <a:pt x="2188" y="2505"/>
                      <a:pt x="2107" y="2790"/>
                    </a:cubicBezTo>
                    <a:cubicBezTo>
                      <a:pt x="2025" y="3062"/>
                      <a:pt x="1876" y="3239"/>
                      <a:pt x="1672" y="3429"/>
                    </a:cubicBezTo>
                    <a:cubicBezTo>
                      <a:pt x="1332" y="3715"/>
                      <a:pt x="992" y="3959"/>
                      <a:pt x="720" y="4326"/>
                    </a:cubicBezTo>
                    <a:cubicBezTo>
                      <a:pt x="218" y="5006"/>
                      <a:pt x="0" y="5849"/>
                      <a:pt x="0" y="6691"/>
                    </a:cubicBezTo>
                    <a:cubicBezTo>
                      <a:pt x="0" y="7439"/>
                      <a:pt x="82" y="8513"/>
                      <a:pt x="707" y="9029"/>
                    </a:cubicBezTo>
                    <a:cubicBezTo>
                      <a:pt x="715" y="9037"/>
                      <a:pt x="724" y="9041"/>
                      <a:pt x="732" y="9041"/>
                    </a:cubicBezTo>
                    <a:cubicBezTo>
                      <a:pt x="752" y="9041"/>
                      <a:pt x="767" y="9021"/>
                      <a:pt x="748" y="9002"/>
                    </a:cubicBezTo>
                    <a:cubicBezTo>
                      <a:pt x="150" y="8173"/>
                      <a:pt x="68" y="6841"/>
                      <a:pt x="258" y="5876"/>
                    </a:cubicBezTo>
                    <a:cubicBezTo>
                      <a:pt x="449" y="4924"/>
                      <a:pt x="965" y="4258"/>
                      <a:pt x="1699" y="3660"/>
                    </a:cubicBezTo>
                    <a:cubicBezTo>
                      <a:pt x="1930" y="3470"/>
                      <a:pt x="2175" y="3253"/>
                      <a:pt x="2284" y="2954"/>
                    </a:cubicBezTo>
                    <a:cubicBezTo>
                      <a:pt x="2420" y="2627"/>
                      <a:pt x="2311" y="2301"/>
                      <a:pt x="2324" y="1948"/>
                    </a:cubicBezTo>
                    <a:cubicBezTo>
                      <a:pt x="2365" y="1268"/>
                      <a:pt x="2827" y="1064"/>
                      <a:pt x="3289" y="684"/>
                    </a:cubicBezTo>
                    <a:cubicBezTo>
                      <a:pt x="3493" y="521"/>
                      <a:pt x="3629" y="344"/>
                      <a:pt x="3656" y="86"/>
                    </a:cubicBezTo>
                    <a:cubicBezTo>
                      <a:pt x="3664" y="27"/>
                      <a:pt x="3624" y="0"/>
                      <a:pt x="35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46"/>
              <p:cNvSpPr/>
              <p:nvPr/>
            </p:nvSpPr>
            <p:spPr>
              <a:xfrm>
                <a:off x="1379069" y="3611194"/>
                <a:ext cx="82849" cy="133404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897" extrusionOk="0">
                    <a:moveTo>
                      <a:pt x="2274" y="1"/>
                    </a:moveTo>
                    <a:cubicBezTo>
                      <a:pt x="2246" y="1"/>
                      <a:pt x="2221" y="16"/>
                      <a:pt x="2216" y="50"/>
                    </a:cubicBezTo>
                    <a:cubicBezTo>
                      <a:pt x="2053" y="798"/>
                      <a:pt x="2107" y="1559"/>
                      <a:pt x="1808" y="2293"/>
                    </a:cubicBezTo>
                    <a:cubicBezTo>
                      <a:pt x="1550" y="2959"/>
                      <a:pt x="1033" y="3516"/>
                      <a:pt x="354" y="3747"/>
                    </a:cubicBezTo>
                    <a:cubicBezTo>
                      <a:pt x="354" y="3666"/>
                      <a:pt x="299" y="3598"/>
                      <a:pt x="204" y="3598"/>
                    </a:cubicBezTo>
                    <a:cubicBezTo>
                      <a:pt x="0" y="3598"/>
                      <a:pt x="0" y="3897"/>
                      <a:pt x="204" y="3897"/>
                    </a:cubicBezTo>
                    <a:cubicBezTo>
                      <a:pt x="286" y="3897"/>
                      <a:pt x="326" y="3856"/>
                      <a:pt x="340" y="3802"/>
                    </a:cubicBezTo>
                    <a:cubicBezTo>
                      <a:pt x="1957" y="3557"/>
                      <a:pt x="2420" y="1436"/>
                      <a:pt x="2365" y="77"/>
                    </a:cubicBezTo>
                    <a:cubicBezTo>
                      <a:pt x="2357" y="30"/>
                      <a:pt x="2313" y="1"/>
                      <a:pt x="2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46"/>
              <p:cNvSpPr/>
              <p:nvPr/>
            </p:nvSpPr>
            <p:spPr>
              <a:xfrm>
                <a:off x="1446543" y="3573537"/>
                <a:ext cx="198974" cy="236992"/>
              </a:xfrm>
              <a:custGeom>
                <a:avLst/>
                <a:gdLst/>
                <a:ahLst/>
                <a:cxnLst/>
                <a:rect l="l" t="t" r="r" b="b"/>
                <a:pathLst>
                  <a:path w="5812" h="6923" extrusionOk="0">
                    <a:moveTo>
                      <a:pt x="4206" y="0"/>
                    </a:moveTo>
                    <a:cubicBezTo>
                      <a:pt x="3640" y="0"/>
                      <a:pt x="2968" y="696"/>
                      <a:pt x="2610" y="1055"/>
                    </a:cubicBezTo>
                    <a:cubicBezTo>
                      <a:pt x="2420" y="1245"/>
                      <a:pt x="2216" y="1449"/>
                      <a:pt x="2175" y="1707"/>
                    </a:cubicBezTo>
                    <a:cubicBezTo>
                      <a:pt x="2148" y="1857"/>
                      <a:pt x="2188" y="2006"/>
                      <a:pt x="2188" y="2169"/>
                    </a:cubicBezTo>
                    <a:cubicBezTo>
                      <a:pt x="2175" y="2496"/>
                      <a:pt x="2012" y="2754"/>
                      <a:pt x="1794" y="2999"/>
                    </a:cubicBezTo>
                    <a:cubicBezTo>
                      <a:pt x="1278" y="3610"/>
                      <a:pt x="693" y="4100"/>
                      <a:pt x="381" y="4861"/>
                    </a:cubicBezTo>
                    <a:cubicBezTo>
                      <a:pt x="163" y="5391"/>
                      <a:pt x="0" y="6111"/>
                      <a:pt x="449" y="6560"/>
                    </a:cubicBezTo>
                    <a:cubicBezTo>
                      <a:pt x="706" y="6818"/>
                      <a:pt x="1008" y="6923"/>
                      <a:pt x="1326" y="6923"/>
                    </a:cubicBezTo>
                    <a:cubicBezTo>
                      <a:pt x="2298" y="6923"/>
                      <a:pt x="3423" y="5938"/>
                      <a:pt x="3915" y="5323"/>
                    </a:cubicBezTo>
                    <a:cubicBezTo>
                      <a:pt x="4377" y="4752"/>
                      <a:pt x="4676" y="4100"/>
                      <a:pt x="4812" y="3393"/>
                    </a:cubicBezTo>
                    <a:cubicBezTo>
                      <a:pt x="4907" y="2931"/>
                      <a:pt x="4948" y="2441"/>
                      <a:pt x="5070" y="1979"/>
                    </a:cubicBezTo>
                    <a:cubicBezTo>
                      <a:pt x="5206" y="1476"/>
                      <a:pt x="5451" y="1123"/>
                      <a:pt x="5777" y="729"/>
                    </a:cubicBezTo>
                    <a:cubicBezTo>
                      <a:pt x="5812" y="694"/>
                      <a:pt x="5776" y="628"/>
                      <a:pt x="5731" y="628"/>
                    </a:cubicBezTo>
                    <a:cubicBezTo>
                      <a:pt x="5724" y="628"/>
                      <a:pt x="5716" y="630"/>
                      <a:pt x="5709" y="634"/>
                    </a:cubicBezTo>
                    <a:cubicBezTo>
                      <a:pt x="4662" y="1218"/>
                      <a:pt x="4812" y="2808"/>
                      <a:pt x="4526" y="3773"/>
                    </a:cubicBezTo>
                    <a:cubicBezTo>
                      <a:pt x="4159" y="5037"/>
                      <a:pt x="2950" y="6424"/>
                      <a:pt x="1618" y="6682"/>
                    </a:cubicBezTo>
                    <a:cubicBezTo>
                      <a:pt x="1526" y="6700"/>
                      <a:pt x="1433" y="6710"/>
                      <a:pt x="1343" y="6710"/>
                    </a:cubicBezTo>
                    <a:cubicBezTo>
                      <a:pt x="831" y="6710"/>
                      <a:pt x="377" y="6417"/>
                      <a:pt x="353" y="5839"/>
                    </a:cubicBezTo>
                    <a:cubicBezTo>
                      <a:pt x="340" y="5459"/>
                      <a:pt x="489" y="5037"/>
                      <a:pt x="653" y="4711"/>
                    </a:cubicBezTo>
                    <a:cubicBezTo>
                      <a:pt x="965" y="4086"/>
                      <a:pt x="1482" y="3651"/>
                      <a:pt x="1930" y="3135"/>
                    </a:cubicBezTo>
                    <a:cubicBezTo>
                      <a:pt x="2066" y="2971"/>
                      <a:pt x="2188" y="2795"/>
                      <a:pt x="2270" y="2604"/>
                    </a:cubicBezTo>
                    <a:cubicBezTo>
                      <a:pt x="2379" y="2346"/>
                      <a:pt x="2311" y="2129"/>
                      <a:pt x="2338" y="1857"/>
                    </a:cubicBezTo>
                    <a:cubicBezTo>
                      <a:pt x="2365" y="1422"/>
                      <a:pt x="2800" y="1082"/>
                      <a:pt x="3113" y="824"/>
                    </a:cubicBezTo>
                    <a:cubicBezTo>
                      <a:pt x="3374" y="602"/>
                      <a:pt x="3874" y="128"/>
                      <a:pt x="4251" y="128"/>
                    </a:cubicBezTo>
                    <a:cubicBezTo>
                      <a:pt x="4266" y="128"/>
                      <a:pt x="4281" y="129"/>
                      <a:pt x="4295" y="131"/>
                    </a:cubicBezTo>
                    <a:cubicBezTo>
                      <a:pt x="4299" y="131"/>
                      <a:pt x="4302" y="132"/>
                      <a:pt x="4305" y="132"/>
                    </a:cubicBezTo>
                    <a:cubicBezTo>
                      <a:pt x="4364" y="132"/>
                      <a:pt x="4373" y="21"/>
                      <a:pt x="4309" y="8"/>
                    </a:cubicBezTo>
                    <a:cubicBezTo>
                      <a:pt x="4275" y="3"/>
                      <a:pt x="4241" y="0"/>
                      <a:pt x="4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6"/>
              <p:cNvSpPr/>
              <p:nvPr/>
            </p:nvSpPr>
            <p:spPr>
              <a:xfrm>
                <a:off x="1508883" y="3579596"/>
                <a:ext cx="117015" cy="163392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4773" extrusionOk="0">
                    <a:moveTo>
                      <a:pt x="2469" y="0"/>
                    </a:moveTo>
                    <a:cubicBezTo>
                      <a:pt x="2452" y="0"/>
                      <a:pt x="2435" y="6"/>
                      <a:pt x="2420" y="22"/>
                    </a:cubicBezTo>
                    <a:cubicBezTo>
                      <a:pt x="1672" y="701"/>
                      <a:pt x="993" y="1462"/>
                      <a:pt x="612" y="2400"/>
                    </a:cubicBezTo>
                    <a:cubicBezTo>
                      <a:pt x="395" y="2944"/>
                      <a:pt x="0" y="4154"/>
                      <a:pt x="544" y="4643"/>
                    </a:cubicBezTo>
                    <a:cubicBezTo>
                      <a:pt x="647" y="4734"/>
                      <a:pt x="753" y="4772"/>
                      <a:pt x="858" y="4772"/>
                    </a:cubicBezTo>
                    <a:cubicBezTo>
                      <a:pt x="1336" y="4772"/>
                      <a:pt x="1807" y="3976"/>
                      <a:pt x="1985" y="3664"/>
                    </a:cubicBezTo>
                    <a:cubicBezTo>
                      <a:pt x="2556" y="2631"/>
                      <a:pt x="2529" y="1408"/>
                      <a:pt x="3385" y="538"/>
                    </a:cubicBezTo>
                    <a:cubicBezTo>
                      <a:pt x="3418" y="505"/>
                      <a:pt x="3389" y="445"/>
                      <a:pt x="3347" y="445"/>
                    </a:cubicBezTo>
                    <a:cubicBezTo>
                      <a:pt x="3338" y="445"/>
                      <a:pt x="3327" y="449"/>
                      <a:pt x="3317" y="457"/>
                    </a:cubicBezTo>
                    <a:cubicBezTo>
                      <a:pt x="2787" y="756"/>
                      <a:pt x="2569" y="1326"/>
                      <a:pt x="2420" y="1884"/>
                    </a:cubicBezTo>
                    <a:cubicBezTo>
                      <a:pt x="2284" y="2346"/>
                      <a:pt x="2189" y="2808"/>
                      <a:pt x="1985" y="3243"/>
                    </a:cubicBezTo>
                    <a:cubicBezTo>
                      <a:pt x="1822" y="3583"/>
                      <a:pt x="1591" y="4099"/>
                      <a:pt x="1278" y="4330"/>
                    </a:cubicBezTo>
                    <a:cubicBezTo>
                      <a:pt x="1089" y="4466"/>
                      <a:pt x="943" y="4523"/>
                      <a:pt x="830" y="4523"/>
                    </a:cubicBezTo>
                    <a:cubicBezTo>
                      <a:pt x="392" y="4523"/>
                      <a:pt x="466" y="3665"/>
                      <a:pt x="531" y="3297"/>
                    </a:cubicBezTo>
                    <a:cubicBezTo>
                      <a:pt x="599" y="2876"/>
                      <a:pt x="748" y="2468"/>
                      <a:pt x="952" y="2074"/>
                    </a:cubicBezTo>
                    <a:cubicBezTo>
                      <a:pt x="1332" y="1326"/>
                      <a:pt x="1903" y="701"/>
                      <a:pt x="2529" y="130"/>
                    </a:cubicBezTo>
                    <a:cubicBezTo>
                      <a:pt x="2581" y="78"/>
                      <a:pt x="2528" y="0"/>
                      <a:pt x="2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6"/>
              <p:cNvSpPr/>
              <p:nvPr/>
            </p:nvSpPr>
            <p:spPr>
              <a:xfrm>
                <a:off x="1640580" y="3632076"/>
                <a:ext cx="91476" cy="134910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3941" extrusionOk="0">
                    <a:moveTo>
                      <a:pt x="1691" y="1"/>
                    </a:moveTo>
                    <a:cubicBezTo>
                      <a:pt x="1662" y="1"/>
                      <a:pt x="1631" y="18"/>
                      <a:pt x="1631" y="52"/>
                    </a:cubicBezTo>
                    <a:cubicBezTo>
                      <a:pt x="1509" y="1003"/>
                      <a:pt x="856" y="1724"/>
                      <a:pt x="489" y="2580"/>
                    </a:cubicBezTo>
                    <a:cubicBezTo>
                      <a:pt x="340" y="2920"/>
                      <a:pt x="0" y="3790"/>
                      <a:pt x="598" y="3925"/>
                    </a:cubicBezTo>
                    <a:cubicBezTo>
                      <a:pt x="641" y="3936"/>
                      <a:pt x="684" y="3941"/>
                      <a:pt x="726" y="3941"/>
                    </a:cubicBezTo>
                    <a:cubicBezTo>
                      <a:pt x="1238" y="3941"/>
                      <a:pt x="1649" y="3216"/>
                      <a:pt x="1862" y="2852"/>
                    </a:cubicBezTo>
                    <a:cubicBezTo>
                      <a:pt x="2297" y="2104"/>
                      <a:pt x="2610" y="1234"/>
                      <a:pt x="2664" y="364"/>
                    </a:cubicBezTo>
                    <a:cubicBezTo>
                      <a:pt x="2672" y="310"/>
                      <a:pt x="2627" y="278"/>
                      <a:pt x="2581" y="278"/>
                    </a:cubicBezTo>
                    <a:cubicBezTo>
                      <a:pt x="2547" y="278"/>
                      <a:pt x="2513" y="296"/>
                      <a:pt x="2501" y="337"/>
                    </a:cubicBezTo>
                    <a:cubicBezTo>
                      <a:pt x="2365" y="1017"/>
                      <a:pt x="2216" y="1656"/>
                      <a:pt x="1930" y="2281"/>
                    </a:cubicBezTo>
                    <a:cubicBezTo>
                      <a:pt x="1781" y="2593"/>
                      <a:pt x="1604" y="2906"/>
                      <a:pt x="1400" y="3178"/>
                    </a:cubicBezTo>
                    <a:cubicBezTo>
                      <a:pt x="1305" y="3314"/>
                      <a:pt x="1196" y="3491"/>
                      <a:pt x="1060" y="3572"/>
                    </a:cubicBezTo>
                    <a:cubicBezTo>
                      <a:pt x="992" y="3646"/>
                      <a:pt x="919" y="3683"/>
                      <a:pt x="842" y="3683"/>
                    </a:cubicBezTo>
                    <a:cubicBezTo>
                      <a:pt x="721" y="3683"/>
                      <a:pt x="590" y="3592"/>
                      <a:pt x="449" y="3409"/>
                    </a:cubicBezTo>
                    <a:cubicBezTo>
                      <a:pt x="449" y="3287"/>
                      <a:pt x="462" y="3178"/>
                      <a:pt x="503" y="3069"/>
                    </a:cubicBezTo>
                    <a:cubicBezTo>
                      <a:pt x="748" y="1995"/>
                      <a:pt x="1590" y="1166"/>
                      <a:pt x="1740" y="52"/>
                    </a:cubicBezTo>
                    <a:cubicBezTo>
                      <a:pt x="1747" y="18"/>
                      <a:pt x="1719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46"/>
              <p:cNvSpPr/>
              <p:nvPr/>
            </p:nvSpPr>
            <p:spPr>
              <a:xfrm>
                <a:off x="1412104" y="3802458"/>
                <a:ext cx="271312" cy="122278"/>
              </a:xfrm>
              <a:custGeom>
                <a:avLst/>
                <a:gdLst/>
                <a:ahLst/>
                <a:cxnLst/>
                <a:rect l="l" t="t" r="r" b="b"/>
                <a:pathLst>
                  <a:path w="7925" h="3572" extrusionOk="0">
                    <a:moveTo>
                      <a:pt x="1078" y="0"/>
                    </a:moveTo>
                    <a:cubicBezTo>
                      <a:pt x="960" y="0"/>
                      <a:pt x="849" y="81"/>
                      <a:pt x="748" y="199"/>
                    </a:cubicBezTo>
                    <a:cubicBezTo>
                      <a:pt x="0" y="1082"/>
                      <a:pt x="952" y="2224"/>
                      <a:pt x="1292" y="3040"/>
                    </a:cubicBezTo>
                    <a:cubicBezTo>
                      <a:pt x="1300" y="3062"/>
                      <a:pt x="1319" y="3071"/>
                      <a:pt x="1340" y="3071"/>
                    </a:cubicBezTo>
                    <a:cubicBezTo>
                      <a:pt x="1382" y="3071"/>
                      <a:pt x="1432" y="3031"/>
                      <a:pt x="1414" y="2985"/>
                    </a:cubicBezTo>
                    <a:cubicBezTo>
                      <a:pt x="1278" y="2605"/>
                      <a:pt x="1074" y="2238"/>
                      <a:pt x="911" y="1871"/>
                    </a:cubicBezTo>
                    <a:cubicBezTo>
                      <a:pt x="802" y="1599"/>
                      <a:pt x="707" y="1327"/>
                      <a:pt x="707" y="1028"/>
                    </a:cubicBezTo>
                    <a:cubicBezTo>
                      <a:pt x="695" y="874"/>
                      <a:pt x="766" y="252"/>
                      <a:pt x="1066" y="252"/>
                    </a:cubicBezTo>
                    <a:cubicBezTo>
                      <a:pt x="1109" y="252"/>
                      <a:pt x="1157" y="265"/>
                      <a:pt x="1210" y="294"/>
                    </a:cubicBezTo>
                    <a:cubicBezTo>
                      <a:pt x="1319" y="362"/>
                      <a:pt x="1414" y="756"/>
                      <a:pt x="1468" y="865"/>
                    </a:cubicBezTo>
                    <a:cubicBezTo>
                      <a:pt x="1563" y="1082"/>
                      <a:pt x="1672" y="1286"/>
                      <a:pt x="1781" y="1490"/>
                    </a:cubicBezTo>
                    <a:cubicBezTo>
                      <a:pt x="1985" y="1830"/>
                      <a:pt x="2216" y="2170"/>
                      <a:pt x="2488" y="2455"/>
                    </a:cubicBezTo>
                    <a:cubicBezTo>
                      <a:pt x="2998" y="2966"/>
                      <a:pt x="3634" y="3300"/>
                      <a:pt x="4348" y="3300"/>
                    </a:cubicBezTo>
                    <a:cubicBezTo>
                      <a:pt x="4376" y="3300"/>
                      <a:pt x="4403" y="3299"/>
                      <a:pt x="4431" y="3298"/>
                    </a:cubicBezTo>
                    <a:cubicBezTo>
                      <a:pt x="4866" y="3271"/>
                      <a:pt x="5288" y="3148"/>
                      <a:pt x="5695" y="3026"/>
                    </a:cubicBezTo>
                    <a:cubicBezTo>
                      <a:pt x="5926" y="2958"/>
                      <a:pt x="6158" y="2877"/>
                      <a:pt x="6402" y="2822"/>
                    </a:cubicBezTo>
                    <a:cubicBezTo>
                      <a:pt x="6565" y="2781"/>
                      <a:pt x="6728" y="2754"/>
                      <a:pt x="6892" y="2741"/>
                    </a:cubicBezTo>
                    <a:cubicBezTo>
                      <a:pt x="6926" y="2736"/>
                      <a:pt x="6960" y="2733"/>
                      <a:pt x="6993" y="2733"/>
                    </a:cubicBezTo>
                    <a:cubicBezTo>
                      <a:pt x="7304" y="2733"/>
                      <a:pt x="7512" y="2967"/>
                      <a:pt x="7598" y="3434"/>
                    </a:cubicBezTo>
                    <a:cubicBezTo>
                      <a:pt x="7570" y="3509"/>
                      <a:pt x="7626" y="3571"/>
                      <a:pt x="7682" y="3571"/>
                    </a:cubicBezTo>
                    <a:cubicBezTo>
                      <a:pt x="7706" y="3571"/>
                      <a:pt x="7731" y="3559"/>
                      <a:pt x="7748" y="3529"/>
                    </a:cubicBezTo>
                    <a:cubicBezTo>
                      <a:pt x="7925" y="3244"/>
                      <a:pt x="7857" y="2904"/>
                      <a:pt x="7571" y="2700"/>
                    </a:cubicBezTo>
                    <a:cubicBezTo>
                      <a:pt x="7402" y="2584"/>
                      <a:pt x="7199" y="2542"/>
                      <a:pt x="6988" y="2542"/>
                    </a:cubicBezTo>
                    <a:cubicBezTo>
                      <a:pt x="6707" y="2542"/>
                      <a:pt x="6412" y="2616"/>
                      <a:pt x="6171" y="2686"/>
                    </a:cubicBezTo>
                    <a:cubicBezTo>
                      <a:pt x="5555" y="2840"/>
                      <a:pt x="4948" y="3101"/>
                      <a:pt x="4320" y="3101"/>
                    </a:cubicBezTo>
                    <a:cubicBezTo>
                      <a:pt x="4173" y="3101"/>
                      <a:pt x="4024" y="3087"/>
                      <a:pt x="3874" y="3053"/>
                    </a:cubicBezTo>
                    <a:cubicBezTo>
                      <a:pt x="3113" y="2877"/>
                      <a:pt x="2542" y="2319"/>
                      <a:pt x="2121" y="1681"/>
                    </a:cubicBezTo>
                    <a:cubicBezTo>
                      <a:pt x="1944" y="1422"/>
                      <a:pt x="1808" y="1137"/>
                      <a:pt x="1672" y="851"/>
                    </a:cubicBezTo>
                    <a:cubicBezTo>
                      <a:pt x="1563" y="634"/>
                      <a:pt x="1482" y="281"/>
                      <a:pt x="1305" y="104"/>
                    </a:cubicBezTo>
                    <a:cubicBezTo>
                      <a:pt x="1227" y="31"/>
                      <a:pt x="1151" y="0"/>
                      <a:pt x="1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46"/>
              <p:cNvSpPr/>
              <p:nvPr/>
            </p:nvSpPr>
            <p:spPr>
              <a:xfrm>
                <a:off x="1503303" y="3804546"/>
                <a:ext cx="139645" cy="90374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2640" extrusionOk="0">
                    <a:moveTo>
                      <a:pt x="594" y="1"/>
                    </a:moveTo>
                    <a:cubicBezTo>
                      <a:pt x="586" y="1"/>
                      <a:pt x="576" y="5"/>
                      <a:pt x="571" y="16"/>
                    </a:cubicBezTo>
                    <a:cubicBezTo>
                      <a:pt x="313" y="587"/>
                      <a:pt x="0" y="1280"/>
                      <a:pt x="313" y="1905"/>
                    </a:cubicBezTo>
                    <a:cubicBezTo>
                      <a:pt x="544" y="2394"/>
                      <a:pt x="1074" y="2625"/>
                      <a:pt x="1591" y="2639"/>
                    </a:cubicBezTo>
                    <a:cubicBezTo>
                      <a:pt x="1598" y="2639"/>
                      <a:pt x="1605" y="2639"/>
                      <a:pt x="1612" y="2639"/>
                    </a:cubicBezTo>
                    <a:cubicBezTo>
                      <a:pt x="2748" y="2639"/>
                      <a:pt x="4037" y="1558"/>
                      <a:pt x="4078" y="383"/>
                    </a:cubicBezTo>
                    <a:cubicBezTo>
                      <a:pt x="4078" y="338"/>
                      <a:pt x="4045" y="318"/>
                      <a:pt x="4011" y="318"/>
                    </a:cubicBezTo>
                    <a:cubicBezTo>
                      <a:pt x="3983" y="318"/>
                      <a:pt x="3954" y="331"/>
                      <a:pt x="3942" y="355"/>
                    </a:cubicBezTo>
                    <a:cubicBezTo>
                      <a:pt x="3589" y="1293"/>
                      <a:pt x="3099" y="2109"/>
                      <a:pt x="2066" y="2381"/>
                    </a:cubicBezTo>
                    <a:cubicBezTo>
                      <a:pt x="1913" y="2420"/>
                      <a:pt x="1751" y="2441"/>
                      <a:pt x="1590" y="2441"/>
                    </a:cubicBezTo>
                    <a:cubicBezTo>
                      <a:pt x="1137" y="2441"/>
                      <a:pt x="690" y="2272"/>
                      <a:pt x="449" y="1851"/>
                    </a:cubicBezTo>
                    <a:cubicBezTo>
                      <a:pt x="109" y="1280"/>
                      <a:pt x="381" y="587"/>
                      <a:pt x="612" y="29"/>
                    </a:cubicBezTo>
                    <a:cubicBezTo>
                      <a:pt x="620" y="12"/>
                      <a:pt x="608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46"/>
              <p:cNvSpPr/>
              <p:nvPr/>
            </p:nvSpPr>
            <p:spPr>
              <a:xfrm>
                <a:off x="1462599" y="3882736"/>
                <a:ext cx="200823" cy="78016"/>
              </a:xfrm>
              <a:custGeom>
                <a:avLst/>
                <a:gdLst/>
                <a:ahLst/>
                <a:cxnLst/>
                <a:rect l="l" t="t" r="r" b="b"/>
                <a:pathLst>
                  <a:path w="5866" h="2279" extrusionOk="0">
                    <a:moveTo>
                      <a:pt x="437" y="0"/>
                    </a:moveTo>
                    <a:cubicBezTo>
                      <a:pt x="1" y="0"/>
                      <a:pt x="158" y="836"/>
                      <a:pt x="238" y="1048"/>
                    </a:cubicBezTo>
                    <a:cubicBezTo>
                      <a:pt x="254" y="1076"/>
                      <a:pt x="282" y="1087"/>
                      <a:pt x="307" y="1087"/>
                    </a:cubicBezTo>
                    <a:cubicBezTo>
                      <a:pt x="344" y="1087"/>
                      <a:pt x="376" y="1061"/>
                      <a:pt x="360" y="1021"/>
                    </a:cubicBezTo>
                    <a:cubicBezTo>
                      <a:pt x="251" y="749"/>
                      <a:pt x="224" y="627"/>
                      <a:pt x="415" y="409"/>
                    </a:cubicBezTo>
                    <a:cubicBezTo>
                      <a:pt x="502" y="299"/>
                      <a:pt x="555" y="256"/>
                      <a:pt x="599" y="256"/>
                    </a:cubicBezTo>
                    <a:cubicBezTo>
                      <a:pt x="663" y="256"/>
                      <a:pt x="709" y="350"/>
                      <a:pt x="822" y="464"/>
                    </a:cubicBezTo>
                    <a:cubicBezTo>
                      <a:pt x="1040" y="668"/>
                      <a:pt x="1257" y="871"/>
                      <a:pt x="1488" y="1048"/>
                    </a:cubicBezTo>
                    <a:cubicBezTo>
                      <a:pt x="1828" y="1334"/>
                      <a:pt x="2195" y="1565"/>
                      <a:pt x="2644" y="1619"/>
                    </a:cubicBezTo>
                    <a:cubicBezTo>
                      <a:pt x="2733" y="1631"/>
                      <a:pt x="2822" y="1637"/>
                      <a:pt x="2911" y="1637"/>
                    </a:cubicBezTo>
                    <a:cubicBezTo>
                      <a:pt x="3310" y="1637"/>
                      <a:pt x="3707" y="1524"/>
                      <a:pt x="4084" y="1402"/>
                    </a:cubicBezTo>
                    <a:cubicBezTo>
                      <a:pt x="4260" y="1352"/>
                      <a:pt x="4664" y="1152"/>
                      <a:pt x="4887" y="1152"/>
                    </a:cubicBezTo>
                    <a:cubicBezTo>
                      <a:pt x="4906" y="1152"/>
                      <a:pt x="4924" y="1154"/>
                      <a:pt x="4941" y="1157"/>
                    </a:cubicBezTo>
                    <a:lnTo>
                      <a:pt x="5335" y="1524"/>
                    </a:lnTo>
                    <a:lnTo>
                      <a:pt x="5294" y="1687"/>
                    </a:lnTo>
                    <a:cubicBezTo>
                      <a:pt x="5267" y="1850"/>
                      <a:pt x="5172" y="2040"/>
                      <a:pt x="5118" y="2190"/>
                    </a:cubicBezTo>
                    <a:cubicBezTo>
                      <a:pt x="5100" y="2243"/>
                      <a:pt x="5145" y="2279"/>
                      <a:pt x="5190" y="2279"/>
                    </a:cubicBezTo>
                    <a:cubicBezTo>
                      <a:pt x="5215" y="2279"/>
                      <a:pt x="5239" y="2268"/>
                      <a:pt x="5253" y="2244"/>
                    </a:cubicBezTo>
                    <a:cubicBezTo>
                      <a:pt x="5498" y="1932"/>
                      <a:pt x="5865" y="1035"/>
                      <a:pt x="5240" y="939"/>
                    </a:cubicBezTo>
                    <a:cubicBezTo>
                      <a:pt x="5202" y="933"/>
                      <a:pt x="5164" y="930"/>
                      <a:pt x="5125" y="930"/>
                    </a:cubicBezTo>
                    <a:cubicBezTo>
                      <a:pt x="4822" y="930"/>
                      <a:pt x="4472" y="1100"/>
                      <a:pt x="4207" y="1184"/>
                    </a:cubicBezTo>
                    <a:cubicBezTo>
                      <a:pt x="3771" y="1325"/>
                      <a:pt x="3336" y="1467"/>
                      <a:pt x="2883" y="1467"/>
                    </a:cubicBezTo>
                    <a:cubicBezTo>
                      <a:pt x="2812" y="1467"/>
                      <a:pt x="2742" y="1463"/>
                      <a:pt x="2671" y="1456"/>
                    </a:cubicBezTo>
                    <a:cubicBezTo>
                      <a:pt x="2059" y="1388"/>
                      <a:pt x="1624" y="980"/>
                      <a:pt x="1189" y="600"/>
                    </a:cubicBezTo>
                    <a:cubicBezTo>
                      <a:pt x="1013" y="436"/>
                      <a:pt x="727" y="29"/>
                      <a:pt x="469" y="2"/>
                    </a:cubicBezTo>
                    <a:cubicBezTo>
                      <a:pt x="458" y="1"/>
                      <a:pt x="448" y="0"/>
                      <a:pt x="4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46"/>
              <p:cNvSpPr/>
              <p:nvPr/>
            </p:nvSpPr>
            <p:spPr>
              <a:xfrm>
                <a:off x="1661052" y="3755557"/>
                <a:ext cx="98802" cy="161749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4725" extrusionOk="0">
                    <a:moveTo>
                      <a:pt x="2785" y="0"/>
                    </a:moveTo>
                    <a:cubicBezTo>
                      <a:pt x="2758" y="0"/>
                      <a:pt x="2733" y="14"/>
                      <a:pt x="2719" y="47"/>
                    </a:cubicBezTo>
                    <a:cubicBezTo>
                      <a:pt x="2447" y="658"/>
                      <a:pt x="1971" y="1052"/>
                      <a:pt x="1427" y="1419"/>
                    </a:cubicBezTo>
                    <a:cubicBezTo>
                      <a:pt x="1020" y="1691"/>
                      <a:pt x="517" y="1936"/>
                      <a:pt x="245" y="2357"/>
                    </a:cubicBezTo>
                    <a:cubicBezTo>
                      <a:pt x="54" y="2670"/>
                      <a:pt x="0" y="3064"/>
                      <a:pt x="218" y="3377"/>
                    </a:cubicBezTo>
                    <a:cubicBezTo>
                      <a:pt x="299" y="3513"/>
                      <a:pt x="421" y="3608"/>
                      <a:pt x="544" y="3703"/>
                    </a:cubicBezTo>
                    <a:cubicBezTo>
                      <a:pt x="897" y="3988"/>
                      <a:pt x="1155" y="4247"/>
                      <a:pt x="1332" y="4695"/>
                    </a:cubicBezTo>
                    <a:cubicBezTo>
                      <a:pt x="1338" y="4714"/>
                      <a:pt x="1356" y="4724"/>
                      <a:pt x="1373" y="4724"/>
                    </a:cubicBezTo>
                    <a:cubicBezTo>
                      <a:pt x="1391" y="4724"/>
                      <a:pt x="1407" y="4711"/>
                      <a:pt x="1400" y="4682"/>
                    </a:cubicBezTo>
                    <a:cubicBezTo>
                      <a:pt x="1359" y="4287"/>
                      <a:pt x="1169" y="3988"/>
                      <a:pt x="870" y="3730"/>
                    </a:cubicBezTo>
                    <a:cubicBezTo>
                      <a:pt x="612" y="3499"/>
                      <a:pt x="272" y="3363"/>
                      <a:pt x="258" y="2942"/>
                    </a:cubicBezTo>
                    <a:cubicBezTo>
                      <a:pt x="231" y="2480"/>
                      <a:pt x="666" y="2153"/>
                      <a:pt x="1006" y="1922"/>
                    </a:cubicBezTo>
                    <a:cubicBezTo>
                      <a:pt x="1713" y="1406"/>
                      <a:pt x="2555" y="971"/>
                      <a:pt x="2868" y="101"/>
                    </a:cubicBezTo>
                    <a:cubicBezTo>
                      <a:pt x="2886" y="48"/>
                      <a:pt x="2834" y="0"/>
                      <a:pt x="27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46"/>
              <p:cNvSpPr/>
              <p:nvPr/>
            </p:nvSpPr>
            <p:spPr>
              <a:xfrm>
                <a:off x="1695457" y="3782499"/>
                <a:ext cx="78159" cy="10115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955" extrusionOk="0">
                    <a:moveTo>
                      <a:pt x="2170" y="1"/>
                    </a:moveTo>
                    <a:cubicBezTo>
                      <a:pt x="2147" y="1"/>
                      <a:pt x="2124" y="11"/>
                      <a:pt x="2108" y="34"/>
                    </a:cubicBezTo>
                    <a:cubicBezTo>
                      <a:pt x="1646" y="673"/>
                      <a:pt x="776" y="877"/>
                      <a:pt x="354" y="1530"/>
                    </a:cubicBezTo>
                    <a:cubicBezTo>
                      <a:pt x="1" y="2046"/>
                      <a:pt x="286" y="2617"/>
                      <a:pt x="749" y="2943"/>
                    </a:cubicBezTo>
                    <a:cubicBezTo>
                      <a:pt x="759" y="2951"/>
                      <a:pt x="770" y="2954"/>
                      <a:pt x="782" y="2954"/>
                    </a:cubicBezTo>
                    <a:cubicBezTo>
                      <a:pt x="833" y="2954"/>
                      <a:pt x="888" y="2892"/>
                      <a:pt x="844" y="2848"/>
                    </a:cubicBezTo>
                    <a:cubicBezTo>
                      <a:pt x="572" y="2454"/>
                      <a:pt x="259" y="2141"/>
                      <a:pt x="504" y="1625"/>
                    </a:cubicBezTo>
                    <a:cubicBezTo>
                      <a:pt x="640" y="1339"/>
                      <a:pt x="1034" y="1122"/>
                      <a:pt x="1292" y="945"/>
                    </a:cubicBezTo>
                    <a:cubicBezTo>
                      <a:pt x="1646" y="700"/>
                      <a:pt x="1985" y="469"/>
                      <a:pt x="2244" y="116"/>
                    </a:cubicBezTo>
                    <a:cubicBezTo>
                      <a:pt x="2282" y="58"/>
                      <a:pt x="2225" y="1"/>
                      <a:pt x="2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46"/>
              <p:cNvSpPr/>
              <p:nvPr/>
            </p:nvSpPr>
            <p:spPr>
              <a:xfrm>
                <a:off x="1533703" y="3166737"/>
                <a:ext cx="104109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1128" extrusionOk="0">
                    <a:moveTo>
                      <a:pt x="2684" y="0"/>
                    </a:moveTo>
                    <a:cubicBezTo>
                      <a:pt x="1742" y="0"/>
                      <a:pt x="953" y="795"/>
                      <a:pt x="64" y="1018"/>
                    </a:cubicBezTo>
                    <a:cubicBezTo>
                      <a:pt x="0" y="1043"/>
                      <a:pt x="20" y="1128"/>
                      <a:pt x="78" y="1128"/>
                    </a:cubicBezTo>
                    <a:cubicBezTo>
                      <a:pt x="82" y="1128"/>
                      <a:pt x="87" y="1127"/>
                      <a:pt x="91" y="1126"/>
                    </a:cubicBezTo>
                    <a:cubicBezTo>
                      <a:pt x="1115" y="965"/>
                      <a:pt x="1859" y="161"/>
                      <a:pt x="2919" y="161"/>
                    </a:cubicBezTo>
                    <a:cubicBezTo>
                      <a:pt x="2928" y="161"/>
                      <a:pt x="2936" y="161"/>
                      <a:pt x="2945" y="161"/>
                    </a:cubicBezTo>
                    <a:cubicBezTo>
                      <a:pt x="3027" y="161"/>
                      <a:pt x="3041" y="39"/>
                      <a:pt x="2973" y="25"/>
                    </a:cubicBezTo>
                    <a:cubicBezTo>
                      <a:pt x="2875" y="8"/>
                      <a:pt x="2779" y="0"/>
                      <a:pt x="2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46"/>
              <p:cNvSpPr/>
              <p:nvPr/>
            </p:nvSpPr>
            <p:spPr>
              <a:xfrm>
                <a:off x="1571360" y="3182005"/>
                <a:ext cx="68299" cy="48097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405" extrusionOk="0">
                    <a:moveTo>
                      <a:pt x="1968" y="1"/>
                    </a:moveTo>
                    <a:cubicBezTo>
                      <a:pt x="1574" y="123"/>
                      <a:pt x="1166" y="218"/>
                      <a:pt x="785" y="409"/>
                    </a:cubicBezTo>
                    <a:cubicBezTo>
                      <a:pt x="568" y="517"/>
                      <a:pt x="119" y="721"/>
                      <a:pt x="65" y="993"/>
                    </a:cubicBezTo>
                    <a:cubicBezTo>
                      <a:pt x="0" y="1315"/>
                      <a:pt x="347" y="1405"/>
                      <a:pt x="761" y="1405"/>
                    </a:cubicBezTo>
                    <a:cubicBezTo>
                      <a:pt x="1221" y="1405"/>
                      <a:pt x="1763" y="1293"/>
                      <a:pt x="1913" y="1265"/>
                    </a:cubicBezTo>
                    <a:cubicBezTo>
                      <a:pt x="1995" y="1238"/>
                      <a:pt x="1981" y="1129"/>
                      <a:pt x="1900" y="1129"/>
                    </a:cubicBezTo>
                    <a:cubicBezTo>
                      <a:pt x="1628" y="1129"/>
                      <a:pt x="1356" y="1156"/>
                      <a:pt x="1084" y="1183"/>
                    </a:cubicBezTo>
                    <a:cubicBezTo>
                      <a:pt x="948" y="1197"/>
                      <a:pt x="812" y="1224"/>
                      <a:pt x="690" y="1224"/>
                    </a:cubicBezTo>
                    <a:cubicBezTo>
                      <a:pt x="659" y="1229"/>
                      <a:pt x="630" y="1232"/>
                      <a:pt x="604" y="1232"/>
                    </a:cubicBezTo>
                    <a:cubicBezTo>
                      <a:pt x="417" y="1232"/>
                      <a:pt x="325" y="1108"/>
                      <a:pt x="337" y="871"/>
                    </a:cubicBezTo>
                    <a:cubicBezTo>
                      <a:pt x="391" y="816"/>
                      <a:pt x="445" y="776"/>
                      <a:pt x="513" y="735"/>
                    </a:cubicBezTo>
                    <a:cubicBezTo>
                      <a:pt x="935" y="409"/>
                      <a:pt x="1465" y="191"/>
                      <a:pt x="1968" y="28"/>
                    </a:cubicBezTo>
                    <a:cubicBezTo>
                      <a:pt x="1995" y="28"/>
                      <a:pt x="1981" y="1"/>
                      <a:pt x="19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46"/>
              <p:cNvSpPr/>
              <p:nvPr/>
            </p:nvSpPr>
            <p:spPr>
              <a:xfrm>
                <a:off x="1579781" y="3234452"/>
                <a:ext cx="55221" cy="10064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294" extrusionOk="0">
                    <a:moveTo>
                      <a:pt x="1100" y="1"/>
                    </a:moveTo>
                    <a:cubicBezTo>
                      <a:pt x="725" y="1"/>
                      <a:pt x="346" y="96"/>
                      <a:pt x="23" y="263"/>
                    </a:cubicBezTo>
                    <a:cubicBezTo>
                      <a:pt x="1" y="274"/>
                      <a:pt x="14" y="294"/>
                      <a:pt x="27" y="294"/>
                    </a:cubicBezTo>
                    <a:cubicBezTo>
                      <a:pt x="31" y="294"/>
                      <a:pt x="34" y="293"/>
                      <a:pt x="36" y="290"/>
                    </a:cubicBezTo>
                    <a:cubicBezTo>
                      <a:pt x="539" y="209"/>
                      <a:pt x="1001" y="181"/>
                      <a:pt x="1518" y="181"/>
                    </a:cubicBezTo>
                    <a:cubicBezTo>
                      <a:pt x="1586" y="181"/>
                      <a:pt x="1613" y="73"/>
                      <a:pt x="1531" y="45"/>
                    </a:cubicBezTo>
                    <a:cubicBezTo>
                      <a:pt x="1391" y="15"/>
                      <a:pt x="1246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46"/>
              <p:cNvSpPr/>
              <p:nvPr/>
            </p:nvSpPr>
            <p:spPr>
              <a:xfrm>
                <a:off x="1486083" y="3679353"/>
                <a:ext cx="206642" cy="185232"/>
              </a:xfrm>
              <a:custGeom>
                <a:avLst/>
                <a:gdLst/>
                <a:ahLst/>
                <a:cxnLst/>
                <a:rect l="l" t="t" r="r" b="b"/>
                <a:pathLst>
                  <a:path w="6036" h="5411" extrusionOk="0">
                    <a:moveTo>
                      <a:pt x="3202" y="678"/>
                    </a:moveTo>
                    <a:cubicBezTo>
                      <a:pt x="3633" y="678"/>
                      <a:pt x="4061" y="804"/>
                      <a:pt x="4377" y="1104"/>
                    </a:cubicBezTo>
                    <a:cubicBezTo>
                      <a:pt x="4948" y="1647"/>
                      <a:pt x="5138" y="2572"/>
                      <a:pt x="4907" y="3319"/>
                    </a:cubicBezTo>
                    <a:cubicBezTo>
                      <a:pt x="4633" y="4218"/>
                      <a:pt x="3761" y="4788"/>
                      <a:pt x="2894" y="4788"/>
                    </a:cubicBezTo>
                    <a:cubicBezTo>
                      <a:pt x="2385" y="4788"/>
                      <a:pt x="1878" y="4591"/>
                      <a:pt x="1496" y="4148"/>
                    </a:cubicBezTo>
                    <a:cubicBezTo>
                      <a:pt x="694" y="3183"/>
                      <a:pt x="1033" y="1919"/>
                      <a:pt x="1822" y="1117"/>
                    </a:cubicBezTo>
                    <a:cubicBezTo>
                      <a:pt x="1998" y="995"/>
                      <a:pt x="2189" y="886"/>
                      <a:pt x="2406" y="818"/>
                    </a:cubicBezTo>
                    <a:cubicBezTo>
                      <a:pt x="2654" y="729"/>
                      <a:pt x="2929" y="678"/>
                      <a:pt x="3202" y="678"/>
                    </a:cubicBezTo>
                    <a:close/>
                    <a:moveTo>
                      <a:pt x="3132" y="1"/>
                    </a:moveTo>
                    <a:cubicBezTo>
                      <a:pt x="2664" y="1"/>
                      <a:pt x="2183" y="122"/>
                      <a:pt x="1740" y="370"/>
                    </a:cubicBezTo>
                    <a:cubicBezTo>
                      <a:pt x="408" y="1117"/>
                      <a:pt x="0" y="2925"/>
                      <a:pt x="870" y="4162"/>
                    </a:cubicBezTo>
                    <a:cubicBezTo>
                      <a:pt x="1322" y="4934"/>
                      <a:pt x="2173" y="5410"/>
                      <a:pt x="3057" y="5410"/>
                    </a:cubicBezTo>
                    <a:cubicBezTo>
                      <a:pt x="3372" y="5410"/>
                      <a:pt x="3690" y="5350"/>
                      <a:pt x="3997" y="5222"/>
                    </a:cubicBezTo>
                    <a:cubicBezTo>
                      <a:pt x="5424" y="4611"/>
                      <a:pt x="6035" y="2911"/>
                      <a:pt x="5424" y="1498"/>
                    </a:cubicBezTo>
                    <a:cubicBezTo>
                      <a:pt x="5012" y="518"/>
                      <a:pt x="4099" y="1"/>
                      <a:pt x="3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46"/>
              <p:cNvSpPr/>
              <p:nvPr/>
            </p:nvSpPr>
            <p:spPr>
              <a:xfrm>
                <a:off x="1509807" y="3702529"/>
                <a:ext cx="152209" cy="140764"/>
              </a:xfrm>
              <a:custGeom>
                <a:avLst/>
                <a:gdLst/>
                <a:ahLst/>
                <a:cxnLst/>
                <a:rect l="l" t="t" r="r" b="b"/>
                <a:pathLst>
                  <a:path w="4446" h="4112" extrusionOk="0">
                    <a:moveTo>
                      <a:pt x="2509" y="1"/>
                    </a:moveTo>
                    <a:cubicBezTo>
                      <a:pt x="2236" y="1"/>
                      <a:pt x="1961" y="52"/>
                      <a:pt x="1713" y="141"/>
                    </a:cubicBezTo>
                    <a:cubicBezTo>
                      <a:pt x="1496" y="209"/>
                      <a:pt x="1305" y="318"/>
                      <a:pt x="1129" y="440"/>
                    </a:cubicBezTo>
                    <a:cubicBezTo>
                      <a:pt x="340" y="1242"/>
                      <a:pt x="1" y="2506"/>
                      <a:pt x="803" y="3471"/>
                    </a:cubicBezTo>
                    <a:cubicBezTo>
                      <a:pt x="1185" y="3914"/>
                      <a:pt x="1692" y="4111"/>
                      <a:pt x="2201" y="4111"/>
                    </a:cubicBezTo>
                    <a:cubicBezTo>
                      <a:pt x="3068" y="4111"/>
                      <a:pt x="3940" y="3541"/>
                      <a:pt x="4214" y="2642"/>
                    </a:cubicBezTo>
                    <a:cubicBezTo>
                      <a:pt x="4445" y="1895"/>
                      <a:pt x="4255" y="970"/>
                      <a:pt x="3684" y="427"/>
                    </a:cubicBezTo>
                    <a:cubicBezTo>
                      <a:pt x="3368" y="127"/>
                      <a:pt x="2940" y="1"/>
                      <a:pt x="2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46"/>
              <p:cNvSpPr/>
              <p:nvPr/>
            </p:nvSpPr>
            <p:spPr>
              <a:xfrm>
                <a:off x="1233404" y="2730771"/>
                <a:ext cx="74495" cy="65795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922" extrusionOk="0">
                    <a:moveTo>
                      <a:pt x="1102" y="432"/>
                    </a:moveTo>
                    <a:cubicBezTo>
                      <a:pt x="1156" y="432"/>
                      <a:pt x="1211" y="432"/>
                      <a:pt x="1279" y="459"/>
                    </a:cubicBezTo>
                    <a:cubicBezTo>
                      <a:pt x="1659" y="541"/>
                      <a:pt x="1768" y="1003"/>
                      <a:pt x="1510" y="1275"/>
                    </a:cubicBezTo>
                    <a:cubicBezTo>
                      <a:pt x="1389" y="1409"/>
                      <a:pt x="1215" y="1481"/>
                      <a:pt x="1045" y="1481"/>
                    </a:cubicBezTo>
                    <a:cubicBezTo>
                      <a:pt x="871" y="1481"/>
                      <a:pt x="702" y="1406"/>
                      <a:pt x="599" y="1248"/>
                    </a:cubicBezTo>
                    <a:cubicBezTo>
                      <a:pt x="477" y="1071"/>
                      <a:pt x="490" y="867"/>
                      <a:pt x="585" y="704"/>
                    </a:cubicBezTo>
                    <a:cubicBezTo>
                      <a:pt x="708" y="582"/>
                      <a:pt x="830" y="487"/>
                      <a:pt x="993" y="446"/>
                    </a:cubicBezTo>
                    <a:lnTo>
                      <a:pt x="1034" y="446"/>
                    </a:lnTo>
                    <a:cubicBezTo>
                      <a:pt x="1061" y="446"/>
                      <a:pt x="1075" y="446"/>
                      <a:pt x="1102" y="432"/>
                    </a:cubicBezTo>
                    <a:close/>
                    <a:moveTo>
                      <a:pt x="1152" y="1"/>
                    </a:moveTo>
                    <a:cubicBezTo>
                      <a:pt x="827" y="1"/>
                      <a:pt x="506" y="161"/>
                      <a:pt x="300" y="419"/>
                    </a:cubicBezTo>
                    <a:cubicBezTo>
                      <a:pt x="96" y="636"/>
                      <a:pt x="1" y="962"/>
                      <a:pt x="123" y="1302"/>
                    </a:cubicBezTo>
                    <a:cubicBezTo>
                      <a:pt x="268" y="1703"/>
                      <a:pt x="649" y="1922"/>
                      <a:pt x="1036" y="1922"/>
                    </a:cubicBezTo>
                    <a:cubicBezTo>
                      <a:pt x="1266" y="1922"/>
                      <a:pt x="1499" y="1845"/>
                      <a:pt x="1686" y="1683"/>
                    </a:cubicBezTo>
                    <a:cubicBezTo>
                      <a:pt x="2121" y="1302"/>
                      <a:pt x="2176" y="541"/>
                      <a:pt x="1700" y="174"/>
                    </a:cubicBezTo>
                    <a:cubicBezTo>
                      <a:pt x="1530" y="54"/>
                      <a:pt x="1341" y="1"/>
                      <a:pt x="1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46"/>
              <p:cNvSpPr/>
              <p:nvPr/>
            </p:nvSpPr>
            <p:spPr>
              <a:xfrm>
                <a:off x="838825" y="3679353"/>
                <a:ext cx="206163" cy="185232"/>
              </a:xfrm>
              <a:custGeom>
                <a:avLst/>
                <a:gdLst/>
                <a:ahLst/>
                <a:cxnLst/>
                <a:rect l="l" t="t" r="r" b="b"/>
                <a:pathLst>
                  <a:path w="6022" h="5411" extrusionOk="0">
                    <a:moveTo>
                      <a:pt x="3201" y="678"/>
                    </a:moveTo>
                    <a:cubicBezTo>
                      <a:pt x="3631" y="678"/>
                      <a:pt x="4056" y="804"/>
                      <a:pt x="4364" y="1104"/>
                    </a:cubicBezTo>
                    <a:cubicBezTo>
                      <a:pt x="4935" y="1647"/>
                      <a:pt x="5125" y="2572"/>
                      <a:pt x="4907" y="3319"/>
                    </a:cubicBezTo>
                    <a:cubicBezTo>
                      <a:pt x="4625" y="4218"/>
                      <a:pt x="3749" y="4788"/>
                      <a:pt x="2885" y="4788"/>
                    </a:cubicBezTo>
                    <a:cubicBezTo>
                      <a:pt x="2377" y="4788"/>
                      <a:pt x="1873" y="4591"/>
                      <a:pt x="1496" y="4148"/>
                    </a:cubicBezTo>
                    <a:cubicBezTo>
                      <a:pt x="680" y="3183"/>
                      <a:pt x="1020" y="1919"/>
                      <a:pt x="1822" y="1117"/>
                    </a:cubicBezTo>
                    <a:cubicBezTo>
                      <a:pt x="1985" y="995"/>
                      <a:pt x="2175" y="886"/>
                      <a:pt x="2406" y="818"/>
                    </a:cubicBezTo>
                    <a:cubicBezTo>
                      <a:pt x="2654" y="729"/>
                      <a:pt x="2929" y="678"/>
                      <a:pt x="3201" y="678"/>
                    </a:cubicBezTo>
                    <a:close/>
                    <a:moveTo>
                      <a:pt x="3123" y="1"/>
                    </a:moveTo>
                    <a:cubicBezTo>
                      <a:pt x="2657" y="1"/>
                      <a:pt x="2179" y="122"/>
                      <a:pt x="1740" y="370"/>
                    </a:cubicBezTo>
                    <a:cubicBezTo>
                      <a:pt x="395" y="1117"/>
                      <a:pt x="1" y="2925"/>
                      <a:pt x="871" y="4162"/>
                    </a:cubicBezTo>
                    <a:cubicBezTo>
                      <a:pt x="1312" y="4934"/>
                      <a:pt x="2160" y="5410"/>
                      <a:pt x="3044" y="5410"/>
                    </a:cubicBezTo>
                    <a:cubicBezTo>
                      <a:pt x="3358" y="5410"/>
                      <a:pt x="3677" y="5350"/>
                      <a:pt x="3983" y="5222"/>
                    </a:cubicBezTo>
                    <a:cubicBezTo>
                      <a:pt x="5424" y="4611"/>
                      <a:pt x="6022" y="2911"/>
                      <a:pt x="5424" y="1498"/>
                    </a:cubicBezTo>
                    <a:cubicBezTo>
                      <a:pt x="5003" y="518"/>
                      <a:pt x="4087" y="1"/>
                      <a:pt x="3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46"/>
              <p:cNvSpPr/>
              <p:nvPr/>
            </p:nvSpPr>
            <p:spPr>
              <a:xfrm>
                <a:off x="862104" y="3702529"/>
                <a:ext cx="152175" cy="140764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4112" extrusionOk="0">
                    <a:moveTo>
                      <a:pt x="2521" y="1"/>
                    </a:moveTo>
                    <a:cubicBezTo>
                      <a:pt x="2249" y="1"/>
                      <a:pt x="1974" y="52"/>
                      <a:pt x="1726" y="141"/>
                    </a:cubicBezTo>
                    <a:cubicBezTo>
                      <a:pt x="1495" y="209"/>
                      <a:pt x="1305" y="318"/>
                      <a:pt x="1142" y="440"/>
                    </a:cubicBezTo>
                    <a:cubicBezTo>
                      <a:pt x="340" y="1242"/>
                      <a:pt x="0" y="2506"/>
                      <a:pt x="816" y="3471"/>
                    </a:cubicBezTo>
                    <a:cubicBezTo>
                      <a:pt x="1193" y="3914"/>
                      <a:pt x="1697" y="4111"/>
                      <a:pt x="2205" y="4111"/>
                    </a:cubicBezTo>
                    <a:cubicBezTo>
                      <a:pt x="3069" y="4111"/>
                      <a:pt x="3945" y="3541"/>
                      <a:pt x="4227" y="2642"/>
                    </a:cubicBezTo>
                    <a:cubicBezTo>
                      <a:pt x="4445" y="1895"/>
                      <a:pt x="4255" y="970"/>
                      <a:pt x="3684" y="427"/>
                    </a:cubicBezTo>
                    <a:cubicBezTo>
                      <a:pt x="3376" y="127"/>
                      <a:pt x="2951" y="1"/>
                      <a:pt x="2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46"/>
              <p:cNvSpPr/>
              <p:nvPr/>
            </p:nvSpPr>
            <p:spPr>
              <a:xfrm>
                <a:off x="1672657" y="2974207"/>
                <a:ext cx="382542" cy="177119"/>
              </a:xfrm>
              <a:custGeom>
                <a:avLst/>
                <a:gdLst/>
                <a:ahLst/>
                <a:cxnLst/>
                <a:rect l="l" t="t" r="r" b="b"/>
                <a:pathLst>
                  <a:path w="11174" h="5174" extrusionOk="0">
                    <a:moveTo>
                      <a:pt x="7638" y="0"/>
                    </a:moveTo>
                    <a:cubicBezTo>
                      <a:pt x="7607" y="0"/>
                      <a:pt x="7576" y="3"/>
                      <a:pt x="7545" y="9"/>
                    </a:cubicBezTo>
                    <a:cubicBezTo>
                      <a:pt x="7191" y="77"/>
                      <a:pt x="6892" y="376"/>
                      <a:pt x="6512" y="444"/>
                    </a:cubicBezTo>
                    <a:cubicBezTo>
                      <a:pt x="6415" y="461"/>
                      <a:pt x="6321" y="468"/>
                      <a:pt x="6228" y="468"/>
                    </a:cubicBezTo>
                    <a:cubicBezTo>
                      <a:pt x="5651" y="468"/>
                      <a:pt x="5130" y="178"/>
                      <a:pt x="4568" y="49"/>
                    </a:cubicBezTo>
                    <a:cubicBezTo>
                      <a:pt x="4485" y="32"/>
                      <a:pt x="4409" y="23"/>
                      <a:pt x="4339" y="23"/>
                    </a:cubicBezTo>
                    <a:cubicBezTo>
                      <a:pt x="3662" y="23"/>
                      <a:pt x="3612" y="814"/>
                      <a:pt x="3440" y="1381"/>
                    </a:cubicBezTo>
                    <a:cubicBezTo>
                      <a:pt x="3277" y="1898"/>
                      <a:pt x="2991" y="2319"/>
                      <a:pt x="2475" y="2537"/>
                    </a:cubicBezTo>
                    <a:cubicBezTo>
                      <a:pt x="1931" y="2768"/>
                      <a:pt x="1292" y="2713"/>
                      <a:pt x="749" y="2945"/>
                    </a:cubicBezTo>
                    <a:cubicBezTo>
                      <a:pt x="1" y="3257"/>
                      <a:pt x="96" y="4440"/>
                      <a:pt x="178" y="5174"/>
                    </a:cubicBezTo>
                    <a:cubicBezTo>
                      <a:pt x="1319" y="5133"/>
                      <a:pt x="2448" y="5079"/>
                      <a:pt x="3589" y="5038"/>
                    </a:cubicBezTo>
                    <a:cubicBezTo>
                      <a:pt x="4935" y="4970"/>
                      <a:pt x="6294" y="4902"/>
                      <a:pt x="7640" y="4820"/>
                    </a:cubicBezTo>
                    <a:cubicBezTo>
                      <a:pt x="8170" y="4793"/>
                      <a:pt x="8714" y="4766"/>
                      <a:pt x="9244" y="4739"/>
                    </a:cubicBezTo>
                    <a:cubicBezTo>
                      <a:pt x="9475" y="4725"/>
                      <a:pt x="9692" y="4712"/>
                      <a:pt x="9923" y="4698"/>
                    </a:cubicBezTo>
                    <a:cubicBezTo>
                      <a:pt x="10195" y="4684"/>
                      <a:pt x="10521" y="4644"/>
                      <a:pt x="10848" y="4630"/>
                    </a:cubicBezTo>
                    <a:cubicBezTo>
                      <a:pt x="10848" y="4589"/>
                      <a:pt x="10861" y="4562"/>
                      <a:pt x="10888" y="4535"/>
                    </a:cubicBezTo>
                    <a:cubicBezTo>
                      <a:pt x="11174" y="4046"/>
                      <a:pt x="10440" y="3719"/>
                      <a:pt x="10127" y="3502"/>
                    </a:cubicBezTo>
                    <a:cubicBezTo>
                      <a:pt x="9855" y="3325"/>
                      <a:pt x="9624" y="3108"/>
                      <a:pt x="9461" y="2822"/>
                    </a:cubicBezTo>
                    <a:cubicBezTo>
                      <a:pt x="9094" y="2156"/>
                      <a:pt x="9081" y="1381"/>
                      <a:pt x="8632" y="756"/>
                    </a:cubicBezTo>
                    <a:cubicBezTo>
                      <a:pt x="8430" y="466"/>
                      <a:pt x="8041" y="0"/>
                      <a:pt x="7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46"/>
              <p:cNvSpPr/>
              <p:nvPr/>
            </p:nvSpPr>
            <p:spPr>
              <a:xfrm>
                <a:off x="1129641" y="2827275"/>
                <a:ext cx="261555" cy="133849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3910" extrusionOk="0">
                    <a:moveTo>
                      <a:pt x="5493" y="1881"/>
                    </a:moveTo>
                    <a:cubicBezTo>
                      <a:pt x="5550" y="1881"/>
                      <a:pt x="5602" y="1896"/>
                      <a:pt x="5655" y="1922"/>
                    </a:cubicBezTo>
                    <a:lnTo>
                      <a:pt x="5669" y="1922"/>
                    </a:lnTo>
                    <a:cubicBezTo>
                      <a:pt x="5682" y="1936"/>
                      <a:pt x="5696" y="1936"/>
                      <a:pt x="5723" y="1936"/>
                    </a:cubicBezTo>
                    <a:cubicBezTo>
                      <a:pt x="5723" y="1936"/>
                      <a:pt x="5723" y="1936"/>
                      <a:pt x="5723" y="1949"/>
                    </a:cubicBezTo>
                    <a:cubicBezTo>
                      <a:pt x="5750" y="1949"/>
                      <a:pt x="5777" y="1963"/>
                      <a:pt x="5805" y="1976"/>
                    </a:cubicBezTo>
                    <a:lnTo>
                      <a:pt x="5791" y="1976"/>
                    </a:lnTo>
                    <a:cubicBezTo>
                      <a:pt x="5845" y="2004"/>
                      <a:pt x="5886" y="2031"/>
                      <a:pt x="5927" y="2085"/>
                    </a:cubicBezTo>
                    <a:cubicBezTo>
                      <a:pt x="5981" y="2153"/>
                      <a:pt x="6009" y="2207"/>
                      <a:pt x="6009" y="2275"/>
                    </a:cubicBezTo>
                    <a:cubicBezTo>
                      <a:pt x="6022" y="2371"/>
                      <a:pt x="6009" y="2466"/>
                      <a:pt x="5968" y="2547"/>
                    </a:cubicBezTo>
                    <a:cubicBezTo>
                      <a:pt x="5927" y="2602"/>
                      <a:pt x="5873" y="2656"/>
                      <a:pt x="5818" y="2697"/>
                    </a:cubicBezTo>
                    <a:cubicBezTo>
                      <a:pt x="5748" y="2720"/>
                      <a:pt x="5677" y="2754"/>
                      <a:pt x="5607" y="2754"/>
                    </a:cubicBezTo>
                    <a:cubicBezTo>
                      <a:pt x="5596" y="2754"/>
                      <a:pt x="5585" y="2753"/>
                      <a:pt x="5574" y="2751"/>
                    </a:cubicBezTo>
                    <a:cubicBezTo>
                      <a:pt x="5451" y="2751"/>
                      <a:pt x="5343" y="2710"/>
                      <a:pt x="5247" y="2615"/>
                    </a:cubicBezTo>
                    <a:cubicBezTo>
                      <a:pt x="5179" y="2547"/>
                      <a:pt x="5125" y="2466"/>
                      <a:pt x="5111" y="2357"/>
                    </a:cubicBezTo>
                    <a:cubicBezTo>
                      <a:pt x="5111" y="2289"/>
                      <a:pt x="5111" y="2221"/>
                      <a:pt x="5125" y="2167"/>
                    </a:cubicBezTo>
                    <a:cubicBezTo>
                      <a:pt x="5152" y="2099"/>
                      <a:pt x="5179" y="2044"/>
                      <a:pt x="5234" y="1990"/>
                    </a:cubicBezTo>
                    <a:cubicBezTo>
                      <a:pt x="5275" y="1949"/>
                      <a:pt x="5329" y="1922"/>
                      <a:pt x="5397" y="1895"/>
                    </a:cubicBezTo>
                    <a:cubicBezTo>
                      <a:pt x="5431" y="1885"/>
                      <a:pt x="5463" y="1881"/>
                      <a:pt x="5493" y="1881"/>
                    </a:cubicBezTo>
                    <a:close/>
                    <a:moveTo>
                      <a:pt x="1996" y="1955"/>
                    </a:moveTo>
                    <a:cubicBezTo>
                      <a:pt x="2033" y="1955"/>
                      <a:pt x="2070" y="1962"/>
                      <a:pt x="2108" y="1976"/>
                    </a:cubicBezTo>
                    <a:cubicBezTo>
                      <a:pt x="2176" y="2004"/>
                      <a:pt x="2230" y="2031"/>
                      <a:pt x="2284" y="2085"/>
                    </a:cubicBezTo>
                    <a:cubicBezTo>
                      <a:pt x="2366" y="2194"/>
                      <a:pt x="2420" y="2316"/>
                      <a:pt x="2420" y="2452"/>
                    </a:cubicBezTo>
                    <a:cubicBezTo>
                      <a:pt x="2420" y="2574"/>
                      <a:pt x="2366" y="2683"/>
                      <a:pt x="2284" y="2765"/>
                    </a:cubicBezTo>
                    <a:cubicBezTo>
                      <a:pt x="2243" y="2860"/>
                      <a:pt x="2162" y="2928"/>
                      <a:pt x="2080" y="2969"/>
                    </a:cubicBezTo>
                    <a:cubicBezTo>
                      <a:pt x="2023" y="3002"/>
                      <a:pt x="1958" y="3019"/>
                      <a:pt x="1893" y="3019"/>
                    </a:cubicBezTo>
                    <a:cubicBezTo>
                      <a:pt x="1772" y="3019"/>
                      <a:pt x="1653" y="2961"/>
                      <a:pt x="1591" y="2846"/>
                    </a:cubicBezTo>
                    <a:cubicBezTo>
                      <a:pt x="1537" y="2738"/>
                      <a:pt x="1510" y="2615"/>
                      <a:pt x="1523" y="2493"/>
                    </a:cubicBezTo>
                    <a:cubicBezTo>
                      <a:pt x="1523" y="2466"/>
                      <a:pt x="1523" y="2452"/>
                      <a:pt x="1523" y="2425"/>
                    </a:cubicBezTo>
                    <a:cubicBezTo>
                      <a:pt x="1523" y="2398"/>
                      <a:pt x="1537" y="2371"/>
                      <a:pt x="1537" y="2343"/>
                    </a:cubicBezTo>
                    <a:cubicBezTo>
                      <a:pt x="1577" y="2248"/>
                      <a:pt x="1632" y="2153"/>
                      <a:pt x="1713" y="2072"/>
                    </a:cubicBezTo>
                    <a:cubicBezTo>
                      <a:pt x="1802" y="2002"/>
                      <a:pt x="1898" y="1955"/>
                      <a:pt x="1996" y="1955"/>
                    </a:cubicBezTo>
                    <a:close/>
                    <a:moveTo>
                      <a:pt x="1285" y="0"/>
                    </a:moveTo>
                    <a:cubicBezTo>
                      <a:pt x="1196" y="0"/>
                      <a:pt x="1124" y="9"/>
                      <a:pt x="1088" y="33"/>
                    </a:cubicBezTo>
                    <a:cubicBezTo>
                      <a:pt x="1047" y="60"/>
                      <a:pt x="1007" y="114"/>
                      <a:pt x="979" y="169"/>
                    </a:cubicBezTo>
                    <a:cubicBezTo>
                      <a:pt x="857" y="1011"/>
                      <a:pt x="558" y="1840"/>
                      <a:pt x="327" y="2642"/>
                    </a:cubicBezTo>
                    <a:cubicBezTo>
                      <a:pt x="245" y="2901"/>
                      <a:pt x="177" y="3159"/>
                      <a:pt x="96" y="3417"/>
                    </a:cubicBezTo>
                    <a:cubicBezTo>
                      <a:pt x="69" y="3526"/>
                      <a:pt x="28" y="3635"/>
                      <a:pt x="1" y="3743"/>
                    </a:cubicBezTo>
                    <a:cubicBezTo>
                      <a:pt x="1" y="3846"/>
                      <a:pt x="40" y="3894"/>
                      <a:pt x="123" y="3894"/>
                    </a:cubicBezTo>
                    <a:cubicBezTo>
                      <a:pt x="150" y="3894"/>
                      <a:pt x="182" y="3889"/>
                      <a:pt x="218" y="3879"/>
                    </a:cubicBezTo>
                    <a:cubicBezTo>
                      <a:pt x="295" y="3902"/>
                      <a:pt x="386" y="3909"/>
                      <a:pt x="482" y="3909"/>
                    </a:cubicBezTo>
                    <a:cubicBezTo>
                      <a:pt x="673" y="3909"/>
                      <a:pt x="884" y="3879"/>
                      <a:pt x="1047" y="3879"/>
                    </a:cubicBezTo>
                    <a:cubicBezTo>
                      <a:pt x="1319" y="3893"/>
                      <a:pt x="1605" y="3893"/>
                      <a:pt x="1876" y="3893"/>
                    </a:cubicBezTo>
                    <a:cubicBezTo>
                      <a:pt x="2923" y="3893"/>
                      <a:pt x="3956" y="3879"/>
                      <a:pt x="5003" y="3866"/>
                    </a:cubicBezTo>
                    <a:cubicBezTo>
                      <a:pt x="5546" y="3852"/>
                      <a:pt x="6104" y="3839"/>
                      <a:pt x="6661" y="3825"/>
                    </a:cubicBezTo>
                    <a:cubicBezTo>
                      <a:pt x="6674" y="3824"/>
                      <a:pt x="6692" y="3823"/>
                      <a:pt x="6713" y="3823"/>
                    </a:cubicBezTo>
                    <a:cubicBezTo>
                      <a:pt x="6825" y="3823"/>
                      <a:pt x="7036" y="3839"/>
                      <a:pt x="7212" y="3839"/>
                    </a:cubicBezTo>
                    <a:cubicBezTo>
                      <a:pt x="7345" y="3839"/>
                      <a:pt x="7458" y="3830"/>
                      <a:pt x="7490" y="3798"/>
                    </a:cubicBezTo>
                    <a:cubicBezTo>
                      <a:pt x="7640" y="3648"/>
                      <a:pt x="7477" y="3186"/>
                      <a:pt x="7449" y="3009"/>
                    </a:cubicBezTo>
                    <a:cubicBezTo>
                      <a:pt x="7368" y="2466"/>
                      <a:pt x="7300" y="1908"/>
                      <a:pt x="7218" y="1365"/>
                    </a:cubicBezTo>
                    <a:cubicBezTo>
                      <a:pt x="7150" y="916"/>
                      <a:pt x="7245" y="182"/>
                      <a:pt x="6688" y="155"/>
                    </a:cubicBezTo>
                    <a:cubicBezTo>
                      <a:pt x="5655" y="101"/>
                      <a:pt x="4609" y="114"/>
                      <a:pt x="3576" y="87"/>
                    </a:cubicBezTo>
                    <a:cubicBezTo>
                      <a:pt x="3018" y="73"/>
                      <a:pt x="2475" y="60"/>
                      <a:pt x="1917" y="60"/>
                    </a:cubicBezTo>
                    <a:cubicBezTo>
                      <a:pt x="1802" y="50"/>
                      <a:pt x="1497" y="0"/>
                      <a:pt x="12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46"/>
              <p:cNvSpPr/>
              <p:nvPr/>
            </p:nvSpPr>
            <p:spPr>
              <a:xfrm>
                <a:off x="1191057" y="2710607"/>
                <a:ext cx="155461" cy="95474"/>
              </a:xfrm>
              <a:custGeom>
                <a:avLst/>
                <a:gdLst/>
                <a:ahLst/>
                <a:cxnLst/>
                <a:rect l="l" t="t" r="r" b="b"/>
                <a:pathLst>
                  <a:path w="4541" h="2789" extrusionOk="0">
                    <a:moveTo>
                      <a:pt x="2389" y="590"/>
                    </a:moveTo>
                    <a:cubicBezTo>
                      <a:pt x="2578" y="590"/>
                      <a:pt x="2767" y="643"/>
                      <a:pt x="2937" y="763"/>
                    </a:cubicBezTo>
                    <a:cubicBezTo>
                      <a:pt x="3413" y="1130"/>
                      <a:pt x="3358" y="1891"/>
                      <a:pt x="2923" y="2272"/>
                    </a:cubicBezTo>
                    <a:cubicBezTo>
                      <a:pt x="2736" y="2434"/>
                      <a:pt x="2503" y="2511"/>
                      <a:pt x="2273" y="2511"/>
                    </a:cubicBezTo>
                    <a:cubicBezTo>
                      <a:pt x="1886" y="2511"/>
                      <a:pt x="1505" y="2292"/>
                      <a:pt x="1360" y="1891"/>
                    </a:cubicBezTo>
                    <a:cubicBezTo>
                      <a:pt x="1238" y="1551"/>
                      <a:pt x="1333" y="1225"/>
                      <a:pt x="1537" y="1008"/>
                    </a:cubicBezTo>
                    <a:cubicBezTo>
                      <a:pt x="1743" y="750"/>
                      <a:pt x="2064" y="590"/>
                      <a:pt x="2389" y="590"/>
                    </a:cubicBezTo>
                    <a:close/>
                    <a:moveTo>
                      <a:pt x="2310" y="0"/>
                    </a:moveTo>
                    <a:cubicBezTo>
                      <a:pt x="2279" y="0"/>
                      <a:pt x="2248" y="1"/>
                      <a:pt x="2216" y="2"/>
                    </a:cubicBezTo>
                    <a:cubicBezTo>
                      <a:pt x="1469" y="43"/>
                      <a:pt x="816" y="437"/>
                      <a:pt x="422" y="1062"/>
                    </a:cubicBezTo>
                    <a:cubicBezTo>
                      <a:pt x="82" y="1579"/>
                      <a:pt x="82" y="2109"/>
                      <a:pt x="1" y="2666"/>
                    </a:cubicBezTo>
                    <a:cubicBezTo>
                      <a:pt x="327" y="2680"/>
                      <a:pt x="653" y="2707"/>
                      <a:pt x="952" y="2707"/>
                    </a:cubicBezTo>
                    <a:lnTo>
                      <a:pt x="4446" y="2788"/>
                    </a:lnTo>
                    <a:cubicBezTo>
                      <a:pt x="4459" y="2503"/>
                      <a:pt x="4541" y="2217"/>
                      <a:pt x="4500" y="1932"/>
                    </a:cubicBezTo>
                    <a:cubicBezTo>
                      <a:pt x="4459" y="1565"/>
                      <a:pt x="4323" y="1184"/>
                      <a:pt x="4106" y="885"/>
                    </a:cubicBezTo>
                    <a:cubicBezTo>
                      <a:pt x="3689" y="299"/>
                      <a:pt x="3023" y="0"/>
                      <a:pt x="23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46"/>
              <p:cNvSpPr/>
              <p:nvPr/>
            </p:nvSpPr>
            <p:spPr>
              <a:xfrm>
                <a:off x="1917566" y="2977733"/>
                <a:ext cx="61109" cy="45769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337" extrusionOk="0">
                    <a:moveTo>
                      <a:pt x="202" y="0"/>
                    </a:moveTo>
                    <a:cubicBezTo>
                      <a:pt x="35" y="0"/>
                      <a:pt x="1" y="274"/>
                      <a:pt x="173" y="313"/>
                    </a:cubicBezTo>
                    <a:cubicBezTo>
                      <a:pt x="717" y="436"/>
                      <a:pt x="1152" y="816"/>
                      <a:pt x="1478" y="1265"/>
                    </a:cubicBezTo>
                    <a:cubicBezTo>
                      <a:pt x="1513" y="1314"/>
                      <a:pt x="1565" y="1337"/>
                      <a:pt x="1616" y="1337"/>
                    </a:cubicBezTo>
                    <a:cubicBezTo>
                      <a:pt x="1704" y="1337"/>
                      <a:pt x="1784" y="1268"/>
                      <a:pt x="1750" y="1156"/>
                    </a:cubicBezTo>
                    <a:cubicBezTo>
                      <a:pt x="1532" y="463"/>
                      <a:pt x="907" y="69"/>
                      <a:pt x="214" y="1"/>
                    </a:cubicBezTo>
                    <a:cubicBezTo>
                      <a:pt x="210" y="0"/>
                      <a:pt x="206" y="0"/>
                      <a:pt x="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46"/>
              <p:cNvSpPr/>
              <p:nvPr/>
            </p:nvSpPr>
            <p:spPr>
              <a:xfrm>
                <a:off x="1911883" y="2991769"/>
                <a:ext cx="43547" cy="51588"/>
              </a:xfrm>
              <a:custGeom>
                <a:avLst/>
                <a:gdLst/>
                <a:ahLst/>
                <a:cxnLst/>
                <a:rect l="l" t="t" r="r" b="b"/>
                <a:pathLst>
                  <a:path w="1272" h="1507" extrusionOk="0">
                    <a:moveTo>
                      <a:pt x="229" y="1"/>
                    </a:moveTo>
                    <a:cubicBezTo>
                      <a:pt x="91" y="1"/>
                      <a:pt x="1" y="206"/>
                      <a:pt x="149" y="298"/>
                    </a:cubicBezTo>
                    <a:cubicBezTo>
                      <a:pt x="584" y="583"/>
                      <a:pt x="761" y="991"/>
                      <a:pt x="992" y="1439"/>
                    </a:cubicBezTo>
                    <a:cubicBezTo>
                      <a:pt x="1012" y="1486"/>
                      <a:pt x="1058" y="1507"/>
                      <a:pt x="1107" y="1507"/>
                    </a:cubicBezTo>
                    <a:cubicBezTo>
                      <a:pt x="1186" y="1507"/>
                      <a:pt x="1272" y="1451"/>
                      <a:pt x="1263" y="1358"/>
                    </a:cubicBezTo>
                    <a:cubicBezTo>
                      <a:pt x="1236" y="787"/>
                      <a:pt x="788" y="298"/>
                      <a:pt x="312" y="26"/>
                    </a:cubicBezTo>
                    <a:cubicBezTo>
                      <a:pt x="283" y="8"/>
                      <a:pt x="255" y="1"/>
                      <a:pt x="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46"/>
              <p:cNvSpPr/>
              <p:nvPr/>
            </p:nvSpPr>
            <p:spPr>
              <a:xfrm>
                <a:off x="1909110" y="3024736"/>
                <a:ext cx="19069" cy="36321"/>
              </a:xfrm>
              <a:custGeom>
                <a:avLst/>
                <a:gdLst/>
                <a:ahLst/>
                <a:cxnLst/>
                <a:rect l="l" t="t" r="r" b="b"/>
                <a:pathLst>
                  <a:path w="557" h="1061" extrusionOk="0">
                    <a:moveTo>
                      <a:pt x="146" y="1"/>
                    </a:moveTo>
                    <a:cubicBezTo>
                      <a:pt x="77" y="1"/>
                      <a:pt x="1" y="88"/>
                      <a:pt x="53" y="150"/>
                    </a:cubicBezTo>
                    <a:cubicBezTo>
                      <a:pt x="216" y="381"/>
                      <a:pt x="243" y="653"/>
                      <a:pt x="243" y="938"/>
                    </a:cubicBezTo>
                    <a:cubicBezTo>
                      <a:pt x="251" y="1014"/>
                      <a:pt x="326" y="1061"/>
                      <a:pt x="394" y="1061"/>
                    </a:cubicBezTo>
                    <a:cubicBezTo>
                      <a:pt x="447" y="1061"/>
                      <a:pt x="496" y="1032"/>
                      <a:pt x="502" y="966"/>
                    </a:cubicBezTo>
                    <a:cubicBezTo>
                      <a:pt x="556" y="612"/>
                      <a:pt x="420" y="313"/>
                      <a:pt x="203" y="28"/>
                    </a:cubicBezTo>
                    <a:cubicBezTo>
                      <a:pt x="187" y="9"/>
                      <a:pt x="167" y="1"/>
                      <a:pt x="1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46"/>
              <p:cNvSpPr/>
              <p:nvPr/>
            </p:nvSpPr>
            <p:spPr>
              <a:xfrm>
                <a:off x="1703399" y="3066398"/>
                <a:ext cx="48237" cy="60181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1758" extrusionOk="0">
                    <a:moveTo>
                      <a:pt x="1269" y="1"/>
                    </a:moveTo>
                    <a:cubicBezTo>
                      <a:pt x="1251" y="1"/>
                      <a:pt x="1231" y="7"/>
                      <a:pt x="1210" y="20"/>
                    </a:cubicBezTo>
                    <a:cubicBezTo>
                      <a:pt x="707" y="306"/>
                      <a:pt x="0" y="1026"/>
                      <a:pt x="231" y="1665"/>
                    </a:cubicBezTo>
                    <a:cubicBezTo>
                      <a:pt x="255" y="1720"/>
                      <a:pt x="315" y="1757"/>
                      <a:pt x="372" y="1757"/>
                    </a:cubicBezTo>
                    <a:cubicBezTo>
                      <a:pt x="413" y="1757"/>
                      <a:pt x="453" y="1738"/>
                      <a:pt x="476" y="1692"/>
                    </a:cubicBezTo>
                    <a:cubicBezTo>
                      <a:pt x="612" y="1461"/>
                      <a:pt x="625" y="1176"/>
                      <a:pt x="734" y="931"/>
                    </a:cubicBezTo>
                    <a:cubicBezTo>
                      <a:pt x="870" y="646"/>
                      <a:pt x="1060" y="401"/>
                      <a:pt x="1318" y="211"/>
                    </a:cubicBezTo>
                    <a:cubicBezTo>
                      <a:pt x="1409" y="143"/>
                      <a:pt x="1359" y="1"/>
                      <a:pt x="1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46"/>
              <p:cNvSpPr/>
              <p:nvPr/>
            </p:nvSpPr>
            <p:spPr>
              <a:xfrm>
                <a:off x="1734552" y="3071122"/>
                <a:ext cx="32797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958" h="1590" extrusionOk="0">
                    <a:moveTo>
                      <a:pt x="708" y="0"/>
                    </a:moveTo>
                    <a:cubicBezTo>
                      <a:pt x="666" y="0"/>
                      <a:pt x="624" y="18"/>
                      <a:pt x="585" y="59"/>
                    </a:cubicBezTo>
                    <a:cubicBezTo>
                      <a:pt x="273" y="440"/>
                      <a:pt x="1" y="929"/>
                      <a:pt x="1" y="1418"/>
                    </a:cubicBezTo>
                    <a:cubicBezTo>
                      <a:pt x="1" y="1531"/>
                      <a:pt x="88" y="1590"/>
                      <a:pt x="175" y="1590"/>
                    </a:cubicBezTo>
                    <a:cubicBezTo>
                      <a:pt x="246" y="1590"/>
                      <a:pt x="316" y="1552"/>
                      <a:pt x="341" y="1473"/>
                    </a:cubicBezTo>
                    <a:cubicBezTo>
                      <a:pt x="463" y="1051"/>
                      <a:pt x="558" y="671"/>
                      <a:pt x="843" y="331"/>
                    </a:cubicBezTo>
                    <a:cubicBezTo>
                      <a:pt x="958" y="185"/>
                      <a:pt x="842" y="0"/>
                      <a:pt x="7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46"/>
              <p:cNvSpPr/>
              <p:nvPr/>
            </p:nvSpPr>
            <p:spPr>
              <a:xfrm>
                <a:off x="1758276" y="3088753"/>
                <a:ext cx="16262" cy="33342"/>
              </a:xfrm>
              <a:custGeom>
                <a:avLst/>
                <a:gdLst/>
                <a:ahLst/>
                <a:cxnLst/>
                <a:rect l="l" t="t" r="r" b="b"/>
                <a:pathLst>
                  <a:path w="475" h="974" extrusionOk="0">
                    <a:moveTo>
                      <a:pt x="244" y="0"/>
                    </a:moveTo>
                    <a:cubicBezTo>
                      <a:pt x="175" y="0"/>
                      <a:pt x="112" y="39"/>
                      <a:pt x="96" y="129"/>
                    </a:cubicBezTo>
                    <a:cubicBezTo>
                      <a:pt x="55" y="360"/>
                      <a:pt x="1" y="604"/>
                      <a:pt x="14" y="835"/>
                    </a:cubicBezTo>
                    <a:cubicBezTo>
                      <a:pt x="23" y="913"/>
                      <a:pt x="102" y="974"/>
                      <a:pt x="173" y="974"/>
                    </a:cubicBezTo>
                    <a:cubicBezTo>
                      <a:pt x="214" y="974"/>
                      <a:pt x="253" y="953"/>
                      <a:pt x="273" y="903"/>
                    </a:cubicBezTo>
                    <a:cubicBezTo>
                      <a:pt x="381" y="700"/>
                      <a:pt x="409" y="455"/>
                      <a:pt x="449" y="237"/>
                    </a:cubicBezTo>
                    <a:cubicBezTo>
                      <a:pt x="474" y="96"/>
                      <a:pt x="352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46"/>
              <p:cNvSpPr/>
              <p:nvPr/>
            </p:nvSpPr>
            <p:spPr>
              <a:xfrm>
                <a:off x="1777824" y="3095017"/>
                <a:ext cx="14926" cy="2916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852" extrusionOk="0">
                    <a:moveTo>
                      <a:pt x="205" y="0"/>
                    </a:moveTo>
                    <a:cubicBezTo>
                      <a:pt x="110" y="0"/>
                      <a:pt x="1" y="82"/>
                      <a:pt x="14" y="177"/>
                    </a:cubicBezTo>
                    <a:cubicBezTo>
                      <a:pt x="28" y="285"/>
                      <a:pt x="42" y="394"/>
                      <a:pt x="55" y="503"/>
                    </a:cubicBezTo>
                    <a:cubicBezTo>
                      <a:pt x="69" y="598"/>
                      <a:pt x="110" y="693"/>
                      <a:pt x="164" y="788"/>
                    </a:cubicBezTo>
                    <a:cubicBezTo>
                      <a:pt x="182" y="831"/>
                      <a:pt x="225" y="852"/>
                      <a:pt x="270" y="852"/>
                    </a:cubicBezTo>
                    <a:cubicBezTo>
                      <a:pt x="324" y="852"/>
                      <a:pt x="380" y="821"/>
                      <a:pt x="395" y="761"/>
                    </a:cubicBezTo>
                    <a:cubicBezTo>
                      <a:pt x="436" y="557"/>
                      <a:pt x="409" y="381"/>
                      <a:pt x="395" y="177"/>
                    </a:cubicBezTo>
                    <a:cubicBezTo>
                      <a:pt x="381" y="82"/>
                      <a:pt x="313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46"/>
              <p:cNvSpPr/>
              <p:nvPr/>
            </p:nvSpPr>
            <p:spPr>
              <a:xfrm>
                <a:off x="1789942" y="2995842"/>
                <a:ext cx="29100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50" h="1766" extrusionOk="0">
                    <a:moveTo>
                      <a:pt x="594" y="1"/>
                    </a:moveTo>
                    <a:cubicBezTo>
                      <a:pt x="538" y="1"/>
                      <a:pt x="483" y="29"/>
                      <a:pt x="449" y="97"/>
                    </a:cubicBezTo>
                    <a:cubicBezTo>
                      <a:pt x="218" y="546"/>
                      <a:pt x="0" y="1157"/>
                      <a:pt x="150" y="1674"/>
                    </a:cubicBezTo>
                    <a:cubicBezTo>
                      <a:pt x="170" y="1735"/>
                      <a:pt x="228" y="1765"/>
                      <a:pt x="284" y="1765"/>
                    </a:cubicBezTo>
                    <a:cubicBezTo>
                      <a:pt x="340" y="1765"/>
                      <a:pt x="394" y="1735"/>
                      <a:pt x="408" y="1674"/>
                    </a:cubicBezTo>
                    <a:cubicBezTo>
                      <a:pt x="530" y="1184"/>
                      <a:pt x="544" y="736"/>
                      <a:pt x="775" y="287"/>
                    </a:cubicBezTo>
                    <a:cubicBezTo>
                      <a:pt x="850" y="138"/>
                      <a:pt x="719" y="1"/>
                      <a:pt x="5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46"/>
              <p:cNvSpPr/>
              <p:nvPr/>
            </p:nvSpPr>
            <p:spPr>
              <a:xfrm>
                <a:off x="1813187" y="3012411"/>
                <a:ext cx="23143" cy="5377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571" extrusionOk="0">
                    <a:moveTo>
                      <a:pt x="451" y="1"/>
                    </a:moveTo>
                    <a:cubicBezTo>
                      <a:pt x="378" y="1"/>
                      <a:pt x="305" y="39"/>
                      <a:pt x="273" y="130"/>
                    </a:cubicBezTo>
                    <a:cubicBezTo>
                      <a:pt x="110" y="537"/>
                      <a:pt x="1" y="1040"/>
                      <a:pt x="137" y="1475"/>
                    </a:cubicBezTo>
                    <a:cubicBezTo>
                      <a:pt x="161" y="1541"/>
                      <a:pt x="211" y="1570"/>
                      <a:pt x="263" y="1570"/>
                    </a:cubicBezTo>
                    <a:cubicBezTo>
                      <a:pt x="327" y="1570"/>
                      <a:pt x="393" y="1524"/>
                      <a:pt x="409" y="1448"/>
                    </a:cubicBezTo>
                    <a:cubicBezTo>
                      <a:pt x="463" y="1013"/>
                      <a:pt x="463" y="632"/>
                      <a:pt x="626" y="225"/>
                    </a:cubicBezTo>
                    <a:cubicBezTo>
                      <a:pt x="676" y="93"/>
                      <a:pt x="565" y="1"/>
                      <a:pt x="4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46"/>
              <p:cNvSpPr/>
              <p:nvPr/>
            </p:nvSpPr>
            <p:spPr>
              <a:xfrm>
                <a:off x="1834378" y="3032541"/>
                <a:ext cx="15851" cy="34678"/>
              </a:xfrm>
              <a:custGeom>
                <a:avLst/>
                <a:gdLst/>
                <a:ahLst/>
                <a:cxnLst/>
                <a:rect l="l" t="t" r="r" b="b"/>
                <a:pathLst>
                  <a:path w="463" h="1013" extrusionOk="0">
                    <a:moveTo>
                      <a:pt x="208" y="0"/>
                    </a:moveTo>
                    <a:cubicBezTo>
                      <a:pt x="102" y="0"/>
                      <a:pt x="0" y="65"/>
                      <a:pt x="7" y="194"/>
                    </a:cubicBezTo>
                    <a:lnTo>
                      <a:pt x="48" y="819"/>
                    </a:lnTo>
                    <a:cubicBezTo>
                      <a:pt x="55" y="948"/>
                      <a:pt x="160" y="1013"/>
                      <a:pt x="262" y="1013"/>
                    </a:cubicBezTo>
                    <a:cubicBezTo>
                      <a:pt x="364" y="1013"/>
                      <a:pt x="462" y="948"/>
                      <a:pt x="456" y="819"/>
                    </a:cubicBezTo>
                    <a:lnTo>
                      <a:pt x="428" y="194"/>
                    </a:lnTo>
                    <a:cubicBezTo>
                      <a:pt x="422" y="65"/>
                      <a:pt x="313" y="0"/>
                      <a:pt x="2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46"/>
              <p:cNvSpPr/>
              <p:nvPr/>
            </p:nvSpPr>
            <p:spPr>
              <a:xfrm>
                <a:off x="1913971" y="3087863"/>
                <a:ext cx="20233" cy="33034"/>
              </a:xfrm>
              <a:custGeom>
                <a:avLst/>
                <a:gdLst/>
                <a:ahLst/>
                <a:cxnLst/>
                <a:rect l="l" t="t" r="r" b="b"/>
                <a:pathLst>
                  <a:path w="591" h="965" extrusionOk="0">
                    <a:moveTo>
                      <a:pt x="172" y="1"/>
                    </a:moveTo>
                    <a:cubicBezTo>
                      <a:pt x="87" y="1"/>
                      <a:pt x="1" y="70"/>
                      <a:pt x="33" y="168"/>
                    </a:cubicBezTo>
                    <a:cubicBezTo>
                      <a:pt x="101" y="440"/>
                      <a:pt x="197" y="698"/>
                      <a:pt x="360" y="916"/>
                    </a:cubicBezTo>
                    <a:cubicBezTo>
                      <a:pt x="384" y="949"/>
                      <a:pt x="421" y="964"/>
                      <a:pt x="458" y="964"/>
                    </a:cubicBezTo>
                    <a:cubicBezTo>
                      <a:pt x="525" y="964"/>
                      <a:pt x="590" y="914"/>
                      <a:pt x="564" y="834"/>
                    </a:cubicBezTo>
                    <a:cubicBezTo>
                      <a:pt x="496" y="576"/>
                      <a:pt x="387" y="345"/>
                      <a:pt x="305" y="100"/>
                    </a:cubicBezTo>
                    <a:cubicBezTo>
                      <a:pt x="284" y="30"/>
                      <a:pt x="228" y="1"/>
                      <a:pt x="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46"/>
              <p:cNvSpPr/>
              <p:nvPr/>
            </p:nvSpPr>
            <p:spPr>
              <a:xfrm>
                <a:off x="1935333" y="3087075"/>
                <a:ext cx="24238" cy="3324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971" extrusionOk="0">
                    <a:moveTo>
                      <a:pt x="126" y="1"/>
                    </a:moveTo>
                    <a:cubicBezTo>
                      <a:pt x="62" y="1"/>
                      <a:pt x="1" y="42"/>
                      <a:pt x="8" y="123"/>
                    </a:cubicBezTo>
                    <a:cubicBezTo>
                      <a:pt x="35" y="436"/>
                      <a:pt x="198" y="898"/>
                      <a:pt x="551" y="966"/>
                    </a:cubicBezTo>
                    <a:cubicBezTo>
                      <a:pt x="561" y="969"/>
                      <a:pt x="571" y="971"/>
                      <a:pt x="580" y="971"/>
                    </a:cubicBezTo>
                    <a:cubicBezTo>
                      <a:pt x="650" y="971"/>
                      <a:pt x="708" y="888"/>
                      <a:pt x="660" y="816"/>
                    </a:cubicBezTo>
                    <a:cubicBezTo>
                      <a:pt x="592" y="708"/>
                      <a:pt x="483" y="626"/>
                      <a:pt x="402" y="517"/>
                    </a:cubicBezTo>
                    <a:cubicBezTo>
                      <a:pt x="334" y="395"/>
                      <a:pt x="279" y="259"/>
                      <a:pt x="266" y="123"/>
                    </a:cubicBezTo>
                    <a:cubicBezTo>
                      <a:pt x="259" y="42"/>
                      <a:pt x="191" y="1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46"/>
              <p:cNvSpPr/>
              <p:nvPr/>
            </p:nvSpPr>
            <p:spPr>
              <a:xfrm>
                <a:off x="1953956" y="3090464"/>
                <a:ext cx="27662" cy="29269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55" extrusionOk="0">
                    <a:moveTo>
                      <a:pt x="167" y="0"/>
                    </a:moveTo>
                    <a:cubicBezTo>
                      <a:pt x="84" y="0"/>
                      <a:pt x="1" y="97"/>
                      <a:pt x="48" y="201"/>
                    </a:cubicBezTo>
                    <a:cubicBezTo>
                      <a:pt x="170" y="459"/>
                      <a:pt x="388" y="826"/>
                      <a:pt x="687" y="853"/>
                    </a:cubicBezTo>
                    <a:cubicBezTo>
                      <a:pt x="692" y="854"/>
                      <a:pt x="698" y="855"/>
                      <a:pt x="703" y="855"/>
                    </a:cubicBezTo>
                    <a:cubicBezTo>
                      <a:pt x="785" y="855"/>
                      <a:pt x="808" y="755"/>
                      <a:pt x="782" y="704"/>
                    </a:cubicBezTo>
                    <a:cubicBezTo>
                      <a:pt x="728" y="568"/>
                      <a:pt x="605" y="500"/>
                      <a:pt x="510" y="405"/>
                    </a:cubicBezTo>
                    <a:cubicBezTo>
                      <a:pt x="415" y="310"/>
                      <a:pt x="333" y="187"/>
                      <a:pt x="265" y="65"/>
                    </a:cubicBezTo>
                    <a:cubicBezTo>
                      <a:pt x="240" y="19"/>
                      <a:pt x="204" y="0"/>
                      <a:pt x="1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46"/>
              <p:cNvSpPr/>
              <p:nvPr/>
            </p:nvSpPr>
            <p:spPr>
              <a:xfrm>
                <a:off x="1978536" y="3085227"/>
                <a:ext cx="25437" cy="35157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027" extrusionOk="0">
                    <a:moveTo>
                      <a:pt x="229" y="1"/>
                    </a:moveTo>
                    <a:cubicBezTo>
                      <a:pt x="112" y="1"/>
                      <a:pt x="1" y="91"/>
                      <a:pt x="50" y="232"/>
                    </a:cubicBezTo>
                    <a:cubicBezTo>
                      <a:pt x="146" y="490"/>
                      <a:pt x="254" y="762"/>
                      <a:pt x="445" y="979"/>
                    </a:cubicBezTo>
                    <a:cubicBezTo>
                      <a:pt x="471" y="1013"/>
                      <a:pt x="506" y="1027"/>
                      <a:pt x="542" y="1027"/>
                    </a:cubicBezTo>
                    <a:cubicBezTo>
                      <a:pt x="639" y="1027"/>
                      <a:pt x="742" y="928"/>
                      <a:pt x="703" y="830"/>
                    </a:cubicBezTo>
                    <a:cubicBezTo>
                      <a:pt x="621" y="585"/>
                      <a:pt x="499" y="368"/>
                      <a:pt x="417" y="123"/>
                    </a:cubicBezTo>
                    <a:cubicBezTo>
                      <a:pt x="380" y="38"/>
                      <a:pt x="303" y="1"/>
                      <a:pt x="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46"/>
              <p:cNvSpPr/>
              <p:nvPr/>
            </p:nvSpPr>
            <p:spPr>
              <a:xfrm>
                <a:off x="1119508" y="2816629"/>
                <a:ext cx="280077" cy="153738"/>
              </a:xfrm>
              <a:custGeom>
                <a:avLst/>
                <a:gdLst/>
                <a:ahLst/>
                <a:cxnLst/>
                <a:rect l="l" t="t" r="r" b="b"/>
                <a:pathLst>
                  <a:path w="8181" h="4491" extrusionOk="0">
                    <a:moveTo>
                      <a:pt x="2512" y="3117"/>
                    </a:moveTo>
                    <a:cubicBezTo>
                      <a:pt x="2594" y="3171"/>
                      <a:pt x="2675" y="3212"/>
                      <a:pt x="2757" y="3266"/>
                    </a:cubicBezTo>
                    <a:cubicBezTo>
                      <a:pt x="2662" y="3266"/>
                      <a:pt x="2567" y="3280"/>
                      <a:pt x="2472" y="3280"/>
                    </a:cubicBezTo>
                    <a:cubicBezTo>
                      <a:pt x="2499" y="3225"/>
                      <a:pt x="2512" y="3171"/>
                      <a:pt x="2512" y="3117"/>
                    </a:cubicBezTo>
                    <a:close/>
                    <a:moveTo>
                      <a:pt x="1643" y="1"/>
                    </a:moveTo>
                    <a:cubicBezTo>
                      <a:pt x="1625" y="1"/>
                      <a:pt x="1607" y="2"/>
                      <a:pt x="1588" y="4"/>
                    </a:cubicBezTo>
                    <a:cubicBezTo>
                      <a:pt x="1044" y="85"/>
                      <a:pt x="922" y="1078"/>
                      <a:pt x="786" y="1485"/>
                    </a:cubicBezTo>
                    <a:cubicBezTo>
                      <a:pt x="528" y="2260"/>
                      <a:pt x="310" y="3062"/>
                      <a:pt x="79" y="3850"/>
                    </a:cubicBezTo>
                    <a:cubicBezTo>
                      <a:pt x="1" y="4139"/>
                      <a:pt x="226" y="4491"/>
                      <a:pt x="534" y="4491"/>
                    </a:cubicBezTo>
                    <a:cubicBezTo>
                      <a:pt x="546" y="4491"/>
                      <a:pt x="557" y="4490"/>
                      <a:pt x="569" y="4489"/>
                    </a:cubicBezTo>
                    <a:cubicBezTo>
                      <a:pt x="2866" y="4326"/>
                      <a:pt x="5149" y="4150"/>
                      <a:pt x="7460" y="4122"/>
                    </a:cubicBezTo>
                    <a:cubicBezTo>
                      <a:pt x="8031" y="4122"/>
                      <a:pt x="8180" y="3239"/>
                      <a:pt x="7596" y="3089"/>
                    </a:cubicBezTo>
                    <a:cubicBezTo>
                      <a:pt x="5788" y="2668"/>
                      <a:pt x="2458" y="3225"/>
                      <a:pt x="2254" y="602"/>
                    </a:cubicBezTo>
                    <a:cubicBezTo>
                      <a:pt x="2227" y="371"/>
                      <a:pt x="2091" y="221"/>
                      <a:pt x="1914" y="153"/>
                    </a:cubicBezTo>
                    <a:cubicBezTo>
                      <a:pt x="1914" y="153"/>
                      <a:pt x="1901" y="140"/>
                      <a:pt x="1901" y="140"/>
                    </a:cubicBezTo>
                    <a:cubicBezTo>
                      <a:pt x="1843" y="36"/>
                      <a:pt x="1746" y="1"/>
                      <a:pt x="16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46"/>
              <p:cNvSpPr/>
              <p:nvPr/>
            </p:nvSpPr>
            <p:spPr>
              <a:xfrm>
                <a:off x="1906337" y="3133873"/>
                <a:ext cx="95584" cy="42859"/>
              </a:xfrm>
              <a:custGeom>
                <a:avLst/>
                <a:gdLst/>
                <a:ahLst/>
                <a:cxnLst/>
                <a:rect l="l" t="t" r="r" b="b"/>
                <a:pathLst>
                  <a:path w="2792" h="1252" extrusionOk="0">
                    <a:moveTo>
                      <a:pt x="2707" y="1"/>
                    </a:moveTo>
                    <a:cubicBezTo>
                      <a:pt x="2692" y="1"/>
                      <a:pt x="2676" y="7"/>
                      <a:pt x="2662" y="20"/>
                    </a:cubicBezTo>
                    <a:cubicBezTo>
                      <a:pt x="2227" y="474"/>
                      <a:pt x="1602" y="1099"/>
                      <a:pt x="969" y="1099"/>
                    </a:cubicBezTo>
                    <a:cubicBezTo>
                      <a:pt x="691" y="1099"/>
                      <a:pt x="413" y="979"/>
                      <a:pt x="148" y="673"/>
                    </a:cubicBezTo>
                    <a:cubicBezTo>
                      <a:pt x="135" y="657"/>
                      <a:pt x="119" y="650"/>
                      <a:pt x="103" y="650"/>
                    </a:cubicBezTo>
                    <a:cubicBezTo>
                      <a:pt x="51" y="650"/>
                      <a:pt x="1" y="719"/>
                      <a:pt x="53" y="782"/>
                    </a:cubicBezTo>
                    <a:cubicBezTo>
                      <a:pt x="326" y="1115"/>
                      <a:pt x="666" y="1252"/>
                      <a:pt x="1016" y="1252"/>
                    </a:cubicBezTo>
                    <a:cubicBezTo>
                      <a:pt x="1707" y="1252"/>
                      <a:pt x="2437" y="716"/>
                      <a:pt x="2771" y="102"/>
                    </a:cubicBezTo>
                    <a:cubicBezTo>
                      <a:pt x="2791" y="51"/>
                      <a:pt x="2751" y="1"/>
                      <a:pt x="27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46"/>
              <p:cNvSpPr/>
              <p:nvPr/>
            </p:nvSpPr>
            <p:spPr>
              <a:xfrm>
                <a:off x="1304610" y="2891635"/>
                <a:ext cx="31222" cy="29919"/>
              </a:xfrm>
              <a:custGeom>
                <a:avLst/>
                <a:gdLst/>
                <a:ahLst/>
                <a:cxnLst/>
                <a:rect l="l" t="t" r="r" b="b"/>
                <a:pathLst>
                  <a:path w="912" h="874" extrusionOk="0">
                    <a:moveTo>
                      <a:pt x="382" y="1"/>
                    </a:moveTo>
                    <a:cubicBezTo>
                      <a:pt x="352" y="1"/>
                      <a:pt x="320" y="5"/>
                      <a:pt x="286" y="15"/>
                    </a:cubicBezTo>
                    <a:cubicBezTo>
                      <a:pt x="218" y="42"/>
                      <a:pt x="164" y="69"/>
                      <a:pt x="123" y="110"/>
                    </a:cubicBezTo>
                    <a:cubicBezTo>
                      <a:pt x="68" y="164"/>
                      <a:pt x="41" y="219"/>
                      <a:pt x="14" y="287"/>
                    </a:cubicBezTo>
                    <a:cubicBezTo>
                      <a:pt x="0" y="341"/>
                      <a:pt x="0" y="409"/>
                      <a:pt x="0" y="477"/>
                    </a:cubicBezTo>
                    <a:cubicBezTo>
                      <a:pt x="14" y="586"/>
                      <a:pt x="68" y="667"/>
                      <a:pt x="136" y="735"/>
                    </a:cubicBezTo>
                    <a:cubicBezTo>
                      <a:pt x="232" y="830"/>
                      <a:pt x="340" y="871"/>
                      <a:pt x="463" y="871"/>
                    </a:cubicBezTo>
                    <a:cubicBezTo>
                      <a:pt x="474" y="873"/>
                      <a:pt x="485" y="874"/>
                      <a:pt x="496" y="874"/>
                    </a:cubicBezTo>
                    <a:cubicBezTo>
                      <a:pt x="566" y="874"/>
                      <a:pt x="637" y="840"/>
                      <a:pt x="707" y="817"/>
                    </a:cubicBezTo>
                    <a:cubicBezTo>
                      <a:pt x="762" y="776"/>
                      <a:pt x="816" y="722"/>
                      <a:pt x="857" y="667"/>
                    </a:cubicBezTo>
                    <a:cubicBezTo>
                      <a:pt x="898" y="586"/>
                      <a:pt x="911" y="491"/>
                      <a:pt x="898" y="395"/>
                    </a:cubicBezTo>
                    <a:cubicBezTo>
                      <a:pt x="898" y="327"/>
                      <a:pt x="870" y="273"/>
                      <a:pt x="816" y="205"/>
                    </a:cubicBezTo>
                    <a:cubicBezTo>
                      <a:pt x="775" y="151"/>
                      <a:pt x="734" y="124"/>
                      <a:pt x="680" y="96"/>
                    </a:cubicBezTo>
                    <a:lnTo>
                      <a:pt x="694" y="96"/>
                    </a:lnTo>
                    <a:cubicBezTo>
                      <a:pt x="666" y="83"/>
                      <a:pt x="639" y="69"/>
                      <a:pt x="612" y="69"/>
                    </a:cubicBezTo>
                    <a:cubicBezTo>
                      <a:pt x="612" y="56"/>
                      <a:pt x="612" y="56"/>
                      <a:pt x="612" y="56"/>
                    </a:cubicBezTo>
                    <a:cubicBezTo>
                      <a:pt x="585" y="56"/>
                      <a:pt x="571" y="56"/>
                      <a:pt x="558" y="42"/>
                    </a:cubicBezTo>
                    <a:lnTo>
                      <a:pt x="544" y="42"/>
                    </a:lnTo>
                    <a:cubicBezTo>
                      <a:pt x="491" y="16"/>
                      <a:pt x="439" y="1"/>
                      <a:pt x="3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46"/>
              <p:cNvSpPr/>
              <p:nvPr/>
            </p:nvSpPr>
            <p:spPr>
              <a:xfrm>
                <a:off x="1252951" y="3227605"/>
                <a:ext cx="31667" cy="27968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17" extrusionOk="0">
                    <a:moveTo>
                      <a:pt x="449" y="1"/>
                    </a:moveTo>
                    <a:cubicBezTo>
                      <a:pt x="341" y="1"/>
                      <a:pt x="218" y="55"/>
                      <a:pt x="137" y="137"/>
                    </a:cubicBezTo>
                    <a:cubicBezTo>
                      <a:pt x="55" y="205"/>
                      <a:pt x="1" y="341"/>
                      <a:pt x="14" y="449"/>
                    </a:cubicBezTo>
                    <a:cubicBezTo>
                      <a:pt x="28" y="544"/>
                      <a:pt x="41" y="640"/>
                      <a:pt x="109" y="708"/>
                    </a:cubicBezTo>
                    <a:cubicBezTo>
                      <a:pt x="191" y="776"/>
                      <a:pt x="273" y="803"/>
                      <a:pt x="368" y="816"/>
                    </a:cubicBezTo>
                    <a:cubicBezTo>
                      <a:pt x="436" y="816"/>
                      <a:pt x="490" y="816"/>
                      <a:pt x="558" y="789"/>
                    </a:cubicBezTo>
                    <a:cubicBezTo>
                      <a:pt x="653" y="762"/>
                      <a:pt x="721" y="708"/>
                      <a:pt x="789" y="653"/>
                    </a:cubicBezTo>
                    <a:cubicBezTo>
                      <a:pt x="871" y="558"/>
                      <a:pt x="925" y="422"/>
                      <a:pt x="884" y="286"/>
                    </a:cubicBezTo>
                    <a:cubicBezTo>
                      <a:pt x="843" y="164"/>
                      <a:pt x="748" y="69"/>
                      <a:pt x="626" y="28"/>
                    </a:cubicBezTo>
                    <a:lnTo>
                      <a:pt x="572" y="28"/>
                    </a:lnTo>
                    <a:cubicBezTo>
                      <a:pt x="531" y="14"/>
                      <a:pt x="490" y="1"/>
                      <a:pt x="4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46"/>
              <p:cNvSpPr/>
              <p:nvPr/>
            </p:nvSpPr>
            <p:spPr>
              <a:xfrm>
                <a:off x="1181300" y="2894168"/>
                <a:ext cx="31222" cy="36458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065" extrusionOk="0">
                    <a:moveTo>
                      <a:pt x="487" y="1"/>
                    </a:moveTo>
                    <a:cubicBezTo>
                      <a:pt x="389" y="1"/>
                      <a:pt x="293" y="48"/>
                      <a:pt x="204" y="118"/>
                    </a:cubicBezTo>
                    <a:cubicBezTo>
                      <a:pt x="123" y="199"/>
                      <a:pt x="68" y="294"/>
                      <a:pt x="28" y="389"/>
                    </a:cubicBezTo>
                    <a:cubicBezTo>
                      <a:pt x="28" y="417"/>
                      <a:pt x="14" y="444"/>
                      <a:pt x="14" y="471"/>
                    </a:cubicBezTo>
                    <a:cubicBezTo>
                      <a:pt x="14" y="498"/>
                      <a:pt x="14" y="512"/>
                      <a:pt x="14" y="539"/>
                    </a:cubicBezTo>
                    <a:cubicBezTo>
                      <a:pt x="1" y="661"/>
                      <a:pt x="28" y="784"/>
                      <a:pt x="82" y="892"/>
                    </a:cubicBezTo>
                    <a:cubicBezTo>
                      <a:pt x="144" y="1007"/>
                      <a:pt x="263" y="1065"/>
                      <a:pt x="384" y="1065"/>
                    </a:cubicBezTo>
                    <a:cubicBezTo>
                      <a:pt x="449" y="1065"/>
                      <a:pt x="514" y="1048"/>
                      <a:pt x="571" y="1015"/>
                    </a:cubicBezTo>
                    <a:cubicBezTo>
                      <a:pt x="653" y="974"/>
                      <a:pt x="734" y="906"/>
                      <a:pt x="775" y="811"/>
                    </a:cubicBezTo>
                    <a:cubicBezTo>
                      <a:pt x="857" y="729"/>
                      <a:pt x="911" y="620"/>
                      <a:pt x="911" y="498"/>
                    </a:cubicBezTo>
                    <a:cubicBezTo>
                      <a:pt x="911" y="362"/>
                      <a:pt x="857" y="240"/>
                      <a:pt x="775" y="131"/>
                    </a:cubicBezTo>
                    <a:cubicBezTo>
                      <a:pt x="721" y="77"/>
                      <a:pt x="667" y="50"/>
                      <a:pt x="599" y="22"/>
                    </a:cubicBezTo>
                    <a:cubicBezTo>
                      <a:pt x="561" y="8"/>
                      <a:pt x="524" y="1"/>
                      <a:pt x="48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46"/>
              <p:cNvSpPr/>
              <p:nvPr/>
            </p:nvSpPr>
            <p:spPr>
              <a:xfrm>
                <a:off x="441439" y="2686369"/>
                <a:ext cx="1666868" cy="1283890"/>
              </a:xfrm>
              <a:custGeom>
                <a:avLst/>
                <a:gdLst/>
                <a:ahLst/>
                <a:cxnLst/>
                <a:rect l="l" t="t" r="r" b="b"/>
                <a:pathLst>
                  <a:path w="48689" h="37505" extrusionOk="0">
                    <a:moveTo>
                      <a:pt x="24207" y="708"/>
                    </a:moveTo>
                    <a:cubicBezTo>
                      <a:pt x="24920" y="708"/>
                      <a:pt x="25586" y="1007"/>
                      <a:pt x="26003" y="1593"/>
                    </a:cubicBezTo>
                    <a:cubicBezTo>
                      <a:pt x="26220" y="1892"/>
                      <a:pt x="26356" y="2273"/>
                      <a:pt x="26397" y="2640"/>
                    </a:cubicBezTo>
                    <a:cubicBezTo>
                      <a:pt x="26438" y="2925"/>
                      <a:pt x="26356" y="3211"/>
                      <a:pt x="26343" y="3496"/>
                    </a:cubicBezTo>
                    <a:lnTo>
                      <a:pt x="22849" y="3415"/>
                    </a:lnTo>
                    <a:cubicBezTo>
                      <a:pt x="22550" y="3415"/>
                      <a:pt x="22224" y="3388"/>
                      <a:pt x="21898" y="3374"/>
                    </a:cubicBezTo>
                    <a:cubicBezTo>
                      <a:pt x="21979" y="2817"/>
                      <a:pt x="21979" y="2287"/>
                      <a:pt x="22319" y="1770"/>
                    </a:cubicBezTo>
                    <a:cubicBezTo>
                      <a:pt x="22713" y="1145"/>
                      <a:pt x="23366" y="751"/>
                      <a:pt x="24113" y="710"/>
                    </a:cubicBezTo>
                    <a:cubicBezTo>
                      <a:pt x="24145" y="709"/>
                      <a:pt x="24176" y="708"/>
                      <a:pt x="24207" y="708"/>
                    </a:cubicBezTo>
                    <a:close/>
                    <a:moveTo>
                      <a:pt x="21394" y="4116"/>
                    </a:moveTo>
                    <a:cubicBezTo>
                      <a:pt x="21607" y="4116"/>
                      <a:pt x="21905" y="4166"/>
                      <a:pt x="22020" y="4176"/>
                    </a:cubicBezTo>
                    <a:cubicBezTo>
                      <a:pt x="22578" y="4176"/>
                      <a:pt x="23121" y="4189"/>
                      <a:pt x="23679" y="4203"/>
                    </a:cubicBezTo>
                    <a:cubicBezTo>
                      <a:pt x="24712" y="4230"/>
                      <a:pt x="25758" y="4217"/>
                      <a:pt x="26791" y="4271"/>
                    </a:cubicBezTo>
                    <a:cubicBezTo>
                      <a:pt x="27348" y="4298"/>
                      <a:pt x="27253" y="5032"/>
                      <a:pt x="27321" y="5481"/>
                    </a:cubicBezTo>
                    <a:cubicBezTo>
                      <a:pt x="27403" y="6024"/>
                      <a:pt x="27471" y="6582"/>
                      <a:pt x="27552" y="7125"/>
                    </a:cubicBezTo>
                    <a:cubicBezTo>
                      <a:pt x="27580" y="7302"/>
                      <a:pt x="27743" y="7764"/>
                      <a:pt x="27593" y="7914"/>
                    </a:cubicBezTo>
                    <a:cubicBezTo>
                      <a:pt x="27561" y="7946"/>
                      <a:pt x="27448" y="7955"/>
                      <a:pt x="27315" y="7955"/>
                    </a:cubicBezTo>
                    <a:cubicBezTo>
                      <a:pt x="27139" y="7955"/>
                      <a:pt x="26928" y="7939"/>
                      <a:pt x="26816" y="7939"/>
                    </a:cubicBezTo>
                    <a:cubicBezTo>
                      <a:pt x="26795" y="7939"/>
                      <a:pt x="26777" y="7940"/>
                      <a:pt x="26764" y="7941"/>
                    </a:cubicBezTo>
                    <a:cubicBezTo>
                      <a:pt x="26207" y="7955"/>
                      <a:pt x="25649" y="7968"/>
                      <a:pt x="25106" y="7982"/>
                    </a:cubicBezTo>
                    <a:cubicBezTo>
                      <a:pt x="24059" y="7995"/>
                      <a:pt x="23026" y="8009"/>
                      <a:pt x="21979" y="8009"/>
                    </a:cubicBezTo>
                    <a:cubicBezTo>
                      <a:pt x="21708" y="8009"/>
                      <a:pt x="21422" y="8009"/>
                      <a:pt x="21150" y="7995"/>
                    </a:cubicBezTo>
                    <a:cubicBezTo>
                      <a:pt x="20987" y="7995"/>
                      <a:pt x="20776" y="8025"/>
                      <a:pt x="20585" y="8025"/>
                    </a:cubicBezTo>
                    <a:cubicBezTo>
                      <a:pt x="20489" y="8025"/>
                      <a:pt x="20398" y="8018"/>
                      <a:pt x="20321" y="7995"/>
                    </a:cubicBezTo>
                    <a:cubicBezTo>
                      <a:pt x="20285" y="8005"/>
                      <a:pt x="20253" y="8010"/>
                      <a:pt x="20226" y="8010"/>
                    </a:cubicBezTo>
                    <a:cubicBezTo>
                      <a:pt x="20143" y="8010"/>
                      <a:pt x="20104" y="7962"/>
                      <a:pt x="20104" y="7859"/>
                    </a:cubicBezTo>
                    <a:cubicBezTo>
                      <a:pt x="20131" y="7751"/>
                      <a:pt x="20172" y="7642"/>
                      <a:pt x="20199" y="7533"/>
                    </a:cubicBezTo>
                    <a:cubicBezTo>
                      <a:pt x="20280" y="7275"/>
                      <a:pt x="20348" y="7017"/>
                      <a:pt x="20430" y="6758"/>
                    </a:cubicBezTo>
                    <a:cubicBezTo>
                      <a:pt x="20661" y="5956"/>
                      <a:pt x="20960" y="5127"/>
                      <a:pt x="21082" y="4285"/>
                    </a:cubicBezTo>
                    <a:cubicBezTo>
                      <a:pt x="21110" y="4230"/>
                      <a:pt x="21150" y="4176"/>
                      <a:pt x="21191" y="4149"/>
                    </a:cubicBezTo>
                    <a:cubicBezTo>
                      <a:pt x="21231" y="4125"/>
                      <a:pt x="21305" y="4116"/>
                      <a:pt x="21394" y="4116"/>
                    </a:cubicBezTo>
                    <a:close/>
                    <a:moveTo>
                      <a:pt x="43603" y="8408"/>
                    </a:moveTo>
                    <a:cubicBezTo>
                      <a:pt x="44006" y="8408"/>
                      <a:pt x="44395" y="8874"/>
                      <a:pt x="44597" y="9164"/>
                    </a:cubicBezTo>
                    <a:cubicBezTo>
                      <a:pt x="45046" y="9789"/>
                      <a:pt x="45059" y="10564"/>
                      <a:pt x="45426" y="11230"/>
                    </a:cubicBezTo>
                    <a:cubicBezTo>
                      <a:pt x="45589" y="11516"/>
                      <a:pt x="45820" y="11733"/>
                      <a:pt x="46092" y="11910"/>
                    </a:cubicBezTo>
                    <a:cubicBezTo>
                      <a:pt x="46405" y="12127"/>
                      <a:pt x="47139" y="12454"/>
                      <a:pt x="46853" y="12943"/>
                    </a:cubicBezTo>
                    <a:cubicBezTo>
                      <a:pt x="46826" y="12970"/>
                      <a:pt x="46813" y="12997"/>
                      <a:pt x="46813" y="13038"/>
                    </a:cubicBezTo>
                    <a:cubicBezTo>
                      <a:pt x="46486" y="13052"/>
                      <a:pt x="46160" y="13092"/>
                      <a:pt x="45888" y="13106"/>
                    </a:cubicBezTo>
                    <a:cubicBezTo>
                      <a:pt x="45657" y="13120"/>
                      <a:pt x="45440" y="13133"/>
                      <a:pt x="45209" y="13147"/>
                    </a:cubicBezTo>
                    <a:cubicBezTo>
                      <a:pt x="44679" y="13174"/>
                      <a:pt x="44135" y="13201"/>
                      <a:pt x="43605" y="13228"/>
                    </a:cubicBezTo>
                    <a:cubicBezTo>
                      <a:pt x="42259" y="13310"/>
                      <a:pt x="40900" y="13378"/>
                      <a:pt x="39554" y="13446"/>
                    </a:cubicBezTo>
                    <a:cubicBezTo>
                      <a:pt x="38413" y="13487"/>
                      <a:pt x="37284" y="13541"/>
                      <a:pt x="36143" y="13582"/>
                    </a:cubicBezTo>
                    <a:cubicBezTo>
                      <a:pt x="36061" y="12848"/>
                      <a:pt x="35966" y="11665"/>
                      <a:pt x="36714" y="11353"/>
                    </a:cubicBezTo>
                    <a:cubicBezTo>
                      <a:pt x="37257" y="11121"/>
                      <a:pt x="37896" y="11176"/>
                      <a:pt x="38440" y="10945"/>
                    </a:cubicBezTo>
                    <a:cubicBezTo>
                      <a:pt x="38956" y="10727"/>
                      <a:pt x="39242" y="10306"/>
                      <a:pt x="39405" y="9789"/>
                    </a:cubicBezTo>
                    <a:cubicBezTo>
                      <a:pt x="39577" y="9222"/>
                      <a:pt x="39627" y="8431"/>
                      <a:pt x="40304" y="8431"/>
                    </a:cubicBezTo>
                    <a:cubicBezTo>
                      <a:pt x="40374" y="8431"/>
                      <a:pt x="40450" y="8440"/>
                      <a:pt x="40533" y="8457"/>
                    </a:cubicBezTo>
                    <a:cubicBezTo>
                      <a:pt x="41095" y="8586"/>
                      <a:pt x="41616" y="8876"/>
                      <a:pt x="42193" y="8876"/>
                    </a:cubicBezTo>
                    <a:cubicBezTo>
                      <a:pt x="42286" y="8876"/>
                      <a:pt x="42380" y="8869"/>
                      <a:pt x="42477" y="8852"/>
                    </a:cubicBezTo>
                    <a:cubicBezTo>
                      <a:pt x="42857" y="8784"/>
                      <a:pt x="43156" y="8485"/>
                      <a:pt x="43510" y="8417"/>
                    </a:cubicBezTo>
                    <a:cubicBezTo>
                      <a:pt x="43541" y="8411"/>
                      <a:pt x="43572" y="8408"/>
                      <a:pt x="43603" y="8408"/>
                    </a:cubicBezTo>
                    <a:close/>
                    <a:moveTo>
                      <a:pt x="24385" y="8702"/>
                    </a:moveTo>
                    <a:cubicBezTo>
                      <a:pt x="25119" y="9953"/>
                      <a:pt x="26016" y="11135"/>
                      <a:pt x="26750" y="12372"/>
                    </a:cubicBezTo>
                    <a:cubicBezTo>
                      <a:pt x="27090" y="12929"/>
                      <a:pt x="27416" y="13487"/>
                      <a:pt x="27729" y="14044"/>
                    </a:cubicBezTo>
                    <a:cubicBezTo>
                      <a:pt x="27664" y="14040"/>
                      <a:pt x="27599" y="14039"/>
                      <a:pt x="27534" y="14039"/>
                    </a:cubicBezTo>
                    <a:cubicBezTo>
                      <a:pt x="27064" y="14039"/>
                      <a:pt x="26580" y="14117"/>
                      <a:pt x="26139" y="14153"/>
                    </a:cubicBezTo>
                    <a:cubicBezTo>
                      <a:pt x="25405" y="14234"/>
                      <a:pt x="24671" y="14316"/>
                      <a:pt x="23950" y="14411"/>
                    </a:cubicBezTo>
                    <a:cubicBezTo>
                      <a:pt x="23176" y="14520"/>
                      <a:pt x="22414" y="14655"/>
                      <a:pt x="21653" y="14791"/>
                    </a:cubicBezTo>
                    <a:cubicBezTo>
                      <a:pt x="21259" y="14873"/>
                      <a:pt x="20865" y="14941"/>
                      <a:pt x="20471" y="15022"/>
                    </a:cubicBezTo>
                    <a:cubicBezTo>
                      <a:pt x="20267" y="15063"/>
                      <a:pt x="20063" y="15104"/>
                      <a:pt x="19873" y="15158"/>
                    </a:cubicBezTo>
                    <a:cubicBezTo>
                      <a:pt x="20430" y="14234"/>
                      <a:pt x="20987" y="13323"/>
                      <a:pt x="21545" y="12413"/>
                    </a:cubicBezTo>
                    <a:cubicBezTo>
                      <a:pt x="21966" y="11733"/>
                      <a:pt x="22387" y="11040"/>
                      <a:pt x="22822" y="10360"/>
                    </a:cubicBezTo>
                    <a:cubicBezTo>
                      <a:pt x="23040" y="10021"/>
                      <a:pt x="23257" y="9681"/>
                      <a:pt x="23475" y="9341"/>
                    </a:cubicBezTo>
                    <a:cubicBezTo>
                      <a:pt x="23624" y="9123"/>
                      <a:pt x="23760" y="8933"/>
                      <a:pt x="23842" y="8702"/>
                    </a:cubicBezTo>
                    <a:close/>
                    <a:moveTo>
                      <a:pt x="32500" y="14261"/>
                    </a:moveTo>
                    <a:cubicBezTo>
                      <a:pt x="32917" y="14298"/>
                      <a:pt x="33340" y="14310"/>
                      <a:pt x="33760" y="14310"/>
                    </a:cubicBezTo>
                    <a:cubicBezTo>
                      <a:pt x="33971" y="14310"/>
                      <a:pt x="34181" y="14307"/>
                      <a:pt x="34389" y="14302"/>
                    </a:cubicBezTo>
                    <a:cubicBezTo>
                      <a:pt x="34797" y="14601"/>
                      <a:pt x="34715" y="15539"/>
                      <a:pt x="34770" y="15987"/>
                    </a:cubicBezTo>
                    <a:cubicBezTo>
                      <a:pt x="34783" y="16110"/>
                      <a:pt x="34851" y="16300"/>
                      <a:pt x="34811" y="16422"/>
                    </a:cubicBezTo>
                    <a:cubicBezTo>
                      <a:pt x="34743" y="16626"/>
                      <a:pt x="34702" y="16572"/>
                      <a:pt x="34498" y="16599"/>
                    </a:cubicBezTo>
                    <a:cubicBezTo>
                      <a:pt x="34145" y="16640"/>
                      <a:pt x="33791" y="16667"/>
                      <a:pt x="33438" y="16681"/>
                    </a:cubicBezTo>
                    <a:cubicBezTo>
                      <a:pt x="33438" y="16681"/>
                      <a:pt x="33424" y="16694"/>
                      <a:pt x="33411" y="16694"/>
                    </a:cubicBezTo>
                    <a:cubicBezTo>
                      <a:pt x="33329" y="16531"/>
                      <a:pt x="33234" y="16382"/>
                      <a:pt x="33152" y="16219"/>
                    </a:cubicBezTo>
                    <a:cubicBezTo>
                      <a:pt x="32772" y="15566"/>
                      <a:pt x="32391" y="14914"/>
                      <a:pt x="32011" y="14261"/>
                    </a:cubicBezTo>
                    <a:close/>
                    <a:moveTo>
                      <a:pt x="28042" y="14574"/>
                    </a:moveTo>
                    <a:cubicBezTo>
                      <a:pt x="28409" y="15226"/>
                      <a:pt x="28776" y="15865"/>
                      <a:pt x="29129" y="16518"/>
                    </a:cubicBezTo>
                    <a:cubicBezTo>
                      <a:pt x="29197" y="16640"/>
                      <a:pt x="29265" y="16749"/>
                      <a:pt x="29333" y="16871"/>
                    </a:cubicBezTo>
                    <a:cubicBezTo>
                      <a:pt x="29299" y="16869"/>
                      <a:pt x="29264" y="16868"/>
                      <a:pt x="29229" y="16868"/>
                    </a:cubicBezTo>
                    <a:cubicBezTo>
                      <a:pt x="29013" y="16868"/>
                      <a:pt x="28782" y="16900"/>
                      <a:pt x="28572" y="16912"/>
                    </a:cubicBezTo>
                    <a:cubicBezTo>
                      <a:pt x="27987" y="16953"/>
                      <a:pt x="27416" y="16993"/>
                      <a:pt x="26846" y="17034"/>
                    </a:cubicBezTo>
                    <a:cubicBezTo>
                      <a:pt x="25717" y="17129"/>
                      <a:pt x="24603" y="17238"/>
                      <a:pt x="23502" y="17374"/>
                    </a:cubicBezTo>
                    <a:cubicBezTo>
                      <a:pt x="22455" y="17496"/>
                      <a:pt x="21409" y="17646"/>
                      <a:pt x="20376" y="17822"/>
                    </a:cubicBezTo>
                    <a:cubicBezTo>
                      <a:pt x="19601" y="17945"/>
                      <a:pt x="18785" y="18053"/>
                      <a:pt x="18024" y="18271"/>
                    </a:cubicBezTo>
                    <a:cubicBezTo>
                      <a:pt x="18364" y="17700"/>
                      <a:pt x="18690" y="17129"/>
                      <a:pt x="19030" y="16558"/>
                    </a:cubicBezTo>
                    <a:cubicBezTo>
                      <a:pt x="19179" y="16327"/>
                      <a:pt x="19315" y="16096"/>
                      <a:pt x="19451" y="15852"/>
                    </a:cubicBezTo>
                    <a:cubicBezTo>
                      <a:pt x="19479" y="15865"/>
                      <a:pt x="19492" y="15865"/>
                      <a:pt x="19506" y="15879"/>
                    </a:cubicBezTo>
                    <a:cubicBezTo>
                      <a:pt x="19610" y="15897"/>
                      <a:pt x="19717" y="15906"/>
                      <a:pt x="19825" y="15906"/>
                    </a:cubicBezTo>
                    <a:cubicBezTo>
                      <a:pt x="20428" y="15906"/>
                      <a:pt x="21089" y="15654"/>
                      <a:pt x="21653" y="15539"/>
                    </a:cubicBezTo>
                    <a:cubicBezTo>
                      <a:pt x="22414" y="15389"/>
                      <a:pt x="23176" y="15267"/>
                      <a:pt x="23937" y="15145"/>
                    </a:cubicBezTo>
                    <a:cubicBezTo>
                      <a:pt x="24739" y="15022"/>
                      <a:pt x="25541" y="14914"/>
                      <a:pt x="26343" y="14819"/>
                    </a:cubicBezTo>
                    <a:cubicBezTo>
                      <a:pt x="26900" y="14751"/>
                      <a:pt x="27498" y="14723"/>
                      <a:pt x="28042" y="14574"/>
                    </a:cubicBezTo>
                    <a:close/>
                    <a:moveTo>
                      <a:pt x="47248" y="13813"/>
                    </a:moveTo>
                    <a:cubicBezTo>
                      <a:pt x="47411" y="13840"/>
                      <a:pt x="47547" y="13881"/>
                      <a:pt x="47601" y="13949"/>
                    </a:cubicBezTo>
                    <a:cubicBezTo>
                      <a:pt x="47764" y="14193"/>
                      <a:pt x="47669" y="14968"/>
                      <a:pt x="47655" y="15240"/>
                    </a:cubicBezTo>
                    <a:cubicBezTo>
                      <a:pt x="47642" y="15743"/>
                      <a:pt x="47587" y="16232"/>
                      <a:pt x="47479" y="16721"/>
                    </a:cubicBezTo>
                    <a:cubicBezTo>
                      <a:pt x="47288" y="17510"/>
                      <a:pt x="46948" y="18271"/>
                      <a:pt x="46418" y="18896"/>
                    </a:cubicBezTo>
                    <a:cubicBezTo>
                      <a:pt x="45195" y="20351"/>
                      <a:pt x="43292" y="20391"/>
                      <a:pt x="41539" y="20405"/>
                    </a:cubicBezTo>
                    <a:cubicBezTo>
                      <a:pt x="41471" y="20406"/>
                      <a:pt x="41403" y="20407"/>
                      <a:pt x="41334" y="20407"/>
                    </a:cubicBezTo>
                    <a:cubicBezTo>
                      <a:pt x="39693" y="20407"/>
                      <a:pt x="37943" y="20080"/>
                      <a:pt x="36781" y="18815"/>
                    </a:cubicBezTo>
                    <a:cubicBezTo>
                      <a:pt x="35789" y="17727"/>
                      <a:pt x="35653" y="16341"/>
                      <a:pt x="35341" y="14982"/>
                    </a:cubicBezTo>
                    <a:cubicBezTo>
                      <a:pt x="35313" y="14832"/>
                      <a:pt x="35300" y="14669"/>
                      <a:pt x="35273" y="14506"/>
                    </a:cubicBezTo>
                    <a:cubicBezTo>
                      <a:pt x="35273" y="14424"/>
                      <a:pt x="35246" y="14356"/>
                      <a:pt x="35232" y="14275"/>
                    </a:cubicBezTo>
                    <a:lnTo>
                      <a:pt x="35504" y="14275"/>
                    </a:lnTo>
                    <a:cubicBezTo>
                      <a:pt x="36849" y="14248"/>
                      <a:pt x="38209" y="14207"/>
                      <a:pt x="39554" y="14166"/>
                    </a:cubicBezTo>
                    <a:cubicBezTo>
                      <a:pt x="40900" y="14125"/>
                      <a:pt x="42259" y="14071"/>
                      <a:pt x="43605" y="14017"/>
                    </a:cubicBezTo>
                    <a:cubicBezTo>
                      <a:pt x="44298" y="13989"/>
                      <a:pt x="44978" y="13949"/>
                      <a:pt x="45671" y="13921"/>
                    </a:cubicBezTo>
                    <a:cubicBezTo>
                      <a:pt x="46174" y="13894"/>
                      <a:pt x="46745" y="13921"/>
                      <a:pt x="47248" y="13813"/>
                    </a:cubicBezTo>
                    <a:close/>
                    <a:moveTo>
                      <a:pt x="15387" y="16300"/>
                    </a:moveTo>
                    <a:lnTo>
                      <a:pt x="15387" y="16300"/>
                    </a:lnTo>
                    <a:cubicBezTo>
                      <a:pt x="14939" y="17061"/>
                      <a:pt x="14490" y="17822"/>
                      <a:pt x="14042" y="18584"/>
                    </a:cubicBezTo>
                    <a:cubicBezTo>
                      <a:pt x="12098" y="18964"/>
                      <a:pt x="10181" y="19549"/>
                      <a:pt x="8265" y="20038"/>
                    </a:cubicBezTo>
                    <a:cubicBezTo>
                      <a:pt x="7626" y="20201"/>
                      <a:pt x="6974" y="20364"/>
                      <a:pt x="6335" y="20527"/>
                    </a:cubicBezTo>
                    <a:cubicBezTo>
                      <a:pt x="6280" y="20269"/>
                      <a:pt x="6212" y="20011"/>
                      <a:pt x="6172" y="19739"/>
                    </a:cubicBezTo>
                    <a:cubicBezTo>
                      <a:pt x="6117" y="19481"/>
                      <a:pt x="6063" y="19222"/>
                      <a:pt x="6022" y="18951"/>
                    </a:cubicBezTo>
                    <a:cubicBezTo>
                      <a:pt x="6009" y="18883"/>
                      <a:pt x="5981" y="18774"/>
                      <a:pt x="5954" y="18652"/>
                    </a:cubicBezTo>
                    <a:cubicBezTo>
                      <a:pt x="7150" y="18353"/>
                      <a:pt x="8346" y="18053"/>
                      <a:pt x="9543" y="17754"/>
                    </a:cubicBezTo>
                    <a:cubicBezTo>
                      <a:pt x="10616" y="17496"/>
                      <a:pt x="11690" y="17238"/>
                      <a:pt x="12764" y="16980"/>
                    </a:cubicBezTo>
                    <a:cubicBezTo>
                      <a:pt x="13321" y="16844"/>
                      <a:pt x="13892" y="16694"/>
                      <a:pt x="14463" y="16558"/>
                    </a:cubicBezTo>
                    <a:cubicBezTo>
                      <a:pt x="14762" y="16490"/>
                      <a:pt x="15088" y="16409"/>
                      <a:pt x="15387" y="16300"/>
                    </a:cubicBezTo>
                    <a:close/>
                    <a:moveTo>
                      <a:pt x="5506" y="18774"/>
                    </a:moveTo>
                    <a:cubicBezTo>
                      <a:pt x="5601" y="19399"/>
                      <a:pt x="5723" y="20024"/>
                      <a:pt x="5859" y="20650"/>
                    </a:cubicBezTo>
                    <a:lnTo>
                      <a:pt x="5873" y="20650"/>
                    </a:lnTo>
                    <a:cubicBezTo>
                      <a:pt x="4704" y="20949"/>
                      <a:pt x="3535" y="21248"/>
                      <a:pt x="2379" y="21533"/>
                    </a:cubicBezTo>
                    <a:cubicBezTo>
                      <a:pt x="2151" y="21594"/>
                      <a:pt x="1886" y="21667"/>
                      <a:pt x="1640" y="21667"/>
                    </a:cubicBezTo>
                    <a:cubicBezTo>
                      <a:pt x="1389" y="21667"/>
                      <a:pt x="1158" y="21590"/>
                      <a:pt x="1007" y="21343"/>
                    </a:cubicBezTo>
                    <a:cubicBezTo>
                      <a:pt x="857" y="21098"/>
                      <a:pt x="708" y="20514"/>
                      <a:pt x="789" y="20228"/>
                    </a:cubicBezTo>
                    <a:cubicBezTo>
                      <a:pt x="911" y="19793"/>
                      <a:pt x="1768" y="19739"/>
                      <a:pt x="2135" y="19630"/>
                    </a:cubicBezTo>
                    <a:cubicBezTo>
                      <a:pt x="2638" y="19508"/>
                      <a:pt x="3141" y="19372"/>
                      <a:pt x="3644" y="19250"/>
                    </a:cubicBezTo>
                    <a:cubicBezTo>
                      <a:pt x="4255" y="19086"/>
                      <a:pt x="4880" y="18937"/>
                      <a:pt x="5506" y="18774"/>
                    </a:cubicBezTo>
                    <a:close/>
                    <a:moveTo>
                      <a:pt x="25106" y="17958"/>
                    </a:moveTo>
                    <a:cubicBezTo>
                      <a:pt x="25323" y="19032"/>
                      <a:pt x="25663" y="20065"/>
                      <a:pt x="25948" y="21112"/>
                    </a:cubicBezTo>
                    <a:cubicBezTo>
                      <a:pt x="26098" y="21655"/>
                      <a:pt x="26247" y="22199"/>
                      <a:pt x="26383" y="22743"/>
                    </a:cubicBezTo>
                    <a:cubicBezTo>
                      <a:pt x="26492" y="23164"/>
                      <a:pt x="26546" y="23667"/>
                      <a:pt x="26710" y="24088"/>
                    </a:cubicBezTo>
                    <a:cubicBezTo>
                      <a:pt x="25921" y="24069"/>
                      <a:pt x="25132" y="24056"/>
                      <a:pt x="24346" y="24056"/>
                    </a:cubicBezTo>
                    <a:cubicBezTo>
                      <a:pt x="23466" y="24056"/>
                      <a:pt x="22590" y="24073"/>
                      <a:pt x="21721" y="24116"/>
                    </a:cubicBezTo>
                    <a:cubicBezTo>
                      <a:pt x="21952" y="23096"/>
                      <a:pt x="22102" y="22063"/>
                      <a:pt x="22306" y="21044"/>
                    </a:cubicBezTo>
                    <a:cubicBezTo>
                      <a:pt x="22482" y="20119"/>
                      <a:pt x="22768" y="19154"/>
                      <a:pt x="22836" y="18217"/>
                    </a:cubicBezTo>
                    <a:cubicBezTo>
                      <a:pt x="23121" y="18176"/>
                      <a:pt x="23407" y="18149"/>
                      <a:pt x="23692" y="18108"/>
                    </a:cubicBezTo>
                    <a:cubicBezTo>
                      <a:pt x="24168" y="18053"/>
                      <a:pt x="24644" y="18013"/>
                      <a:pt x="25106" y="17958"/>
                    </a:cubicBezTo>
                    <a:close/>
                    <a:moveTo>
                      <a:pt x="13525" y="19467"/>
                    </a:moveTo>
                    <a:lnTo>
                      <a:pt x="13525" y="19467"/>
                    </a:lnTo>
                    <a:cubicBezTo>
                      <a:pt x="13376" y="19739"/>
                      <a:pt x="13212" y="20011"/>
                      <a:pt x="13063" y="20269"/>
                    </a:cubicBezTo>
                    <a:cubicBezTo>
                      <a:pt x="12642" y="20989"/>
                      <a:pt x="12234" y="21696"/>
                      <a:pt x="11826" y="22403"/>
                    </a:cubicBezTo>
                    <a:cubicBezTo>
                      <a:pt x="11527" y="22933"/>
                      <a:pt x="11051" y="23518"/>
                      <a:pt x="10902" y="24129"/>
                    </a:cubicBezTo>
                    <a:cubicBezTo>
                      <a:pt x="10542" y="24122"/>
                      <a:pt x="10178" y="24119"/>
                      <a:pt x="9813" y="24119"/>
                    </a:cubicBezTo>
                    <a:cubicBezTo>
                      <a:pt x="9447" y="24119"/>
                      <a:pt x="9080" y="24122"/>
                      <a:pt x="8713" y="24129"/>
                    </a:cubicBezTo>
                    <a:cubicBezTo>
                      <a:pt x="8510" y="23572"/>
                      <a:pt x="8279" y="23042"/>
                      <a:pt x="8061" y="22498"/>
                    </a:cubicBezTo>
                    <a:cubicBezTo>
                      <a:pt x="7857" y="21995"/>
                      <a:pt x="7680" y="21452"/>
                      <a:pt x="7409" y="20962"/>
                    </a:cubicBezTo>
                    <a:cubicBezTo>
                      <a:pt x="9447" y="20486"/>
                      <a:pt x="11513" y="20052"/>
                      <a:pt x="13525" y="19467"/>
                    </a:cubicBezTo>
                    <a:close/>
                    <a:moveTo>
                      <a:pt x="21354" y="8702"/>
                    </a:moveTo>
                    <a:cubicBezTo>
                      <a:pt x="21912" y="8702"/>
                      <a:pt x="22469" y="8716"/>
                      <a:pt x="23026" y="8716"/>
                    </a:cubicBezTo>
                    <a:cubicBezTo>
                      <a:pt x="22985" y="8770"/>
                      <a:pt x="22945" y="8824"/>
                      <a:pt x="22917" y="8892"/>
                    </a:cubicBezTo>
                    <a:cubicBezTo>
                      <a:pt x="22700" y="9232"/>
                      <a:pt x="22482" y="9586"/>
                      <a:pt x="22279" y="9925"/>
                    </a:cubicBezTo>
                    <a:cubicBezTo>
                      <a:pt x="21857" y="10619"/>
                      <a:pt x="21436" y="11298"/>
                      <a:pt x="21014" y="11991"/>
                    </a:cubicBezTo>
                    <a:cubicBezTo>
                      <a:pt x="20158" y="13405"/>
                      <a:pt x="19315" y="14819"/>
                      <a:pt x="18473" y="16232"/>
                    </a:cubicBezTo>
                    <a:cubicBezTo>
                      <a:pt x="17657" y="17632"/>
                      <a:pt x="16842" y="19019"/>
                      <a:pt x="16053" y="20432"/>
                    </a:cubicBezTo>
                    <a:cubicBezTo>
                      <a:pt x="15659" y="21139"/>
                      <a:pt x="15265" y="21832"/>
                      <a:pt x="14871" y="22539"/>
                    </a:cubicBezTo>
                    <a:cubicBezTo>
                      <a:pt x="14585" y="23069"/>
                      <a:pt x="14273" y="23599"/>
                      <a:pt x="14042" y="24156"/>
                    </a:cubicBezTo>
                    <a:lnTo>
                      <a:pt x="12723" y="24156"/>
                    </a:lnTo>
                    <a:cubicBezTo>
                      <a:pt x="12343" y="24156"/>
                      <a:pt x="11962" y="24156"/>
                      <a:pt x="11595" y="24143"/>
                    </a:cubicBezTo>
                    <a:cubicBezTo>
                      <a:pt x="11908" y="23721"/>
                      <a:pt x="12139" y="23164"/>
                      <a:pt x="12383" y="22729"/>
                    </a:cubicBezTo>
                    <a:cubicBezTo>
                      <a:pt x="12764" y="22077"/>
                      <a:pt x="13131" y="21424"/>
                      <a:pt x="13512" y="20772"/>
                    </a:cubicBezTo>
                    <a:cubicBezTo>
                      <a:pt x="14313" y="19386"/>
                      <a:pt x="15129" y="17999"/>
                      <a:pt x="15931" y="16613"/>
                    </a:cubicBezTo>
                    <a:cubicBezTo>
                      <a:pt x="16733" y="15254"/>
                      <a:pt x="17535" y="13908"/>
                      <a:pt x="18337" y="12549"/>
                    </a:cubicBezTo>
                    <a:cubicBezTo>
                      <a:pt x="19084" y="11285"/>
                      <a:pt x="19886" y="10034"/>
                      <a:pt x="20525" y="8716"/>
                    </a:cubicBezTo>
                    <a:cubicBezTo>
                      <a:pt x="20811" y="8716"/>
                      <a:pt x="21096" y="8702"/>
                      <a:pt x="21354" y="8702"/>
                    </a:cubicBezTo>
                    <a:close/>
                    <a:moveTo>
                      <a:pt x="22401" y="18271"/>
                    </a:moveTo>
                    <a:lnTo>
                      <a:pt x="22401" y="18271"/>
                    </a:lnTo>
                    <a:cubicBezTo>
                      <a:pt x="22075" y="19100"/>
                      <a:pt x="21925" y="20024"/>
                      <a:pt x="21735" y="20881"/>
                    </a:cubicBezTo>
                    <a:cubicBezTo>
                      <a:pt x="21477" y="21954"/>
                      <a:pt x="21191" y="23042"/>
                      <a:pt x="21028" y="24143"/>
                    </a:cubicBezTo>
                    <a:lnTo>
                      <a:pt x="19913" y="24143"/>
                    </a:lnTo>
                    <a:cubicBezTo>
                      <a:pt x="18146" y="24156"/>
                      <a:pt x="16379" y="24156"/>
                      <a:pt x="14599" y="24156"/>
                    </a:cubicBezTo>
                    <a:cubicBezTo>
                      <a:pt x="14857" y="23762"/>
                      <a:pt x="15088" y="23341"/>
                      <a:pt x="15333" y="22933"/>
                    </a:cubicBezTo>
                    <a:cubicBezTo>
                      <a:pt x="15727" y="22226"/>
                      <a:pt x="16135" y="21533"/>
                      <a:pt x="16529" y="20826"/>
                    </a:cubicBezTo>
                    <a:cubicBezTo>
                      <a:pt x="16910" y="20187"/>
                      <a:pt x="17290" y="19535"/>
                      <a:pt x="17657" y="18896"/>
                    </a:cubicBezTo>
                    <a:cubicBezTo>
                      <a:pt x="18568" y="18883"/>
                      <a:pt x="19479" y="18665"/>
                      <a:pt x="20362" y="18543"/>
                    </a:cubicBezTo>
                    <a:cubicBezTo>
                      <a:pt x="21042" y="18448"/>
                      <a:pt x="21721" y="18353"/>
                      <a:pt x="22401" y="18271"/>
                    </a:cubicBezTo>
                    <a:close/>
                    <a:moveTo>
                      <a:pt x="7137" y="21030"/>
                    </a:moveTo>
                    <a:cubicBezTo>
                      <a:pt x="7259" y="21628"/>
                      <a:pt x="7517" y="22226"/>
                      <a:pt x="7735" y="22797"/>
                    </a:cubicBezTo>
                    <a:cubicBezTo>
                      <a:pt x="7898" y="23246"/>
                      <a:pt x="8047" y="23694"/>
                      <a:pt x="8224" y="24143"/>
                    </a:cubicBezTo>
                    <a:cubicBezTo>
                      <a:pt x="7939" y="24143"/>
                      <a:pt x="7667" y="24156"/>
                      <a:pt x="7381" y="24184"/>
                    </a:cubicBezTo>
                    <a:cubicBezTo>
                      <a:pt x="7300" y="23817"/>
                      <a:pt x="7137" y="23463"/>
                      <a:pt x="7028" y="23123"/>
                    </a:cubicBezTo>
                    <a:cubicBezTo>
                      <a:pt x="6851" y="22552"/>
                      <a:pt x="6688" y="21982"/>
                      <a:pt x="6539" y="21397"/>
                    </a:cubicBezTo>
                    <a:cubicBezTo>
                      <a:pt x="6525" y="21329"/>
                      <a:pt x="6512" y="21261"/>
                      <a:pt x="6484" y="21180"/>
                    </a:cubicBezTo>
                    <a:cubicBezTo>
                      <a:pt x="6512" y="21180"/>
                      <a:pt x="6525" y="21180"/>
                      <a:pt x="6552" y="21166"/>
                    </a:cubicBezTo>
                    <a:cubicBezTo>
                      <a:pt x="6743" y="21125"/>
                      <a:pt x="6933" y="21071"/>
                      <a:pt x="7137" y="21030"/>
                    </a:cubicBezTo>
                    <a:close/>
                    <a:moveTo>
                      <a:pt x="29713" y="17564"/>
                    </a:moveTo>
                    <a:cubicBezTo>
                      <a:pt x="30284" y="18584"/>
                      <a:pt x="30842" y="19589"/>
                      <a:pt x="31426" y="20609"/>
                    </a:cubicBezTo>
                    <a:cubicBezTo>
                      <a:pt x="32133" y="21832"/>
                      <a:pt x="32826" y="23137"/>
                      <a:pt x="33682" y="24265"/>
                    </a:cubicBezTo>
                    <a:cubicBezTo>
                      <a:pt x="32282" y="24224"/>
                      <a:pt x="30882" y="24184"/>
                      <a:pt x="29482" y="24156"/>
                    </a:cubicBezTo>
                    <a:cubicBezTo>
                      <a:pt x="28803" y="24143"/>
                      <a:pt x="28123" y="24129"/>
                      <a:pt x="27430" y="24102"/>
                    </a:cubicBezTo>
                    <a:cubicBezTo>
                      <a:pt x="27430" y="23626"/>
                      <a:pt x="27199" y="23110"/>
                      <a:pt x="27090" y="22661"/>
                    </a:cubicBezTo>
                    <a:cubicBezTo>
                      <a:pt x="26913" y="22050"/>
                      <a:pt x="26737" y="21438"/>
                      <a:pt x="26560" y="20840"/>
                    </a:cubicBezTo>
                    <a:cubicBezTo>
                      <a:pt x="26247" y="19848"/>
                      <a:pt x="25935" y="18855"/>
                      <a:pt x="25500" y="17931"/>
                    </a:cubicBezTo>
                    <a:cubicBezTo>
                      <a:pt x="25976" y="17877"/>
                      <a:pt x="26465" y="17836"/>
                      <a:pt x="26941" y="17795"/>
                    </a:cubicBezTo>
                    <a:cubicBezTo>
                      <a:pt x="27484" y="17754"/>
                      <a:pt x="28028" y="17727"/>
                      <a:pt x="28572" y="17686"/>
                    </a:cubicBezTo>
                    <a:cubicBezTo>
                      <a:pt x="28952" y="17673"/>
                      <a:pt x="29360" y="17700"/>
                      <a:pt x="29713" y="17564"/>
                    </a:cubicBezTo>
                    <a:close/>
                    <a:moveTo>
                      <a:pt x="27607" y="8661"/>
                    </a:moveTo>
                    <a:cubicBezTo>
                      <a:pt x="29510" y="11203"/>
                      <a:pt x="31086" y="13962"/>
                      <a:pt x="32649" y="16721"/>
                    </a:cubicBezTo>
                    <a:cubicBezTo>
                      <a:pt x="33451" y="18121"/>
                      <a:pt x="34253" y="19535"/>
                      <a:pt x="35096" y="20908"/>
                    </a:cubicBezTo>
                    <a:cubicBezTo>
                      <a:pt x="35844" y="22090"/>
                      <a:pt x="36591" y="23341"/>
                      <a:pt x="37502" y="24415"/>
                    </a:cubicBezTo>
                    <a:cubicBezTo>
                      <a:pt x="37216" y="24401"/>
                      <a:pt x="36917" y="24387"/>
                      <a:pt x="36632" y="24374"/>
                    </a:cubicBezTo>
                    <a:cubicBezTo>
                      <a:pt x="35939" y="24347"/>
                      <a:pt x="35232" y="24319"/>
                      <a:pt x="34525" y="24306"/>
                    </a:cubicBezTo>
                    <a:cubicBezTo>
                      <a:pt x="34525" y="24238"/>
                      <a:pt x="34512" y="24184"/>
                      <a:pt x="34484" y="24129"/>
                    </a:cubicBezTo>
                    <a:cubicBezTo>
                      <a:pt x="33710" y="22784"/>
                      <a:pt x="32799" y="21506"/>
                      <a:pt x="31997" y="20160"/>
                    </a:cubicBezTo>
                    <a:cubicBezTo>
                      <a:pt x="31195" y="18787"/>
                      <a:pt x="30407" y="17401"/>
                      <a:pt x="29618" y="16015"/>
                    </a:cubicBezTo>
                    <a:cubicBezTo>
                      <a:pt x="28844" y="14655"/>
                      <a:pt x="28069" y="13310"/>
                      <a:pt x="27226" y="11991"/>
                    </a:cubicBezTo>
                    <a:cubicBezTo>
                      <a:pt x="26533" y="10904"/>
                      <a:pt x="25826" y="9694"/>
                      <a:pt x="24956" y="8702"/>
                    </a:cubicBezTo>
                    <a:cubicBezTo>
                      <a:pt x="25486" y="8688"/>
                      <a:pt x="26016" y="8688"/>
                      <a:pt x="26560" y="8675"/>
                    </a:cubicBezTo>
                    <a:cubicBezTo>
                      <a:pt x="26715" y="8675"/>
                      <a:pt x="26915" y="8684"/>
                      <a:pt x="27126" y="8684"/>
                    </a:cubicBezTo>
                    <a:cubicBezTo>
                      <a:pt x="27285" y="8684"/>
                      <a:pt x="27449" y="8679"/>
                      <a:pt x="27607" y="8661"/>
                    </a:cubicBezTo>
                    <a:close/>
                    <a:moveTo>
                      <a:pt x="4065" y="27609"/>
                    </a:moveTo>
                    <a:lnTo>
                      <a:pt x="4065" y="27609"/>
                    </a:lnTo>
                    <a:cubicBezTo>
                      <a:pt x="4038" y="28207"/>
                      <a:pt x="4024" y="28818"/>
                      <a:pt x="4038" y="29430"/>
                    </a:cubicBezTo>
                    <a:cubicBezTo>
                      <a:pt x="4038" y="30055"/>
                      <a:pt x="4038" y="30694"/>
                      <a:pt x="4092" y="31319"/>
                    </a:cubicBezTo>
                    <a:cubicBezTo>
                      <a:pt x="4106" y="31401"/>
                      <a:pt x="4119" y="31483"/>
                      <a:pt x="4133" y="31564"/>
                    </a:cubicBezTo>
                    <a:lnTo>
                      <a:pt x="3902" y="31564"/>
                    </a:lnTo>
                    <a:cubicBezTo>
                      <a:pt x="3521" y="31537"/>
                      <a:pt x="2923" y="31605"/>
                      <a:pt x="2583" y="31428"/>
                    </a:cubicBezTo>
                    <a:cubicBezTo>
                      <a:pt x="2230" y="31238"/>
                      <a:pt x="2339" y="30368"/>
                      <a:pt x="2325" y="29987"/>
                    </a:cubicBezTo>
                    <a:cubicBezTo>
                      <a:pt x="2312" y="29593"/>
                      <a:pt x="2162" y="28941"/>
                      <a:pt x="2434" y="28655"/>
                    </a:cubicBezTo>
                    <a:cubicBezTo>
                      <a:pt x="2692" y="28370"/>
                      <a:pt x="3154" y="28207"/>
                      <a:pt x="3467" y="28017"/>
                    </a:cubicBezTo>
                    <a:cubicBezTo>
                      <a:pt x="3671" y="27881"/>
                      <a:pt x="3875" y="27745"/>
                      <a:pt x="4065" y="27609"/>
                    </a:cubicBezTo>
                    <a:close/>
                    <a:moveTo>
                      <a:pt x="24589" y="24646"/>
                    </a:moveTo>
                    <a:cubicBezTo>
                      <a:pt x="25595" y="24700"/>
                      <a:pt x="26614" y="24741"/>
                      <a:pt x="27620" y="24782"/>
                    </a:cubicBezTo>
                    <a:cubicBezTo>
                      <a:pt x="29686" y="24890"/>
                      <a:pt x="31766" y="24985"/>
                      <a:pt x="33832" y="25081"/>
                    </a:cubicBezTo>
                    <a:cubicBezTo>
                      <a:pt x="35912" y="25162"/>
                      <a:pt x="37978" y="25244"/>
                      <a:pt x="40057" y="25339"/>
                    </a:cubicBezTo>
                    <a:cubicBezTo>
                      <a:pt x="40533" y="25366"/>
                      <a:pt x="41022" y="25380"/>
                      <a:pt x="41498" y="25407"/>
                    </a:cubicBezTo>
                    <a:cubicBezTo>
                      <a:pt x="41783" y="25420"/>
                      <a:pt x="42055" y="25434"/>
                      <a:pt x="42327" y="25448"/>
                    </a:cubicBezTo>
                    <a:cubicBezTo>
                      <a:pt x="42599" y="25461"/>
                      <a:pt x="42708" y="25420"/>
                      <a:pt x="42803" y="25665"/>
                    </a:cubicBezTo>
                    <a:cubicBezTo>
                      <a:pt x="42980" y="26086"/>
                      <a:pt x="42966" y="26698"/>
                      <a:pt x="43007" y="27147"/>
                    </a:cubicBezTo>
                    <a:cubicBezTo>
                      <a:pt x="43047" y="27690"/>
                      <a:pt x="43075" y="28220"/>
                      <a:pt x="43061" y="28751"/>
                    </a:cubicBezTo>
                    <a:cubicBezTo>
                      <a:pt x="43061" y="29321"/>
                      <a:pt x="43020" y="29892"/>
                      <a:pt x="42966" y="30450"/>
                    </a:cubicBezTo>
                    <a:cubicBezTo>
                      <a:pt x="42925" y="30749"/>
                      <a:pt x="42884" y="31048"/>
                      <a:pt x="42844" y="31333"/>
                    </a:cubicBezTo>
                    <a:cubicBezTo>
                      <a:pt x="42776" y="31714"/>
                      <a:pt x="42816" y="31768"/>
                      <a:pt x="42449" y="31809"/>
                    </a:cubicBezTo>
                    <a:cubicBezTo>
                      <a:pt x="42100" y="31843"/>
                      <a:pt x="41753" y="31854"/>
                      <a:pt x="41405" y="31854"/>
                    </a:cubicBezTo>
                    <a:cubicBezTo>
                      <a:pt x="40704" y="31854"/>
                      <a:pt x="40004" y="31808"/>
                      <a:pt x="39300" y="31808"/>
                    </a:cubicBezTo>
                    <a:cubicBezTo>
                      <a:pt x="39239" y="31808"/>
                      <a:pt x="39179" y="31808"/>
                      <a:pt x="39119" y="31809"/>
                    </a:cubicBezTo>
                    <a:cubicBezTo>
                      <a:pt x="39119" y="31537"/>
                      <a:pt x="39106" y="31251"/>
                      <a:pt x="39079" y="30980"/>
                    </a:cubicBezTo>
                    <a:cubicBezTo>
                      <a:pt x="38700" y="27912"/>
                      <a:pt x="36105" y="25583"/>
                      <a:pt x="33002" y="25583"/>
                    </a:cubicBezTo>
                    <a:cubicBezTo>
                      <a:pt x="32984" y="25583"/>
                      <a:pt x="32966" y="25583"/>
                      <a:pt x="32948" y="25584"/>
                    </a:cubicBezTo>
                    <a:cubicBezTo>
                      <a:pt x="31304" y="25584"/>
                      <a:pt x="29741" y="26318"/>
                      <a:pt x="28721" y="27609"/>
                    </a:cubicBezTo>
                    <a:cubicBezTo>
                      <a:pt x="28232" y="28248"/>
                      <a:pt x="27824" y="29009"/>
                      <a:pt x="27607" y="29811"/>
                    </a:cubicBezTo>
                    <a:cubicBezTo>
                      <a:pt x="27403" y="30368"/>
                      <a:pt x="27294" y="30966"/>
                      <a:pt x="27308" y="31578"/>
                    </a:cubicBezTo>
                    <a:cubicBezTo>
                      <a:pt x="27135" y="31555"/>
                      <a:pt x="26959" y="31547"/>
                      <a:pt x="26781" y="31547"/>
                    </a:cubicBezTo>
                    <a:cubicBezTo>
                      <a:pt x="26424" y="31547"/>
                      <a:pt x="26062" y="31578"/>
                      <a:pt x="25717" y="31578"/>
                    </a:cubicBezTo>
                    <a:cubicBezTo>
                      <a:pt x="25065" y="31578"/>
                      <a:pt x="24413" y="31564"/>
                      <a:pt x="23760" y="31550"/>
                    </a:cubicBezTo>
                    <a:cubicBezTo>
                      <a:pt x="23121" y="31537"/>
                      <a:pt x="22469" y="31523"/>
                      <a:pt x="21816" y="31496"/>
                    </a:cubicBezTo>
                    <a:cubicBezTo>
                      <a:pt x="21512" y="31488"/>
                      <a:pt x="21203" y="31472"/>
                      <a:pt x="20892" y="31472"/>
                    </a:cubicBezTo>
                    <a:cubicBezTo>
                      <a:pt x="20662" y="31472"/>
                      <a:pt x="20430" y="31481"/>
                      <a:pt x="20199" y="31510"/>
                    </a:cubicBezTo>
                    <a:cubicBezTo>
                      <a:pt x="20199" y="31333"/>
                      <a:pt x="20185" y="31156"/>
                      <a:pt x="20158" y="30980"/>
                    </a:cubicBezTo>
                    <a:cubicBezTo>
                      <a:pt x="19780" y="27912"/>
                      <a:pt x="17198" y="25583"/>
                      <a:pt x="14082" y="25583"/>
                    </a:cubicBezTo>
                    <a:cubicBezTo>
                      <a:pt x="14064" y="25583"/>
                      <a:pt x="14046" y="25583"/>
                      <a:pt x="14028" y="25584"/>
                    </a:cubicBezTo>
                    <a:cubicBezTo>
                      <a:pt x="12397" y="25584"/>
                      <a:pt x="10820" y="26318"/>
                      <a:pt x="9801" y="27609"/>
                    </a:cubicBezTo>
                    <a:cubicBezTo>
                      <a:pt x="9312" y="28248"/>
                      <a:pt x="8904" y="29009"/>
                      <a:pt x="8686" y="29811"/>
                    </a:cubicBezTo>
                    <a:cubicBezTo>
                      <a:pt x="8510" y="30314"/>
                      <a:pt x="8414" y="30844"/>
                      <a:pt x="8387" y="31387"/>
                    </a:cubicBezTo>
                    <a:cubicBezTo>
                      <a:pt x="7409" y="31387"/>
                      <a:pt x="6416" y="31401"/>
                      <a:pt x="5438" y="31415"/>
                    </a:cubicBezTo>
                    <a:cubicBezTo>
                      <a:pt x="5374" y="31415"/>
                      <a:pt x="5314" y="31417"/>
                      <a:pt x="5256" y="31417"/>
                    </a:cubicBezTo>
                    <a:cubicBezTo>
                      <a:pt x="5056" y="31417"/>
                      <a:pt x="4897" y="31392"/>
                      <a:pt x="4812" y="31170"/>
                    </a:cubicBezTo>
                    <a:cubicBezTo>
                      <a:pt x="4731" y="30966"/>
                      <a:pt x="4758" y="30667"/>
                      <a:pt x="4745" y="30450"/>
                    </a:cubicBezTo>
                    <a:cubicBezTo>
                      <a:pt x="4690" y="29906"/>
                      <a:pt x="4663" y="29376"/>
                      <a:pt x="4649" y="28832"/>
                    </a:cubicBezTo>
                    <a:cubicBezTo>
                      <a:pt x="4636" y="28356"/>
                      <a:pt x="4636" y="27881"/>
                      <a:pt x="4649" y="27405"/>
                    </a:cubicBezTo>
                    <a:cubicBezTo>
                      <a:pt x="4649" y="26929"/>
                      <a:pt x="4581" y="26250"/>
                      <a:pt x="4745" y="25787"/>
                    </a:cubicBezTo>
                    <a:cubicBezTo>
                      <a:pt x="4880" y="25393"/>
                      <a:pt x="5044" y="25380"/>
                      <a:pt x="5411" y="25312"/>
                    </a:cubicBezTo>
                    <a:cubicBezTo>
                      <a:pt x="5669" y="25271"/>
                      <a:pt x="5927" y="25244"/>
                      <a:pt x="6185" y="25217"/>
                    </a:cubicBezTo>
                    <a:cubicBezTo>
                      <a:pt x="6688" y="25149"/>
                      <a:pt x="7178" y="25108"/>
                      <a:pt x="7680" y="25081"/>
                    </a:cubicBezTo>
                    <a:cubicBezTo>
                      <a:pt x="11785" y="24890"/>
                      <a:pt x="15904" y="24863"/>
                      <a:pt x="20022" y="24782"/>
                    </a:cubicBezTo>
                    <a:cubicBezTo>
                      <a:pt x="21205" y="24754"/>
                      <a:pt x="22387" y="24727"/>
                      <a:pt x="23570" y="24686"/>
                    </a:cubicBezTo>
                    <a:cubicBezTo>
                      <a:pt x="23910" y="24686"/>
                      <a:pt x="24249" y="24659"/>
                      <a:pt x="24589" y="24646"/>
                    </a:cubicBezTo>
                    <a:close/>
                    <a:moveTo>
                      <a:pt x="14086" y="26348"/>
                    </a:moveTo>
                    <a:cubicBezTo>
                      <a:pt x="16366" y="26348"/>
                      <a:pt x="18528" y="27855"/>
                      <a:pt x="19207" y="30083"/>
                    </a:cubicBezTo>
                    <a:cubicBezTo>
                      <a:pt x="19995" y="32706"/>
                      <a:pt x="18799" y="36253"/>
                      <a:pt x="15795" y="36702"/>
                    </a:cubicBezTo>
                    <a:cubicBezTo>
                      <a:pt x="15453" y="36755"/>
                      <a:pt x="15098" y="36782"/>
                      <a:pt x="14738" y="36782"/>
                    </a:cubicBezTo>
                    <a:cubicBezTo>
                      <a:pt x="13611" y="36782"/>
                      <a:pt x="12441" y="36515"/>
                      <a:pt x="11513" y="35927"/>
                    </a:cubicBezTo>
                    <a:cubicBezTo>
                      <a:pt x="10412" y="35234"/>
                      <a:pt x="9583" y="34119"/>
                      <a:pt x="9216" y="32869"/>
                    </a:cubicBezTo>
                    <a:cubicBezTo>
                      <a:pt x="8632" y="30898"/>
                      <a:pt x="9393" y="28859"/>
                      <a:pt x="10847" y="27541"/>
                    </a:cubicBezTo>
                    <a:cubicBezTo>
                      <a:pt x="11500" y="26997"/>
                      <a:pt x="12275" y="26603"/>
                      <a:pt x="13117" y="26440"/>
                    </a:cubicBezTo>
                    <a:cubicBezTo>
                      <a:pt x="13440" y="26378"/>
                      <a:pt x="13764" y="26348"/>
                      <a:pt x="14086" y="26348"/>
                    </a:cubicBezTo>
                    <a:close/>
                    <a:moveTo>
                      <a:pt x="32997" y="26348"/>
                    </a:moveTo>
                    <a:cubicBezTo>
                      <a:pt x="35286" y="26348"/>
                      <a:pt x="37446" y="27855"/>
                      <a:pt x="38114" y="30083"/>
                    </a:cubicBezTo>
                    <a:cubicBezTo>
                      <a:pt x="38902" y="32706"/>
                      <a:pt x="37719" y="36253"/>
                      <a:pt x="34715" y="36702"/>
                    </a:cubicBezTo>
                    <a:cubicBezTo>
                      <a:pt x="34374" y="36755"/>
                      <a:pt x="34018" y="36782"/>
                      <a:pt x="33659" y="36782"/>
                    </a:cubicBezTo>
                    <a:cubicBezTo>
                      <a:pt x="32531" y="36782"/>
                      <a:pt x="31361" y="36515"/>
                      <a:pt x="30434" y="35927"/>
                    </a:cubicBezTo>
                    <a:cubicBezTo>
                      <a:pt x="29319" y="35234"/>
                      <a:pt x="28490" y="34119"/>
                      <a:pt x="28123" y="32869"/>
                    </a:cubicBezTo>
                    <a:cubicBezTo>
                      <a:pt x="27552" y="30898"/>
                      <a:pt x="28313" y="28859"/>
                      <a:pt x="29768" y="27541"/>
                    </a:cubicBezTo>
                    <a:cubicBezTo>
                      <a:pt x="30420" y="26997"/>
                      <a:pt x="31195" y="26603"/>
                      <a:pt x="32024" y="26440"/>
                    </a:cubicBezTo>
                    <a:cubicBezTo>
                      <a:pt x="32348" y="26378"/>
                      <a:pt x="32674" y="26348"/>
                      <a:pt x="32997" y="26348"/>
                    </a:cubicBezTo>
                    <a:close/>
                    <a:moveTo>
                      <a:pt x="24238" y="0"/>
                    </a:moveTo>
                    <a:cubicBezTo>
                      <a:pt x="24197" y="0"/>
                      <a:pt x="24155" y="1"/>
                      <a:pt x="24113" y="3"/>
                    </a:cubicBezTo>
                    <a:cubicBezTo>
                      <a:pt x="23176" y="44"/>
                      <a:pt x="22319" y="506"/>
                      <a:pt x="21789" y="1294"/>
                    </a:cubicBezTo>
                    <a:cubicBezTo>
                      <a:pt x="21422" y="1838"/>
                      <a:pt x="21137" y="2694"/>
                      <a:pt x="21341" y="3374"/>
                    </a:cubicBezTo>
                    <a:cubicBezTo>
                      <a:pt x="21259" y="3374"/>
                      <a:pt x="21164" y="3388"/>
                      <a:pt x="21082" y="3401"/>
                    </a:cubicBezTo>
                    <a:cubicBezTo>
                      <a:pt x="20661" y="3456"/>
                      <a:pt x="20552" y="3768"/>
                      <a:pt x="20430" y="4135"/>
                    </a:cubicBezTo>
                    <a:cubicBezTo>
                      <a:pt x="20158" y="4978"/>
                      <a:pt x="19954" y="5821"/>
                      <a:pt x="19791" y="6690"/>
                    </a:cubicBezTo>
                    <a:cubicBezTo>
                      <a:pt x="19587" y="7261"/>
                      <a:pt x="19044" y="8376"/>
                      <a:pt x="19954" y="8648"/>
                    </a:cubicBezTo>
                    <a:cubicBezTo>
                      <a:pt x="19995" y="8648"/>
                      <a:pt x="20049" y="8661"/>
                      <a:pt x="20104" y="8675"/>
                    </a:cubicBezTo>
                    <a:cubicBezTo>
                      <a:pt x="19302" y="9762"/>
                      <a:pt x="18622" y="10931"/>
                      <a:pt x="17929" y="12073"/>
                    </a:cubicBezTo>
                    <a:cubicBezTo>
                      <a:pt x="17168" y="13296"/>
                      <a:pt x="16434" y="14533"/>
                      <a:pt x="15713" y="15756"/>
                    </a:cubicBezTo>
                    <a:cubicBezTo>
                      <a:pt x="15639" y="15751"/>
                      <a:pt x="15565" y="15749"/>
                      <a:pt x="15489" y="15749"/>
                    </a:cubicBezTo>
                    <a:cubicBezTo>
                      <a:pt x="14596" y="15749"/>
                      <a:pt x="13617" y="16098"/>
                      <a:pt x="12778" y="16287"/>
                    </a:cubicBezTo>
                    <a:cubicBezTo>
                      <a:pt x="11636" y="16531"/>
                      <a:pt x="10494" y="16803"/>
                      <a:pt x="9366" y="17075"/>
                    </a:cubicBezTo>
                    <a:cubicBezTo>
                      <a:pt x="8279" y="17333"/>
                      <a:pt x="7205" y="17605"/>
                      <a:pt x="6117" y="17863"/>
                    </a:cubicBezTo>
                    <a:cubicBezTo>
                      <a:pt x="6117" y="17768"/>
                      <a:pt x="6090" y="17727"/>
                      <a:pt x="6022" y="17605"/>
                    </a:cubicBezTo>
                    <a:cubicBezTo>
                      <a:pt x="5990" y="17540"/>
                      <a:pt x="5906" y="17484"/>
                      <a:pt x="5832" y="17484"/>
                    </a:cubicBezTo>
                    <a:cubicBezTo>
                      <a:pt x="5813" y="17484"/>
                      <a:pt x="5794" y="17488"/>
                      <a:pt x="5778" y="17496"/>
                    </a:cubicBezTo>
                    <a:cubicBezTo>
                      <a:pt x="5506" y="17605"/>
                      <a:pt x="5424" y="17809"/>
                      <a:pt x="5411" y="18040"/>
                    </a:cubicBezTo>
                    <a:cubicBezTo>
                      <a:pt x="4459" y="18285"/>
                      <a:pt x="3494" y="18516"/>
                      <a:pt x="2543" y="18774"/>
                    </a:cubicBezTo>
                    <a:cubicBezTo>
                      <a:pt x="1985" y="18910"/>
                      <a:pt x="1414" y="19019"/>
                      <a:pt x="871" y="19209"/>
                    </a:cubicBezTo>
                    <a:cubicBezTo>
                      <a:pt x="531" y="19318"/>
                      <a:pt x="259" y="19508"/>
                      <a:pt x="164" y="19861"/>
                    </a:cubicBezTo>
                    <a:cubicBezTo>
                      <a:pt x="1" y="20459"/>
                      <a:pt x="218" y="21424"/>
                      <a:pt x="626" y="21873"/>
                    </a:cubicBezTo>
                    <a:cubicBezTo>
                      <a:pt x="906" y="22182"/>
                      <a:pt x="1264" y="22283"/>
                      <a:pt x="1643" y="22283"/>
                    </a:cubicBezTo>
                    <a:cubicBezTo>
                      <a:pt x="2147" y="22283"/>
                      <a:pt x="2691" y="22104"/>
                      <a:pt x="3141" y="21995"/>
                    </a:cubicBezTo>
                    <a:cubicBezTo>
                      <a:pt x="4106" y="21764"/>
                      <a:pt x="5057" y="21533"/>
                      <a:pt x="6022" y="21302"/>
                    </a:cubicBezTo>
                    <a:cubicBezTo>
                      <a:pt x="6145" y="21791"/>
                      <a:pt x="6267" y="22294"/>
                      <a:pt x="6416" y="22784"/>
                    </a:cubicBezTo>
                    <a:cubicBezTo>
                      <a:pt x="6539" y="23205"/>
                      <a:pt x="6647" y="23762"/>
                      <a:pt x="6851" y="24224"/>
                    </a:cubicBezTo>
                    <a:cubicBezTo>
                      <a:pt x="6484" y="24252"/>
                      <a:pt x="6131" y="24306"/>
                      <a:pt x="5764" y="24360"/>
                    </a:cubicBezTo>
                    <a:cubicBezTo>
                      <a:pt x="5343" y="24428"/>
                      <a:pt x="4758" y="24483"/>
                      <a:pt x="4418" y="24782"/>
                    </a:cubicBezTo>
                    <a:cubicBezTo>
                      <a:pt x="4092" y="25081"/>
                      <a:pt x="4146" y="25597"/>
                      <a:pt x="4133" y="25991"/>
                    </a:cubicBezTo>
                    <a:cubicBezTo>
                      <a:pt x="4119" y="26385"/>
                      <a:pt x="4092" y="26766"/>
                      <a:pt x="4078" y="27147"/>
                    </a:cubicBezTo>
                    <a:cubicBezTo>
                      <a:pt x="3644" y="27269"/>
                      <a:pt x="3222" y="27459"/>
                      <a:pt x="2828" y="27663"/>
                    </a:cubicBezTo>
                    <a:cubicBezTo>
                      <a:pt x="2434" y="27867"/>
                      <a:pt x="1958" y="28057"/>
                      <a:pt x="1741" y="28465"/>
                    </a:cubicBezTo>
                    <a:cubicBezTo>
                      <a:pt x="1523" y="28886"/>
                      <a:pt x="1632" y="29430"/>
                      <a:pt x="1645" y="29892"/>
                    </a:cubicBezTo>
                    <a:cubicBezTo>
                      <a:pt x="1659" y="30409"/>
                      <a:pt x="1550" y="31116"/>
                      <a:pt x="1781" y="31591"/>
                    </a:cubicBezTo>
                    <a:cubicBezTo>
                      <a:pt x="2090" y="32219"/>
                      <a:pt x="3022" y="32272"/>
                      <a:pt x="3759" y="32272"/>
                    </a:cubicBezTo>
                    <a:cubicBezTo>
                      <a:pt x="3909" y="32272"/>
                      <a:pt x="4052" y="32270"/>
                      <a:pt x="4179" y="32270"/>
                    </a:cubicBezTo>
                    <a:cubicBezTo>
                      <a:pt x="4224" y="32270"/>
                      <a:pt x="4268" y="32270"/>
                      <a:pt x="4310" y="32271"/>
                    </a:cubicBezTo>
                    <a:cubicBezTo>
                      <a:pt x="4560" y="32280"/>
                      <a:pt x="4820" y="32287"/>
                      <a:pt x="5083" y="32287"/>
                    </a:cubicBezTo>
                    <a:cubicBezTo>
                      <a:pt x="5576" y="32287"/>
                      <a:pt x="6083" y="32265"/>
                      <a:pt x="6579" y="32203"/>
                    </a:cubicBezTo>
                    <a:cubicBezTo>
                      <a:pt x="7205" y="32203"/>
                      <a:pt x="7816" y="32203"/>
                      <a:pt x="8428" y="32189"/>
                    </a:cubicBezTo>
                    <a:cubicBezTo>
                      <a:pt x="8605" y="33617"/>
                      <a:pt x="9325" y="34976"/>
                      <a:pt x="10385" y="35927"/>
                    </a:cubicBezTo>
                    <a:cubicBezTo>
                      <a:pt x="11622" y="37042"/>
                      <a:pt x="13212" y="37477"/>
                      <a:pt x="14844" y="37504"/>
                    </a:cubicBezTo>
                    <a:cubicBezTo>
                      <a:pt x="14879" y="37504"/>
                      <a:pt x="14915" y="37505"/>
                      <a:pt x="14950" y="37505"/>
                    </a:cubicBezTo>
                    <a:cubicBezTo>
                      <a:pt x="16617" y="37505"/>
                      <a:pt x="18045" y="36877"/>
                      <a:pt x="19044" y="35506"/>
                    </a:cubicBezTo>
                    <a:cubicBezTo>
                      <a:pt x="19764" y="34500"/>
                      <a:pt x="20158" y="33277"/>
                      <a:pt x="20199" y="32040"/>
                    </a:cubicBezTo>
                    <a:cubicBezTo>
                      <a:pt x="20729" y="32176"/>
                      <a:pt x="21286" y="32217"/>
                      <a:pt x="21816" y="32257"/>
                    </a:cubicBezTo>
                    <a:cubicBezTo>
                      <a:pt x="22469" y="32312"/>
                      <a:pt x="23121" y="32352"/>
                      <a:pt x="23760" y="32380"/>
                    </a:cubicBezTo>
                    <a:cubicBezTo>
                      <a:pt x="24413" y="32407"/>
                      <a:pt x="25065" y="32420"/>
                      <a:pt x="25717" y="32434"/>
                    </a:cubicBezTo>
                    <a:cubicBezTo>
                      <a:pt x="26049" y="32434"/>
                      <a:pt x="26407" y="32461"/>
                      <a:pt x="26758" y="32461"/>
                    </a:cubicBezTo>
                    <a:cubicBezTo>
                      <a:pt x="26968" y="32461"/>
                      <a:pt x="27177" y="32451"/>
                      <a:pt x="27376" y="32420"/>
                    </a:cubicBezTo>
                    <a:cubicBezTo>
                      <a:pt x="27593" y="33766"/>
                      <a:pt x="28286" y="35016"/>
                      <a:pt x="29306" y="35927"/>
                    </a:cubicBezTo>
                    <a:cubicBezTo>
                      <a:pt x="30543" y="37042"/>
                      <a:pt x="32119" y="37477"/>
                      <a:pt x="33764" y="37504"/>
                    </a:cubicBezTo>
                    <a:cubicBezTo>
                      <a:pt x="33799" y="37504"/>
                      <a:pt x="33835" y="37505"/>
                      <a:pt x="33870" y="37505"/>
                    </a:cubicBezTo>
                    <a:cubicBezTo>
                      <a:pt x="35524" y="37505"/>
                      <a:pt x="36965" y="36877"/>
                      <a:pt x="37950" y="35506"/>
                    </a:cubicBezTo>
                    <a:cubicBezTo>
                      <a:pt x="38576" y="34650"/>
                      <a:pt x="38956" y="33617"/>
                      <a:pt x="39079" y="32556"/>
                    </a:cubicBezTo>
                    <a:cubicBezTo>
                      <a:pt x="39639" y="32650"/>
                      <a:pt x="40218" y="32682"/>
                      <a:pt x="40798" y="32682"/>
                    </a:cubicBezTo>
                    <a:cubicBezTo>
                      <a:pt x="41316" y="32682"/>
                      <a:pt x="41834" y="32656"/>
                      <a:pt x="42341" y="32624"/>
                    </a:cubicBezTo>
                    <a:cubicBezTo>
                      <a:pt x="42721" y="32597"/>
                      <a:pt x="43129" y="32597"/>
                      <a:pt x="43374" y="32271"/>
                    </a:cubicBezTo>
                    <a:cubicBezTo>
                      <a:pt x="43632" y="31945"/>
                      <a:pt x="43632" y="31401"/>
                      <a:pt x="43686" y="30993"/>
                    </a:cubicBezTo>
                    <a:cubicBezTo>
                      <a:pt x="43836" y="29865"/>
                      <a:pt x="43877" y="28696"/>
                      <a:pt x="43809" y="27554"/>
                    </a:cubicBezTo>
                    <a:cubicBezTo>
                      <a:pt x="43781" y="27051"/>
                      <a:pt x="43727" y="26549"/>
                      <a:pt x="43659" y="26059"/>
                    </a:cubicBezTo>
                    <a:cubicBezTo>
                      <a:pt x="43605" y="25638"/>
                      <a:pt x="43605" y="25121"/>
                      <a:pt x="43238" y="24836"/>
                    </a:cubicBezTo>
                    <a:cubicBezTo>
                      <a:pt x="42925" y="24578"/>
                      <a:pt x="42504" y="24605"/>
                      <a:pt x="42123" y="24591"/>
                    </a:cubicBezTo>
                    <a:cubicBezTo>
                      <a:pt x="41498" y="24564"/>
                      <a:pt x="40886" y="24537"/>
                      <a:pt x="40261" y="24523"/>
                    </a:cubicBezTo>
                    <a:cubicBezTo>
                      <a:pt x="39636" y="24496"/>
                      <a:pt x="39024" y="24469"/>
                      <a:pt x="38399" y="24442"/>
                    </a:cubicBezTo>
                    <a:cubicBezTo>
                      <a:pt x="37502" y="23110"/>
                      <a:pt x="36510" y="21846"/>
                      <a:pt x="35653" y="20473"/>
                    </a:cubicBezTo>
                    <a:cubicBezTo>
                      <a:pt x="35014" y="19453"/>
                      <a:pt x="34403" y="18420"/>
                      <a:pt x="33805" y="17374"/>
                    </a:cubicBezTo>
                    <a:cubicBezTo>
                      <a:pt x="34240" y="17360"/>
                      <a:pt x="34783" y="17360"/>
                      <a:pt x="35137" y="17143"/>
                    </a:cubicBezTo>
                    <a:cubicBezTo>
                      <a:pt x="35354" y="17850"/>
                      <a:pt x="35680" y="18516"/>
                      <a:pt x="36088" y="19046"/>
                    </a:cubicBezTo>
                    <a:cubicBezTo>
                      <a:pt x="37312" y="20636"/>
                      <a:pt x="39350" y="21112"/>
                      <a:pt x="41240" y="21139"/>
                    </a:cubicBezTo>
                    <a:cubicBezTo>
                      <a:pt x="41448" y="21142"/>
                      <a:pt x="41657" y="21144"/>
                      <a:pt x="41868" y="21144"/>
                    </a:cubicBezTo>
                    <a:cubicBezTo>
                      <a:pt x="43685" y="21144"/>
                      <a:pt x="45577" y="20978"/>
                      <a:pt x="46881" y="19589"/>
                    </a:cubicBezTo>
                    <a:cubicBezTo>
                      <a:pt x="48253" y="18121"/>
                      <a:pt x="48688" y="15906"/>
                      <a:pt x="48430" y="13949"/>
                    </a:cubicBezTo>
                    <a:cubicBezTo>
                      <a:pt x="48362" y="13419"/>
                      <a:pt x="48036" y="13187"/>
                      <a:pt x="47614" y="13092"/>
                    </a:cubicBezTo>
                    <a:cubicBezTo>
                      <a:pt x="47778" y="12671"/>
                      <a:pt x="47628" y="12209"/>
                      <a:pt x="47302" y="11855"/>
                    </a:cubicBezTo>
                    <a:cubicBezTo>
                      <a:pt x="47071" y="11611"/>
                      <a:pt x="46758" y="11461"/>
                      <a:pt x="46473" y="11257"/>
                    </a:cubicBezTo>
                    <a:cubicBezTo>
                      <a:pt x="46092" y="10999"/>
                      <a:pt x="45970" y="10632"/>
                      <a:pt x="45847" y="10211"/>
                    </a:cubicBezTo>
                    <a:cubicBezTo>
                      <a:pt x="45572" y="9204"/>
                      <a:pt x="44779" y="7575"/>
                      <a:pt x="43571" y="7575"/>
                    </a:cubicBezTo>
                    <a:cubicBezTo>
                      <a:pt x="43408" y="7575"/>
                      <a:pt x="43238" y="7605"/>
                      <a:pt x="43061" y="7669"/>
                    </a:cubicBezTo>
                    <a:cubicBezTo>
                      <a:pt x="42744" y="7788"/>
                      <a:pt x="42466" y="8009"/>
                      <a:pt x="42126" y="8009"/>
                    </a:cubicBezTo>
                    <a:cubicBezTo>
                      <a:pt x="42116" y="8009"/>
                      <a:pt x="42106" y="8009"/>
                      <a:pt x="42096" y="8009"/>
                    </a:cubicBezTo>
                    <a:cubicBezTo>
                      <a:pt x="41729" y="7995"/>
                      <a:pt x="41376" y="7832"/>
                      <a:pt x="41009" y="7737"/>
                    </a:cubicBezTo>
                    <a:cubicBezTo>
                      <a:pt x="40820" y="7695"/>
                      <a:pt x="40624" y="7667"/>
                      <a:pt x="40430" y="7667"/>
                    </a:cubicBezTo>
                    <a:cubicBezTo>
                      <a:pt x="40064" y="7667"/>
                      <a:pt x="39707" y="7765"/>
                      <a:pt x="39432" y="8050"/>
                    </a:cubicBezTo>
                    <a:cubicBezTo>
                      <a:pt x="39011" y="8485"/>
                      <a:pt x="38970" y="9083"/>
                      <a:pt x="38780" y="9613"/>
                    </a:cubicBezTo>
                    <a:cubicBezTo>
                      <a:pt x="38535" y="10333"/>
                      <a:pt x="37950" y="10428"/>
                      <a:pt x="37271" y="10551"/>
                    </a:cubicBezTo>
                    <a:cubicBezTo>
                      <a:pt x="36686" y="10646"/>
                      <a:pt x="36075" y="10822"/>
                      <a:pt x="35762" y="11380"/>
                    </a:cubicBezTo>
                    <a:cubicBezTo>
                      <a:pt x="35409" y="12032"/>
                      <a:pt x="35517" y="12902"/>
                      <a:pt x="35776" y="13595"/>
                    </a:cubicBezTo>
                    <a:cubicBezTo>
                      <a:pt x="35680" y="13595"/>
                      <a:pt x="35599" y="13609"/>
                      <a:pt x="35504" y="13609"/>
                    </a:cubicBezTo>
                    <a:cubicBezTo>
                      <a:pt x="35218" y="13609"/>
                      <a:pt x="34933" y="13622"/>
                      <a:pt x="34647" y="13622"/>
                    </a:cubicBezTo>
                    <a:cubicBezTo>
                      <a:pt x="34512" y="13568"/>
                      <a:pt x="34362" y="13541"/>
                      <a:pt x="34185" y="13527"/>
                    </a:cubicBezTo>
                    <a:cubicBezTo>
                      <a:pt x="34101" y="13522"/>
                      <a:pt x="34018" y="13520"/>
                      <a:pt x="33935" y="13520"/>
                    </a:cubicBezTo>
                    <a:cubicBezTo>
                      <a:pt x="33574" y="13520"/>
                      <a:pt x="33220" y="13562"/>
                      <a:pt x="32867" y="13595"/>
                    </a:cubicBezTo>
                    <a:cubicBezTo>
                      <a:pt x="32581" y="13609"/>
                      <a:pt x="32310" y="13636"/>
                      <a:pt x="32038" y="13677"/>
                    </a:cubicBezTo>
                    <a:cubicBezTo>
                      <a:pt x="31943" y="13690"/>
                      <a:pt x="31847" y="13704"/>
                      <a:pt x="31766" y="13718"/>
                    </a:cubicBezTo>
                    <a:cubicBezTo>
                      <a:pt x="31739" y="13731"/>
                      <a:pt x="31712" y="13731"/>
                      <a:pt x="31698" y="13731"/>
                    </a:cubicBezTo>
                    <a:cubicBezTo>
                      <a:pt x="30597" y="11910"/>
                      <a:pt x="29442" y="10143"/>
                      <a:pt x="28069" y="8539"/>
                    </a:cubicBezTo>
                    <a:cubicBezTo>
                      <a:pt x="28286" y="8417"/>
                      <a:pt x="28422" y="8226"/>
                      <a:pt x="28422" y="7914"/>
                    </a:cubicBezTo>
                    <a:cubicBezTo>
                      <a:pt x="28422" y="7452"/>
                      <a:pt x="28300" y="6962"/>
                      <a:pt x="28232" y="6514"/>
                    </a:cubicBezTo>
                    <a:cubicBezTo>
                      <a:pt x="28150" y="5889"/>
                      <a:pt x="28069" y="5277"/>
                      <a:pt x="27974" y="4652"/>
                    </a:cubicBezTo>
                    <a:cubicBezTo>
                      <a:pt x="27919" y="4312"/>
                      <a:pt x="27879" y="3958"/>
                      <a:pt x="27580" y="3727"/>
                    </a:cubicBezTo>
                    <a:cubicBezTo>
                      <a:pt x="27430" y="3605"/>
                      <a:pt x="27253" y="3551"/>
                      <a:pt x="27063" y="3523"/>
                    </a:cubicBezTo>
                    <a:cubicBezTo>
                      <a:pt x="27335" y="2803"/>
                      <a:pt x="26981" y="1743"/>
                      <a:pt x="26574" y="1186"/>
                    </a:cubicBezTo>
                    <a:cubicBezTo>
                      <a:pt x="26027" y="431"/>
                      <a:pt x="25158" y="0"/>
                      <a:pt x="24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12" name="Google Shape;4012;p46"/>
          <p:cNvGrpSpPr/>
          <p:nvPr/>
        </p:nvGrpSpPr>
        <p:grpSpPr>
          <a:xfrm>
            <a:off x="7557738" y="540000"/>
            <a:ext cx="915597" cy="308400"/>
            <a:chOff x="632300" y="198775"/>
            <a:chExt cx="915597" cy="308400"/>
          </a:xfrm>
        </p:grpSpPr>
        <p:sp>
          <p:nvSpPr>
            <p:cNvPr id="4013" name="Google Shape;4013;p4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4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4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8" name="Google Shape;4018;p46"/>
          <p:cNvGrpSpPr/>
          <p:nvPr/>
        </p:nvGrpSpPr>
        <p:grpSpPr>
          <a:xfrm>
            <a:off x="1183494" y="3067431"/>
            <a:ext cx="874853" cy="294707"/>
            <a:chOff x="632300" y="198775"/>
            <a:chExt cx="915597" cy="308400"/>
          </a:xfrm>
        </p:grpSpPr>
        <p:sp>
          <p:nvSpPr>
            <p:cNvPr id="4019" name="Google Shape;4019;p4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4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4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4" name="Google Shape;4024;p46"/>
          <p:cNvGrpSpPr/>
          <p:nvPr/>
        </p:nvGrpSpPr>
        <p:grpSpPr>
          <a:xfrm>
            <a:off x="7379769" y="1684223"/>
            <a:ext cx="500282" cy="168510"/>
            <a:chOff x="632300" y="198775"/>
            <a:chExt cx="915597" cy="308400"/>
          </a:xfrm>
        </p:grpSpPr>
        <p:sp>
          <p:nvSpPr>
            <p:cNvPr id="4025" name="Google Shape;4025;p4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0" name="Google Shape;4030;p46"/>
          <p:cNvGrpSpPr/>
          <p:nvPr/>
        </p:nvGrpSpPr>
        <p:grpSpPr>
          <a:xfrm>
            <a:off x="375844" y="390898"/>
            <a:ext cx="500282" cy="168510"/>
            <a:chOff x="632300" y="198775"/>
            <a:chExt cx="915597" cy="308400"/>
          </a:xfrm>
        </p:grpSpPr>
        <p:sp>
          <p:nvSpPr>
            <p:cNvPr id="4031" name="Google Shape;4031;p4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4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4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6" name="Google Shape;4036;p46"/>
          <p:cNvGrpSpPr/>
          <p:nvPr/>
        </p:nvGrpSpPr>
        <p:grpSpPr>
          <a:xfrm>
            <a:off x="719996" y="4187752"/>
            <a:ext cx="874944" cy="294707"/>
            <a:chOff x="632300" y="198775"/>
            <a:chExt cx="915597" cy="308400"/>
          </a:xfrm>
        </p:grpSpPr>
        <p:sp>
          <p:nvSpPr>
            <p:cNvPr id="4037" name="Google Shape;4037;p4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4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4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2" name="Google Shape;4042;p46"/>
          <p:cNvGrpSpPr/>
          <p:nvPr/>
        </p:nvGrpSpPr>
        <p:grpSpPr>
          <a:xfrm>
            <a:off x="8148518" y="4421632"/>
            <a:ext cx="708031" cy="238486"/>
            <a:chOff x="632300" y="198775"/>
            <a:chExt cx="915597" cy="308400"/>
          </a:xfrm>
        </p:grpSpPr>
        <p:sp>
          <p:nvSpPr>
            <p:cNvPr id="4043" name="Google Shape;4043;p46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6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6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6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6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8" name="Google Shape;4048;p46"/>
          <p:cNvGrpSpPr/>
          <p:nvPr/>
        </p:nvGrpSpPr>
        <p:grpSpPr>
          <a:xfrm>
            <a:off x="3704574" y="3038834"/>
            <a:ext cx="339831" cy="320052"/>
            <a:chOff x="2870687" y="3796508"/>
            <a:chExt cx="375421" cy="353610"/>
          </a:xfrm>
        </p:grpSpPr>
        <p:sp>
          <p:nvSpPr>
            <p:cNvPr id="4049" name="Google Shape;4049;p46"/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46"/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46"/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46"/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3" name="Google Shape;4053;p46"/>
          <p:cNvGrpSpPr/>
          <p:nvPr/>
        </p:nvGrpSpPr>
        <p:grpSpPr>
          <a:xfrm>
            <a:off x="5149048" y="3038098"/>
            <a:ext cx="339827" cy="322386"/>
            <a:chOff x="3744430" y="3796534"/>
            <a:chExt cx="372740" cy="353610"/>
          </a:xfrm>
        </p:grpSpPr>
        <p:sp>
          <p:nvSpPr>
            <p:cNvPr id="4054" name="Google Shape;4054;p46"/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46"/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6"/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46"/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46"/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46"/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46"/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46"/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46"/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3" name="Google Shape;4063;p46"/>
          <p:cNvGrpSpPr/>
          <p:nvPr/>
        </p:nvGrpSpPr>
        <p:grpSpPr>
          <a:xfrm>
            <a:off x="4423118" y="3037864"/>
            <a:ext cx="339847" cy="322527"/>
            <a:chOff x="1429115" y="-483666"/>
            <a:chExt cx="372558" cy="353610"/>
          </a:xfrm>
        </p:grpSpPr>
        <p:sp>
          <p:nvSpPr>
            <p:cNvPr id="4064" name="Google Shape;4064;p46"/>
            <p:cNvSpPr/>
            <p:nvPr/>
          </p:nvSpPr>
          <p:spPr>
            <a:xfrm>
              <a:off x="1453477" y="-478096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46"/>
            <p:cNvSpPr/>
            <p:nvPr/>
          </p:nvSpPr>
          <p:spPr>
            <a:xfrm>
              <a:off x="1525951" y="-404818"/>
              <a:ext cx="200100" cy="195900"/>
            </a:xfrm>
            <a:prstGeom prst="roundRect">
              <a:avLst>
                <a:gd name="adj" fmla="val 1352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46"/>
            <p:cNvSpPr/>
            <p:nvPr/>
          </p:nvSpPr>
          <p:spPr>
            <a:xfrm>
              <a:off x="1514928" y="-416645"/>
              <a:ext cx="219620" cy="219620"/>
            </a:xfrm>
            <a:custGeom>
              <a:avLst/>
              <a:gdLst/>
              <a:ahLst/>
              <a:cxnLst/>
              <a:rect l="l" t="t" r="r" b="b"/>
              <a:pathLst>
                <a:path w="8438" h="8438" extrusionOk="0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46"/>
            <p:cNvSpPr/>
            <p:nvPr/>
          </p:nvSpPr>
          <p:spPr>
            <a:xfrm>
              <a:off x="1669323" y="-388822"/>
              <a:ext cx="29775" cy="29880"/>
            </a:xfrm>
            <a:custGeom>
              <a:avLst/>
              <a:gdLst/>
              <a:ahLst/>
              <a:cxnLst/>
              <a:rect l="l" t="t" r="r" b="b"/>
              <a:pathLst>
                <a:path w="1144" h="1148" extrusionOk="0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46"/>
            <p:cNvSpPr/>
            <p:nvPr/>
          </p:nvSpPr>
          <p:spPr>
            <a:xfrm>
              <a:off x="1429115" y="-483666"/>
              <a:ext cx="372558" cy="353610"/>
            </a:xfrm>
            <a:custGeom>
              <a:avLst/>
              <a:gdLst/>
              <a:ahLst/>
              <a:cxnLst/>
              <a:rect l="l" t="t" r="r" b="b"/>
              <a:pathLst>
                <a:path w="14314" h="13586" extrusionOk="0">
                  <a:moveTo>
                    <a:pt x="7516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6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7" y="1"/>
                    <a:pt x="4892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20" y="12825"/>
                    <a:pt x="14307" y="10035"/>
                    <a:pt x="14307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5" y="677"/>
                    <a:pt x="9266" y="1"/>
                    <a:pt x="7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46"/>
            <p:cNvSpPr/>
            <p:nvPr/>
          </p:nvSpPr>
          <p:spPr>
            <a:xfrm>
              <a:off x="1561543" y="-364694"/>
              <a:ext cx="127665" cy="115562"/>
            </a:xfrm>
            <a:custGeom>
              <a:avLst/>
              <a:gdLst/>
              <a:ahLst/>
              <a:cxnLst/>
              <a:rect l="l" t="t" r="r" b="b"/>
              <a:pathLst>
                <a:path w="4905" h="4440" extrusionOk="0">
                  <a:moveTo>
                    <a:pt x="2426" y="0"/>
                  </a:moveTo>
                  <a:cubicBezTo>
                    <a:pt x="1830" y="0"/>
                    <a:pt x="1238" y="240"/>
                    <a:pt x="802" y="703"/>
                  </a:cubicBezTo>
                  <a:cubicBezTo>
                    <a:pt x="42" y="1516"/>
                    <a:pt x="0" y="2768"/>
                    <a:pt x="707" y="3627"/>
                  </a:cubicBezTo>
                  <a:cubicBezTo>
                    <a:pt x="1143" y="4158"/>
                    <a:pt x="1780" y="4440"/>
                    <a:pt x="2426" y="4440"/>
                  </a:cubicBezTo>
                  <a:cubicBezTo>
                    <a:pt x="2828" y="4440"/>
                    <a:pt x="3233" y="4331"/>
                    <a:pt x="3596" y="4105"/>
                  </a:cubicBezTo>
                  <a:cubicBezTo>
                    <a:pt x="3712" y="4032"/>
                    <a:pt x="3730" y="3870"/>
                    <a:pt x="3635" y="3775"/>
                  </a:cubicBezTo>
                  <a:lnTo>
                    <a:pt x="3631" y="3771"/>
                  </a:lnTo>
                  <a:cubicBezTo>
                    <a:pt x="3590" y="3730"/>
                    <a:pt x="3536" y="3708"/>
                    <a:pt x="3481" y="3708"/>
                  </a:cubicBezTo>
                  <a:cubicBezTo>
                    <a:pt x="3442" y="3708"/>
                    <a:pt x="3403" y="3719"/>
                    <a:pt x="3367" y="3743"/>
                  </a:cubicBezTo>
                  <a:cubicBezTo>
                    <a:pt x="3084" y="3916"/>
                    <a:pt x="2756" y="4010"/>
                    <a:pt x="2425" y="4010"/>
                  </a:cubicBezTo>
                  <a:cubicBezTo>
                    <a:pt x="2419" y="4010"/>
                    <a:pt x="2413" y="4010"/>
                    <a:pt x="2407" y="4010"/>
                  </a:cubicBezTo>
                  <a:cubicBezTo>
                    <a:pt x="1605" y="4003"/>
                    <a:pt x="904" y="3462"/>
                    <a:pt x="697" y="2687"/>
                  </a:cubicBezTo>
                  <a:cubicBezTo>
                    <a:pt x="489" y="1913"/>
                    <a:pt x="820" y="1094"/>
                    <a:pt x="1510" y="682"/>
                  </a:cubicBezTo>
                  <a:cubicBezTo>
                    <a:pt x="1793" y="514"/>
                    <a:pt x="2109" y="432"/>
                    <a:pt x="2422" y="432"/>
                  </a:cubicBezTo>
                  <a:cubicBezTo>
                    <a:pt x="2871" y="432"/>
                    <a:pt x="3316" y="600"/>
                    <a:pt x="3659" y="925"/>
                  </a:cubicBezTo>
                  <a:cubicBezTo>
                    <a:pt x="4240" y="1477"/>
                    <a:pt x="4381" y="2350"/>
                    <a:pt x="4008" y="3057"/>
                  </a:cubicBezTo>
                  <a:cubicBezTo>
                    <a:pt x="3962" y="3141"/>
                    <a:pt x="3976" y="3243"/>
                    <a:pt x="4043" y="3310"/>
                  </a:cubicBezTo>
                  <a:lnTo>
                    <a:pt x="4046" y="3314"/>
                  </a:lnTo>
                  <a:cubicBezTo>
                    <a:pt x="4087" y="3355"/>
                    <a:pt x="4141" y="3375"/>
                    <a:pt x="4194" y="3375"/>
                  </a:cubicBezTo>
                  <a:cubicBezTo>
                    <a:pt x="4268" y="3375"/>
                    <a:pt x="4342" y="3336"/>
                    <a:pt x="4381" y="3264"/>
                  </a:cubicBezTo>
                  <a:cubicBezTo>
                    <a:pt x="4905" y="2283"/>
                    <a:pt x="4620" y="1062"/>
                    <a:pt x="3716" y="415"/>
                  </a:cubicBezTo>
                  <a:cubicBezTo>
                    <a:pt x="3327" y="136"/>
                    <a:pt x="2875" y="0"/>
                    <a:pt x="2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46"/>
            <p:cNvSpPr/>
            <p:nvPr/>
          </p:nvSpPr>
          <p:spPr>
            <a:xfrm>
              <a:off x="1669323" y="-388822"/>
              <a:ext cx="29775" cy="29880"/>
            </a:xfrm>
            <a:custGeom>
              <a:avLst/>
              <a:gdLst/>
              <a:ahLst/>
              <a:cxnLst/>
              <a:rect l="l" t="t" r="r" b="b"/>
              <a:pathLst>
                <a:path w="1144" h="1148" extrusionOk="0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46"/>
            <p:cNvSpPr/>
            <p:nvPr/>
          </p:nvSpPr>
          <p:spPr>
            <a:xfrm>
              <a:off x="1514928" y="-416645"/>
              <a:ext cx="219620" cy="219620"/>
            </a:xfrm>
            <a:custGeom>
              <a:avLst/>
              <a:gdLst/>
              <a:ahLst/>
              <a:cxnLst/>
              <a:rect l="l" t="t" r="r" b="b"/>
              <a:pathLst>
                <a:path w="8438" h="8438" extrusionOk="0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93" name="Google Shape;21093;p6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3" name="Google Shape;733;p28"/>
          <p:cNvGrpSpPr/>
          <p:nvPr/>
        </p:nvGrpSpPr>
        <p:grpSpPr>
          <a:xfrm>
            <a:off x="2946225" y="2084614"/>
            <a:ext cx="919997" cy="1059188"/>
            <a:chOff x="1315088" y="-1396798"/>
            <a:chExt cx="919997" cy="1059188"/>
          </a:xfrm>
        </p:grpSpPr>
        <p:sp>
          <p:nvSpPr>
            <p:cNvPr id="734" name="Google Shape;734;p28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8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8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8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8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8" name="Google Shape;758;p28"/>
          <p:cNvSpPr txBox="1">
            <a:spLocks noGrp="1"/>
          </p:cNvSpPr>
          <p:nvPr>
            <p:ph type="title"/>
          </p:nvPr>
        </p:nvSpPr>
        <p:spPr>
          <a:xfrm>
            <a:off x="719963" y="38187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59" name="Google Shape;759;p28"/>
          <p:cNvSpPr txBox="1">
            <a:spLocks noGrp="1"/>
          </p:cNvSpPr>
          <p:nvPr>
            <p:ph type="title" idx="2"/>
          </p:nvPr>
        </p:nvSpPr>
        <p:spPr>
          <a:xfrm>
            <a:off x="3025374" y="2337941"/>
            <a:ext cx="7617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60" name="Google Shape;760;p28"/>
          <p:cNvSpPr txBox="1">
            <a:spLocks noGrp="1"/>
          </p:cNvSpPr>
          <p:nvPr>
            <p:ph type="title" idx="3"/>
          </p:nvPr>
        </p:nvSpPr>
        <p:spPr>
          <a:xfrm>
            <a:off x="4149599" y="2210850"/>
            <a:ext cx="2240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Audio</a:t>
            </a:r>
            <a:endParaRPr dirty="0"/>
          </a:p>
        </p:txBody>
      </p:sp>
      <p:grpSp>
        <p:nvGrpSpPr>
          <p:cNvPr id="771" name="Google Shape;771;p28"/>
          <p:cNvGrpSpPr/>
          <p:nvPr/>
        </p:nvGrpSpPr>
        <p:grpSpPr>
          <a:xfrm>
            <a:off x="7278689" y="643957"/>
            <a:ext cx="1058155" cy="356387"/>
            <a:chOff x="632300" y="198775"/>
            <a:chExt cx="915597" cy="308400"/>
          </a:xfrm>
        </p:grpSpPr>
        <p:sp>
          <p:nvSpPr>
            <p:cNvPr id="772" name="Google Shape;772;p28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8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8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8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8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" name="Google Shape;777;p28"/>
          <p:cNvGrpSpPr/>
          <p:nvPr/>
        </p:nvGrpSpPr>
        <p:grpSpPr>
          <a:xfrm>
            <a:off x="723571" y="649176"/>
            <a:ext cx="1058063" cy="356387"/>
            <a:chOff x="632300" y="198775"/>
            <a:chExt cx="915597" cy="308400"/>
          </a:xfrm>
        </p:grpSpPr>
        <p:sp>
          <p:nvSpPr>
            <p:cNvPr id="778" name="Google Shape;778;p28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8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8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8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8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28"/>
          <p:cNvGrpSpPr/>
          <p:nvPr/>
        </p:nvGrpSpPr>
        <p:grpSpPr>
          <a:xfrm>
            <a:off x="4149599" y="4603407"/>
            <a:ext cx="844729" cy="284561"/>
            <a:chOff x="632300" y="198775"/>
            <a:chExt cx="915597" cy="308400"/>
          </a:xfrm>
        </p:grpSpPr>
        <p:sp>
          <p:nvSpPr>
            <p:cNvPr id="784" name="Google Shape;784;p28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8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8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8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8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28"/>
          <p:cNvGrpSpPr/>
          <p:nvPr/>
        </p:nvGrpSpPr>
        <p:grpSpPr>
          <a:xfrm>
            <a:off x="303880" y="459879"/>
            <a:ext cx="761685" cy="256589"/>
            <a:chOff x="632300" y="198775"/>
            <a:chExt cx="915597" cy="308400"/>
          </a:xfrm>
        </p:grpSpPr>
        <p:sp>
          <p:nvSpPr>
            <p:cNvPr id="790" name="Google Shape;790;p28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8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8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8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8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6260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oogle Shape;799;p29"/>
          <p:cNvGrpSpPr/>
          <p:nvPr/>
        </p:nvGrpSpPr>
        <p:grpSpPr>
          <a:xfrm>
            <a:off x="7207426" y="633403"/>
            <a:ext cx="1126542" cy="1317382"/>
            <a:chOff x="2143111" y="1197117"/>
            <a:chExt cx="717497" cy="839043"/>
          </a:xfrm>
        </p:grpSpPr>
        <p:grpSp>
          <p:nvGrpSpPr>
            <p:cNvPr id="800" name="Google Shape;800;p29"/>
            <p:cNvGrpSpPr/>
            <p:nvPr/>
          </p:nvGrpSpPr>
          <p:grpSpPr>
            <a:xfrm>
              <a:off x="2143111" y="1197117"/>
              <a:ext cx="717497" cy="839043"/>
              <a:chOff x="-2070294" y="753419"/>
              <a:chExt cx="682680" cy="798405"/>
            </a:xfrm>
          </p:grpSpPr>
          <p:sp>
            <p:nvSpPr>
              <p:cNvPr id="801" name="Google Shape;801;p29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9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9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9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9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9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9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9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9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9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9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9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9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9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9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9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9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9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9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0" name="Google Shape;820;p29"/>
            <p:cNvGrpSpPr/>
            <p:nvPr/>
          </p:nvGrpSpPr>
          <p:grpSpPr>
            <a:xfrm>
              <a:off x="2143111" y="1197117"/>
              <a:ext cx="717497" cy="839043"/>
              <a:chOff x="-2070294" y="753419"/>
              <a:chExt cx="682680" cy="798405"/>
            </a:xfrm>
          </p:grpSpPr>
          <p:sp>
            <p:nvSpPr>
              <p:cNvPr id="821" name="Google Shape;821;p29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9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9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9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9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9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9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9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9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9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9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29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9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9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9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9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9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9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9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40" name="Google Shape;840;p29"/>
          <p:cNvSpPr txBox="1">
            <a:spLocks noGrp="1"/>
          </p:cNvSpPr>
          <p:nvPr>
            <p:ph type="title"/>
          </p:nvPr>
        </p:nvSpPr>
        <p:spPr>
          <a:xfrm>
            <a:off x="2262300" y="1592475"/>
            <a:ext cx="4619400" cy="7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41" name="Google Shape;841;p29"/>
          <p:cNvSpPr txBox="1">
            <a:spLocks noGrp="1"/>
          </p:cNvSpPr>
          <p:nvPr>
            <p:ph type="subTitle" idx="1"/>
          </p:nvPr>
        </p:nvSpPr>
        <p:spPr>
          <a:xfrm>
            <a:off x="2262300" y="2593600"/>
            <a:ext cx="4619400" cy="9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600" dirty="0"/>
              <a:t>Knightly Knockout is a first person 1v1 swordfighting game. The first player to win 3 round wins.</a:t>
            </a:r>
          </a:p>
          <a:p>
            <a:pPr marL="0" indent="0"/>
            <a:endParaRPr lang="en" sz="1600" dirty="0"/>
          </a:p>
          <a:p>
            <a:pPr marL="0" indent="0"/>
            <a:r>
              <a:rPr lang="en" sz="1600" dirty="0"/>
              <a:t>The game will be networked multiplayer.</a:t>
            </a:r>
            <a:endParaRPr dirty="0"/>
          </a:p>
        </p:txBody>
      </p:sp>
      <p:grpSp>
        <p:nvGrpSpPr>
          <p:cNvPr id="842" name="Google Shape;842;p29"/>
          <p:cNvGrpSpPr/>
          <p:nvPr/>
        </p:nvGrpSpPr>
        <p:grpSpPr>
          <a:xfrm>
            <a:off x="5577913" y="578125"/>
            <a:ext cx="915597" cy="308400"/>
            <a:chOff x="632300" y="198775"/>
            <a:chExt cx="915597" cy="308400"/>
          </a:xfrm>
        </p:grpSpPr>
        <p:sp>
          <p:nvSpPr>
            <p:cNvPr id="843" name="Google Shape;843;p29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9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9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9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29"/>
          <p:cNvGrpSpPr/>
          <p:nvPr/>
        </p:nvGrpSpPr>
        <p:grpSpPr>
          <a:xfrm>
            <a:off x="6284394" y="1088948"/>
            <a:ext cx="500282" cy="168510"/>
            <a:chOff x="632300" y="198775"/>
            <a:chExt cx="915597" cy="308400"/>
          </a:xfrm>
        </p:grpSpPr>
        <p:sp>
          <p:nvSpPr>
            <p:cNvPr id="849" name="Google Shape;849;p29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9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9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29"/>
          <p:cNvGrpSpPr/>
          <p:nvPr/>
        </p:nvGrpSpPr>
        <p:grpSpPr>
          <a:xfrm>
            <a:off x="2789918" y="4404982"/>
            <a:ext cx="708031" cy="238486"/>
            <a:chOff x="632300" y="198775"/>
            <a:chExt cx="915597" cy="308400"/>
          </a:xfrm>
        </p:grpSpPr>
        <p:sp>
          <p:nvSpPr>
            <p:cNvPr id="855" name="Google Shape;855;p29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29"/>
          <p:cNvGrpSpPr/>
          <p:nvPr/>
        </p:nvGrpSpPr>
        <p:grpSpPr>
          <a:xfrm>
            <a:off x="3028821" y="462976"/>
            <a:ext cx="1058063" cy="356387"/>
            <a:chOff x="632300" y="198775"/>
            <a:chExt cx="915597" cy="308400"/>
          </a:xfrm>
        </p:grpSpPr>
        <p:sp>
          <p:nvSpPr>
            <p:cNvPr id="861" name="Google Shape;861;p29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29"/>
          <p:cNvGrpSpPr/>
          <p:nvPr/>
        </p:nvGrpSpPr>
        <p:grpSpPr>
          <a:xfrm>
            <a:off x="5577919" y="4293448"/>
            <a:ext cx="500282" cy="168510"/>
            <a:chOff x="632300" y="198775"/>
            <a:chExt cx="915597" cy="308400"/>
          </a:xfrm>
        </p:grpSpPr>
        <p:sp>
          <p:nvSpPr>
            <p:cNvPr id="867" name="Google Shape;867;p29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9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9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29"/>
          <p:cNvGrpSpPr/>
          <p:nvPr/>
        </p:nvGrpSpPr>
        <p:grpSpPr>
          <a:xfrm>
            <a:off x="706494" y="3082048"/>
            <a:ext cx="500282" cy="168510"/>
            <a:chOff x="632300" y="198775"/>
            <a:chExt cx="915597" cy="308400"/>
          </a:xfrm>
        </p:grpSpPr>
        <p:sp>
          <p:nvSpPr>
            <p:cNvPr id="873" name="Google Shape;873;p29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9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9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" name="Google Shape;878;p29"/>
          <p:cNvGrpSpPr/>
          <p:nvPr/>
        </p:nvGrpSpPr>
        <p:grpSpPr>
          <a:xfrm>
            <a:off x="917696" y="3395527"/>
            <a:ext cx="874944" cy="294707"/>
            <a:chOff x="632300" y="198775"/>
            <a:chExt cx="915597" cy="308400"/>
          </a:xfrm>
        </p:grpSpPr>
        <p:sp>
          <p:nvSpPr>
            <p:cNvPr id="879" name="Google Shape;879;p29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9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9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" name="Google Shape;884;p29"/>
          <p:cNvGrpSpPr/>
          <p:nvPr/>
        </p:nvGrpSpPr>
        <p:grpSpPr>
          <a:xfrm>
            <a:off x="7775993" y="2452507"/>
            <a:ext cx="708031" cy="238486"/>
            <a:chOff x="632300" y="198775"/>
            <a:chExt cx="915597" cy="308400"/>
          </a:xfrm>
        </p:grpSpPr>
        <p:sp>
          <p:nvSpPr>
            <p:cNvPr id="885" name="Google Shape;885;p29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9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9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9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rgbClr val="8FCE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90" name="Google Shape;890;p29"/>
          <p:cNvCxnSpPr/>
          <p:nvPr/>
        </p:nvCxnSpPr>
        <p:spPr>
          <a:xfrm>
            <a:off x="2915763" y="2410263"/>
            <a:ext cx="31623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1" name="Google Shape;891;p29"/>
          <p:cNvGrpSpPr/>
          <p:nvPr/>
        </p:nvGrpSpPr>
        <p:grpSpPr>
          <a:xfrm>
            <a:off x="561446" y="666932"/>
            <a:ext cx="1667361" cy="1283890"/>
            <a:chOff x="561446" y="666932"/>
            <a:chExt cx="1667361" cy="1283890"/>
          </a:xfrm>
        </p:grpSpPr>
        <p:grpSp>
          <p:nvGrpSpPr>
            <p:cNvPr id="892" name="Google Shape;892;p29"/>
            <p:cNvGrpSpPr/>
            <p:nvPr/>
          </p:nvGrpSpPr>
          <p:grpSpPr>
            <a:xfrm flipH="1">
              <a:off x="561939" y="666932"/>
              <a:ext cx="1666868" cy="1283890"/>
              <a:chOff x="441439" y="2686369"/>
              <a:chExt cx="1666868" cy="1283890"/>
            </a:xfrm>
          </p:grpSpPr>
          <p:sp>
            <p:nvSpPr>
              <p:cNvPr id="893" name="Google Shape;893;p29"/>
              <p:cNvSpPr/>
              <p:nvPr/>
            </p:nvSpPr>
            <p:spPr>
              <a:xfrm>
                <a:off x="598264" y="3530060"/>
                <a:ext cx="1317842" cy="246816"/>
              </a:xfrm>
              <a:custGeom>
                <a:avLst/>
                <a:gdLst/>
                <a:ahLst/>
                <a:cxnLst/>
                <a:rect l="l" t="t" r="r" b="b"/>
                <a:pathLst>
                  <a:path w="38494" h="7210" extrusionOk="0">
                    <a:moveTo>
                      <a:pt x="20008" y="1"/>
                    </a:moveTo>
                    <a:cubicBezTo>
                      <a:pt x="19668" y="14"/>
                      <a:pt x="19329" y="41"/>
                      <a:pt x="18989" y="41"/>
                    </a:cubicBezTo>
                    <a:cubicBezTo>
                      <a:pt x="17806" y="82"/>
                      <a:pt x="16624" y="109"/>
                      <a:pt x="15441" y="137"/>
                    </a:cubicBezTo>
                    <a:cubicBezTo>
                      <a:pt x="11323" y="218"/>
                      <a:pt x="7204" y="245"/>
                      <a:pt x="3099" y="436"/>
                    </a:cubicBezTo>
                    <a:cubicBezTo>
                      <a:pt x="2597" y="463"/>
                      <a:pt x="2107" y="504"/>
                      <a:pt x="1604" y="572"/>
                    </a:cubicBezTo>
                    <a:cubicBezTo>
                      <a:pt x="1346" y="599"/>
                      <a:pt x="1088" y="626"/>
                      <a:pt x="830" y="667"/>
                    </a:cubicBezTo>
                    <a:cubicBezTo>
                      <a:pt x="463" y="735"/>
                      <a:pt x="299" y="748"/>
                      <a:pt x="164" y="1142"/>
                    </a:cubicBezTo>
                    <a:cubicBezTo>
                      <a:pt x="0" y="1605"/>
                      <a:pt x="68" y="2284"/>
                      <a:pt x="68" y="2760"/>
                    </a:cubicBezTo>
                    <a:cubicBezTo>
                      <a:pt x="55" y="3236"/>
                      <a:pt x="55" y="3711"/>
                      <a:pt x="68" y="4187"/>
                    </a:cubicBezTo>
                    <a:cubicBezTo>
                      <a:pt x="82" y="4731"/>
                      <a:pt x="109" y="5261"/>
                      <a:pt x="164" y="5805"/>
                    </a:cubicBezTo>
                    <a:cubicBezTo>
                      <a:pt x="177" y="6022"/>
                      <a:pt x="150" y="6321"/>
                      <a:pt x="231" y="6525"/>
                    </a:cubicBezTo>
                    <a:cubicBezTo>
                      <a:pt x="316" y="6747"/>
                      <a:pt x="475" y="6772"/>
                      <a:pt x="675" y="6772"/>
                    </a:cubicBezTo>
                    <a:cubicBezTo>
                      <a:pt x="733" y="6772"/>
                      <a:pt x="793" y="6770"/>
                      <a:pt x="857" y="6770"/>
                    </a:cubicBezTo>
                    <a:cubicBezTo>
                      <a:pt x="1835" y="6756"/>
                      <a:pt x="2828" y="6742"/>
                      <a:pt x="3806" y="6742"/>
                    </a:cubicBezTo>
                    <a:cubicBezTo>
                      <a:pt x="3833" y="6199"/>
                      <a:pt x="3929" y="5669"/>
                      <a:pt x="4105" y="5166"/>
                    </a:cubicBezTo>
                    <a:cubicBezTo>
                      <a:pt x="4323" y="4364"/>
                      <a:pt x="4731" y="3603"/>
                      <a:pt x="5220" y="2964"/>
                    </a:cubicBezTo>
                    <a:cubicBezTo>
                      <a:pt x="6239" y="1673"/>
                      <a:pt x="7816" y="939"/>
                      <a:pt x="9447" y="939"/>
                    </a:cubicBezTo>
                    <a:cubicBezTo>
                      <a:pt x="9465" y="938"/>
                      <a:pt x="9483" y="938"/>
                      <a:pt x="9501" y="938"/>
                    </a:cubicBezTo>
                    <a:cubicBezTo>
                      <a:pt x="12617" y="938"/>
                      <a:pt x="15199" y="3267"/>
                      <a:pt x="15577" y="6335"/>
                    </a:cubicBezTo>
                    <a:cubicBezTo>
                      <a:pt x="15604" y="6511"/>
                      <a:pt x="15618" y="6688"/>
                      <a:pt x="15618" y="6865"/>
                    </a:cubicBezTo>
                    <a:cubicBezTo>
                      <a:pt x="15849" y="6836"/>
                      <a:pt x="16081" y="6827"/>
                      <a:pt x="16311" y="6827"/>
                    </a:cubicBezTo>
                    <a:cubicBezTo>
                      <a:pt x="16622" y="6827"/>
                      <a:pt x="16931" y="6843"/>
                      <a:pt x="17235" y="6851"/>
                    </a:cubicBezTo>
                    <a:cubicBezTo>
                      <a:pt x="17888" y="6878"/>
                      <a:pt x="18540" y="6892"/>
                      <a:pt x="19179" y="6905"/>
                    </a:cubicBezTo>
                    <a:cubicBezTo>
                      <a:pt x="19832" y="6919"/>
                      <a:pt x="20484" y="6933"/>
                      <a:pt x="21136" y="6933"/>
                    </a:cubicBezTo>
                    <a:cubicBezTo>
                      <a:pt x="21481" y="6933"/>
                      <a:pt x="21843" y="6902"/>
                      <a:pt x="22200" y="6902"/>
                    </a:cubicBezTo>
                    <a:cubicBezTo>
                      <a:pt x="22378" y="6902"/>
                      <a:pt x="22554" y="6910"/>
                      <a:pt x="22727" y="6933"/>
                    </a:cubicBezTo>
                    <a:cubicBezTo>
                      <a:pt x="22713" y="6321"/>
                      <a:pt x="22822" y="5723"/>
                      <a:pt x="23026" y="5166"/>
                    </a:cubicBezTo>
                    <a:cubicBezTo>
                      <a:pt x="23243" y="4364"/>
                      <a:pt x="23651" y="3603"/>
                      <a:pt x="24140" y="2964"/>
                    </a:cubicBezTo>
                    <a:cubicBezTo>
                      <a:pt x="25160" y="1673"/>
                      <a:pt x="26723" y="939"/>
                      <a:pt x="28367" y="939"/>
                    </a:cubicBezTo>
                    <a:cubicBezTo>
                      <a:pt x="28385" y="938"/>
                      <a:pt x="28403" y="938"/>
                      <a:pt x="28421" y="938"/>
                    </a:cubicBezTo>
                    <a:cubicBezTo>
                      <a:pt x="31524" y="938"/>
                      <a:pt x="34119" y="3267"/>
                      <a:pt x="34498" y="6335"/>
                    </a:cubicBezTo>
                    <a:cubicBezTo>
                      <a:pt x="34525" y="6606"/>
                      <a:pt x="34538" y="6892"/>
                      <a:pt x="34538" y="7164"/>
                    </a:cubicBezTo>
                    <a:cubicBezTo>
                      <a:pt x="34598" y="7163"/>
                      <a:pt x="34658" y="7163"/>
                      <a:pt x="34719" y="7163"/>
                    </a:cubicBezTo>
                    <a:cubicBezTo>
                      <a:pt x="35423" y="7163"/>
                      <a:pt x="36123" y="7209"/>
                      <a:pt x="36824" y="7209"/>
                    </a:cubicBezTo>
                    <a:cubicBezTo>
                      <a:pt x="37172" y="7209"/>
                      <a:pt x="37519" y="7198"/>
                      <a:pt x="37868" y="7164"/>
                    </a:cubicBezTo>
                    <a:cubicBezTo>
                      <a:pt x="38235" y="7123"/>
                      <a:pt x="38195" y="7069"/>
                      <a:pt x="38263" y="6688"/>
                    </a:cubicBezTo>
                    <a:cubicBezTo>
                      <a:pt x="38303" y="6403"/>
                      <a:pt x="38344" y="6104"/>
                      <a:pt x="38385" y="5805"/>
                    </a:cubicBezTo>
                    <a:cubicBezTo>
                      <a:pt x="38439" y="5247"/>
                      <a:pt x="38480" y="4676"/>
                      <a:pt x="38480" y="4106"/>
                    </a:cubicBezTo>
                    <a:cubicBezTo>
                      <a:pt x="38494" y="3575"/>
                      <a:pt x="38466" y="3045"/>
                      <a:pt x="38426" y="2502"/>
                    </a:cubicBezTo>
                    <a:cubicBezTo>
                      <a:pt x="38385" y="2053"/>
                      <a:pt x="38399" y="1441"/>
                      <a:pt x="38222" y="1020"/>
                    </a:cubicBezTo>
                    <a:cubicBezTo>
                      <a:pt x="38127" y="775"/>
                      <a:pt x="38018" y="816"/>
                      <a:pt x="37746" y="803"/>
                    </a:cubicBezTo>
                    <a:cubicBezTo>
                      <a:pt x="37474" y="789"/>
                      <a:pt x="37202" y="775"/>
                      <a:pt x="36917" y="762"/>
                    </a:cubicBezTo>
                    <a:cubicBezTo>
                      <a:pt x="36441" y="735"/>
                      <a:pt x="35952" y="721"/>
                      <a:pt x="35476" y="694"/>
                    </a:cubicBezTo>
                    <a:cubicBezTo>
                      <a:pt x="33397" y="599"/>
                      <a:pt x="31331" y="517"/>
                      <a:pt x="29251" y="436"/>
                    </a:cubicBezTo>
                    <a:cubicBezTo>
                      <a:pt x="27185" y="340"/>
                      <a:pt x="25105" y="245"/>
                      <a:pt x="23039" y="137"/>
                    </a:cubicBezTo>
                    <a:cubicBezTo>
                      <a:pt x="22033" y="96"/>
                      <a:pt x="21014" y="55"/>
                      <a:pt x="200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9"/>
              <p:cNvSpPr/>
              <p:nvPr/>
            </p:nvSpPr>
            <p:spPr>
              <a:xfrm>
                <a:off x="1755948" y="3679285"/>
                <a:ext cx="175009" cy="112488"/>
              </a:xfrm>
              <a:custGeom>
                <a:avLst/>
                <a:gdLst/>
                <a:ahLst/>
                <a:cxnLst/>
                <a:rect l="l" t="t" r="r" b="b"/>
                <a:pathLst>
                  <a:path w="5112" h="3286" extrusionOk="0">
                    <a:moveTo>
                      <a:pt x="4286" y="1"/>
                    </a:moveTo>
                    <a:cubicBezTo>
                      <a:pt x="4172" y="1"/>
                      <a:pt x="4054" y="11"/>
                      <a:pt x="3943" y="18"/>
                    </a:cubicBezTo>
                    <a:cubicBezTo>
                      <a:pt x="2719" y="86"/>
                      <a:pt x="1415" y="59"/>
                      <a:pt x="218" y="385"/>
                    </a:cubicBezTo>
                    <a:cubicBezTo>
                      <a:pt x="15" y="440"/>
                      <a:pt x="1" y="766"/>
                      <a:pt x="218" y="820"/>
                    </a:cubicBezTo>
                    <a:cubicBezTo>
                      <a:pt x="327" y="834"/>
                      <a:pt x="436" y="861"/>
                      <a:pt x="545" y="875"/>
                    </a:cubicBezTo>
                    <a:cubicBezTo>
                      <a:pt x="218" y="1051"/>
                      <a:pt x="137" y="1541"/>
                      <a:pt x="504" y="1758"/>
                    </a:cubicBezTo>
                    <a:cubicBezTo>
                      <a:pt x="531" y="1758"/>
                      <a:pt x="545" y="1772"/>
                      <a:pt x="558" y="1785"/>
                    </a:cubicBezTo>
                    <a:cubicBezTo>
                      <a:pt x="572" y="1853"/>
                      <a:pt x="599" y="1908"/>
                      <a:pt x="626" y="1962"/>
                    </a:cubicBezTo>
                    <a:cubicBezTo>
                      <a:pt x="368" y="2180"/>
                      <a:pt x="300" y="2451"/>
                      <a:pt x="545" y="2818"/>
                    </a:cubicBezTo>
                    <a:cubicBezTo>
                      <a:pt x="837" y="3251"/>
                      <a:pt x="1703" y="3281"/>
                      <a:pt x="2277" y="3281"/>
                    </a:cubicBezTo>
                    <a:cubicBezTo>
                      <a:pt x="2370" y="3281"/>
                      <a:pt x="2455" y="3280"/>
                      <a:pt x="2529" y="3280"/>
                    </a:cubicBezTo>
                    <a:cubicBezTo>
                      <a:pt x="2619" y="3283"/>
                      <a:pt x="2716" y="3286"/>
                      <a:pt x="2815" y="3286"/>
                    </a:cubicBezTo>
                    <a:cubicBezTo>
                      <a:pt x="3242" y="3286"/>
                      <a:pt x="3722" y="3238"/>
                      <a:pt x="3943" y="2941"/>
                    </a:cubicBezTo>
                    <a:cubicBezTo>
                      <a:pt x="4147" y="2941"/>
                      <a:pt x="4337" y="2913"/>
                      <a:pt x="4500" y="2832"/>
                    </a:cubicBezTo>
                    <a:cubicBezTo>
                      <a:pt x="4881" y="2601"/>
                      <a:pt x="4921" y="2166"/>
                      <a:pt x="4949" y="1758"/>
                    </a:cubicBezTo>
                    <a:cubicBezTo>
                      <a:pt x="4976" y="1350"/>
                      <a:pt x="5112" y="780"/>
                      <a:pt x="4962" y="385"/>
                    </a:cubicBezTo>
                    <a:cubicBezTo>
                      <a:pt x="4845" y="64"/>
                      <a:pt x="4575" y="1"/>
                      <a:pt x="4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9"/>
              <p:cNvSpPr/>
              <p:nvPr/>
            </p:nvSpPr>
            <p:spPr>
              <a:xfrm>
                <a:off x="1185031" y="3301139"/>
                <a:ext cx="170798" cy="210804"/>
              </a:xfrm>
              <a:custGeom>
                <a:avLst/>
                <a:gdLst/>
                <a:ahLst/>
                <a:cxnLst/>
                <a:rect l="l" t="t" r="r" b="b"/>
                <a:pathLst>
                  <a:path w="4989" h="6158" extrusionOk="0">
                    <a:moveTo>
                      <a:pt x="3385" y="0"/>
                    </a:moveTo>
                    <a:cubicBezTo>
                      <a:pt x="2923" y="55"/>
                      <a:pt x="2447" y="95"/>
                      <a:pt x="1971" y="150"/>
                    </a:cubicBezTo>
                    <a:cubicBezTo>
                      <a:pt x="1686" y="191"/>
                      <a:pt x="1400" y="218"/>
                      <a:pt x="1115" y="259"/>
                    </a:cubicBezTo>
                    <a:cubicBezTo>
                      <a:pt x="1047" y="1196"/>
                      <a:pt x="761" y="2161"/>
                      <a:pt x="585" y="3086"/>
                    </a:cubicBezTo>
                    <a:cubicBezTo>
                      <a:pt x="381" y="4105"/>
                      <a:pt x="231" y="5138"/>
                      <a:pt x="0" y="6158"/>
                    </a:cubicBezTo>
                    <a:cubicBezTo>
                      <a:pt x="869" y="6115"/>
                      <a:pt x="1745" y="6098"/>
                      <a:pt x="2625" y="6098"/>
                    </a:cubicBezTo>
                    <a:cubicBezTo>
                      <a:pt x="3411" y="6098"/>
                      <a:pt x="4200" y="6111"/>
                      <a:pt x="4989" y="6130"/>
                    </a:cubicBezTo>
                    <a:cubicBezTo>
                      <a:pt x="4825" y="5709"/>
                      <a:pt x="4771" y="5206"/>
                      <a:pt x="4662" y="4785"/>
                    </a:cubicBezTo>
                    <a:cubicBezTo>
                      <a:pt x="4526" y="4241"/>
                      <a:pt x="4377" y="3697"/>
                      <a:pt x="4227" y="3154"/>
                    </a:cubicBezTo>
                    <a:cubicBezTo>
                      <a:pt x="3942" y="2107"/>
                      <a:pt x="3602" y="1074"/>
                      <a:pt x="3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9"/>
              <p:cNvSpPr/>
              <p:nvPr/>
            </p:nvSpPr>
            <p:spPr>
              <a:xfrm rot="-842175">
                <a:off x="451835" y="3339135"/>
                <a:ext cx="210278" cy="80474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9"/>
              <p:cNvSpPr/>
              <p:nvPr/>
            </p:nvSpPr>
            <p:spPr>
              <a:xfrm>
                <a:off x="1647530" y="3159206"/>
                <a:ext cx="429101" cy="225763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6595" extrusionOk="0">
                    <a:moveTo>
                      <a:pt x="12017" y="1"/>
                    </a:moveTo>
                    <a:cubicBezTo>
                      <a:pt x="11514" y="109"/>
                      <a:pt x="10943" y="82"/>
                      <a:pt x="10440" y="109"/>
                    </a:cubicBezTo>
                    <a:cubicBezTo>
                      <a:pt x="9747" y="137"/>
                      <a:pt x="9067" y="177"/>
                      <a:pt x="8374" y="205"/>
                    </a:cubicBezTo>
                    <a:cubicBezTo>
                      <a:pt x="7028" y="259"/>
                      <a:pt x="5669" y="313"/>
                      <a:pt x="4323" y="354"/>
                    </a:cubicBezTo>
                    <a:cubicBezTo>
                      <a:pt x="2978" y="395"/>
                      <a:pt x="1618" y="436"/>
                      <a:pt x="273" y="463"/>
                    </a:cubicBezTo>
                    <a:lnTo>
                      <a:pt x="1" y="463"/>
                    </a:lnTo>
                    <a:cubicBezTo>
                      <a:pt x="15" y="544"/>
                      <a:pt x="42" y="612"/>
                      <a:pt x="42" y="694"/>
                    </a:cubicBezTo>
                    <a:cubicBezTo>
                      <a:pt x="69" y="857"/>
                      <a:pt x="82" y="1020"/>
                      <a:pt x="110" y="1170"/>
                    </a:cubicBezTo>
                    <a:cubicBezTo>
                      <a:pt x="422" y="2529"/>
                      <a:pt x="558" y="3915"/>
                      <a:pt x="1550" y="5003"/>
                    </a:cubicBezTo>
                    <a:cubicBezTo>
                      <a:pt x="2712" y="6268"/>
                      <a:pt x="4462" y="6595"/>
                      <a:pt x="6103" y="6595"/>
                    </a:cubicBezTo>
                    <a:cubicBezTo>
                      <a:pt x="6172" y="6595"/>
                      <a:pt x="6240" y="6594"/>
                      <a:pt x="6308" y="6593"/>
                    </a:cubicBezTo>
                    <a:cubicBezTo>
                      <a:pt x="8061" y="6579"/>
                      <a:pt x="9964" y="6539"/>
                      <a:pt x="11187" y="5084"/>
                    </a:cubicBezTo>
                    <a:cubicBezTo>
                      <a:pt x="11717" y="4459"/>
                      <a:pt x="12057" y="3698"/>
                      <a:pt x="12248" y="2909"/>
                    </a:cubicBezTo>
                    <a:cubicBezTo>
                      <a:pt x="12356" y="2420"/>
                      <a:pt x="12411" y="1931"/>
                      <a:pt x="12424" y="1428"/>
                    </a:cubicBezTo>
                    <a:cubicBezTo>
                      <a:pt x="12438" y="1156"/>
                      <a:pt x="12533" y="381"/>
                      <a:pt x="12370" y="137"/>
                    </a:cubicBezTo>
                    <a:cubicBezTo>
                      <a:pt x="12316" y="69"/>
                      <a:pt x="12180" y="28"/>
                      <a:pt x="120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9"/>
              <p:cNvSpPr/>
              <p:nvPr/>
            </p:nvSpPr>
            <p:spPr>
              <a:xfrm>
                <a:off x="1537263" y="3174577"/>
                <a:ext cx="97296" cy="83322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2434" extrusionOk="0">
                    <a:moveTo>
                      <a:pt x="1" y="0"/>
                    </a:moveTo>
                    <a:cubicBezTo>
                      <a:pt x="381" y="653"/>
                      <a:pt x="762" y="1305"/>
                      <a:pt x="1142" y="1958"/>
                    </a:cubicBezTo>
                    <a:cubicBezTo>
                      <a:pt x="1224" y="2121"/>
                      <a:pt x="1319" y="2270"/>
                      <a:pt x="1401" y="2433"/>
                    </a:cubicBezTo>
                    <a:cubicBezTo>
                      <a:pt x="1414" y="2433"/>
                      <a:pt x="1428" y="2420"/>
                      <a:pt x="1428" y="2420"/>
                    </a:cubicBezTo>
                    <a:cubicBezTo>
                      <a:pt x="1781" y="2406"/>
                      <a:pt x="2135" y="2379"/>
                      <a:pt x="2488" y="2338"/>
                    </a:cubicBezTo>
                    <a:cubicBezTo>
                      <a:pt x="2692" y="2311"/>
                      <a:pt x="2733" y="2365"/>
                      <a:pt x="2801" y="2161"/>
                    </a:cubicBezTo>
                    <a:cubicBezTo>
                      <a:pt x="2841" y="2039"/>
                      <a:pt x="2773" y="1849"/>
                      <a:pt x="2760" y="1726"/>
                    </a:cubicBezTo>
                    <a:cubicBezTo>
                      <a:pt x="2705" y="1278"/>
                      <a:pt x="2787" y="340"/>
                      <a:pt x="2379" y="41"/>
                    </a:cubicBezTo>
                    <a:cubicBezTo>
                      <a:pt x="2171" y="46"/>
                      <a:pt x="1961" y="49"/>
                      <a:pt x="1750" y="49"/>
                    </a:cubicBezTo>
                    <a:cubicBezTo>
                      <a:pt x="1330" y="49"/>
                      <a:pt x="907" y="37"/>
                      <a:pt x="4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9"/>
              <p:cNvSpPr/>
              <p:nvPr/>
            </p:nvSpPr>
            <p:spPr>
              <a:xfrm>
                <a:off x="645267" y="3244379"/>
                <a:ext cx="322973" cy="145180"/>
              </a:xfrm>
              <a:custGeom>
                <a:avLst/>
                <a:gdLst/>
                <a:ahLst/>
                <a:cxnLst/>
                <a:rect l="l" t="t" r="r" b="b"/>
                <a:pathLst>
                  <a:path w="9434" h="4241" extrusionOk="0">
                    <a:moveTo>
                      <a:pt x="9433" y="0"/>
                    </a:moveTo>
                    <a:lnTo>
                      <a:pt x="9433" y="0"/>
                    </a:lnTo>
                    <a:cubicBezTo>
                      <a:pt x="9134" y="109"/>
                      <a:pt x="8808" y="190"/>
                      <a:pt x="8509" y="258"/>
                    </a:cubicBezTo>
                    <a:cubicBezTo>
                      <a:pt x="7938" y="394"/>
                      <a:pt x="7367" y="544"/>
                      <a:pt x="6810" y="680"/>
                    </a:cubicBezTo>
                    <a:cubicBezTo>
                      <a:pt x="5736" y="938"/>
                      <a:pt x="4662" y="1196"/>
                      <a:pt x="3589" y="1454"/>
                    </a:cubicBezTo>
                    <a:cubicBezTo>
                      <a:pt x="2392" y="1753"/>
                      <a:pt x="1196" y="2053"/>
                      <a:pt x="0" y="2352"/>
                    </a:cubicBezTo>
                    <a:cubicBezTo>
                      <a:pt x="27" y="2474"/>
                      <a:pt x="55" y="2583"/>
                      <a:pt x="68" y="2651"/>
                    </a:cubicBezTo>
                    <a:cubicBezTo>
                      <a:pt x="109" y="2922"/>
                      <a:pt x="163" y="3181"/>
                      <a:pt x="218" y="3439"/>
                    </a:cubicBezTo>
                    <a:cubicBezTo>
                      <a:pt x="258" y="3711"/>
                      <a:pt x="326" y="3969"/>
                      <a:pt x="381" y="4241"/>
                    </a:cubicBezTo>
                    <a:cubicBezTo>
                      <a:pt x="1020" y="4064"/>
                      <a:pt x="1672" y="3901"/>
                      <a:pt x="2311" y="3738"/>
                    </a:cubicBezTo>
                    <a:cubicBezTo>
                      <a:pt x="4227" y="3249"/>
                      <a:pt x="6144" y="2664"/>
                      <a:pt x="8088" y="2284"/>
                    </a:cubicBezTo>
                    <a:cubicBezTo>
                      <a:pt x="8536" y="1522"/>
                      <a:pt x="8985" y="761"/>
                      <a:pt x="94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9"/>
              <p:cNvSpPr/>
              <p:nvPr/>
            </p:nvSpPr>
            <p:spPr>
              <a:xfrm>
                <a:off x="1636849" y="3160130"/>
                <a:ext cx="447178" cy="236923"/>
              </a:xfrm>
              <a:custGeom>
                <a:avLst/>
                <a:gdLst/>
                <a:ahLst/>
                <a:cxnLst/>
                <a:rect l="l" t="t" r="r" b="b"/>
                <a:pathLst>
                  <a:path w="13062" h="6921" extrusionOk="0">
                    <a:moveTo>
                      <a:pt x="2859" y="1"/>
                    </a:moveTo>
                    <a:cubicBezTo>
                      <a:pt x="2804" y="1"/>
                      <a:pt x="2750" y="21"/>
                      <a:pt x="2705" y="69"/>
                    </a:cubicBezTo>
                    <a:cubicBezTo>
                      <a:pt x="2624" y="137"/>
                      <a:pt x="2556" y="218"/>
                      <a:pt x="2501" y="286"/>
                    </a:cubicBezTo>
                    <a:cubicBezTo>
                      <a:pt x="2431" y="251"/>
                      <a:pt x="2350" y="216"/>
                      <a:pt x="2259" y="216"/>
                    </a:cubicBezTo>
                    <a:cubicBezTo>
                      <a:pt x="2245" y="216"/>
                      <a:pt x="2230" y="217"/>
                      <a:pt x="2216" y="218"/>
                    </a:cubicBezTo>
                    <a:cubicBezTo>
                      <a:pt x="2024" y="218"/>
                      <a:pt x="1839" y="226"/>
                      <a:pt x="1656" y="226"/>
                    </a:cubicBezTo>
                    <a:cubicBezTo>
                      <a:pt x="1413" y="226"/>
                      <a:pt x="1173" y="213"/>
                      <a:pt x="925" y="150"/>
                    </a:cubicBezTo>
                    <a:cubicBezTo>
                      <a:pt x="878" y="140"/>
                      <a:pt x="834" y="135"/>
                      <a:pt x="790" y="135"/>
                    </a:cubicBezTo>
                    <a:cubicBezTo>
                      <a:pt x="490" y="135"/>
                      <a:pt x="269" y="372"/>
                      <a:pt x="245" y="681"/>
                    </a:cubicBezTo>
                    <a:cubicBezTo>
                      <a:pt x="0" y="3195"/>
                      <a:pt x="1577" y="5506"/>
                      <a:pt x="3888" y="6444"/>
                    </a:cubicBezTo>
                    <a:cubicBezTo>
                      <a:pt x="4696" y="6776"/>
                      <a:pt x="5545" y="6921"/>
                      <a:pt x="6400" y="6921"/>
                    </a:cubicBezTo>
                    <a:cubicBezTo>
                      <a:pt x="8204" y="6921"/>
                      <a:pt x="10032" y="6274"/>
                      <a:pt x="11554" y="5370"/>
                    </a:cubicBezTo>
                    <a:cubicBezTo>
                      <a:pt x="11758" y="5234"/>
                      <a:pt x="11812" y="5016"/>
                      <a:pt x="11758" y="4826"/>
                    </a:cubicBezTo>
                    <a:cubicBezTo>
                      <a:pt x="11894" y="4731"/>
                      <a:pt x="12002" y="4636"/>
                      <a:pt x="12097" y="4527"/>
                    </a:cubicBezTo>
                    <a:cubicBezTo>
                      <a:pt x="12193" y="4418"/>
                      <a:pt x="12206" y="4296"/>
                      <a:pt x="12179" y="4187"/>
                    </a:cubicBezTo>
                    <a:cubicBezTo>
                      <a:pt x="12464" y="3915"/>
                      <a:pt x="12736" y="3616"/>
                      <a:pt x="12940" y="3263"/>
                    </a:cubicBezTo>
                    <a:cubicBezTo>
                      <a:pt x="13062" y="3053"/>
                      <a:pt x="12877" y="2815"/>
                      <a:pt x="12665" y="2815"/>
                    </a:cubicBezTo>
                    <a:cubicBezTo>
                      <a:pt x="12616" y="2815"/>
                      <a:pt x="12567" y="2828"/>
                      <a:pt x="12519" y="2855"/>
                    </a:cubicBezTo>
                    <a:cubicBezTo>
                      <a:pt x="11554" y="3426"/>
                      <a:pt x="10602" y="4296"/>
                      <a:pt x="9528" y="4731"/>
                    </a:cubicBezTo>
                    <a:cubicBezTo>
                      <a:pt x="9080" y="4813"/>
                      <a:pt x="8645" y="4894"/>
                      <a:pt x="8210" y="4962"/>
                    </a:cubicBezTo>
                    <a:cubicBezTo>
                      <a:pt x="8156" y="4976"/>
                      <a:pt x="8101" y="4976"/>
                      <a:pt x="8061" y="4989"/>
                    </a:cubicBezTo>
                    <a:lnTo>
                      <a:pt x="7965" y="4989"/>
                    </a:lnTo>
                    <a:cubicBezTo>
                      <a:pt x="7857" y="4976"/>
                      <a:pt x="7748" y="4962"/>
                      <a:pt x="7639" y="4948"/>
                    </a:cubicBezTo>
                    <a:cubicBezTo>
                      <a:pt x="7616" y="4941"/>
                      <a:pt x="7595" y="4938"/>
                      <a:pt x="7574" y="4938"/>
                    </a:cubicBezTo>
                    <a:cubicBezTo>
                      <a:pt x="7521" y="4938"/>
                      <a:pt x="7474" y="4960"/>
                      <a:pt x="7435" y="4989"/>
                    </a:cubicBezTo>
                    <a:cubicBezTo>
                      <a:pt x="6973" y="4989"/>
                      <a:pt x="6511" y="4948"/>
                      <a:pt x="6062" y="4853"/>
                    </a:cubicBezTo>
                    <a:cubicBezTo>
                      <a:pt x="5668" y="4717"/>
                      <a:pt x="5261" y="4622"/>
                      <a:pt x="4853" y="4514"/>
                    </a:cubicBezTo>
                    <a:cubicBezTo>
                      <a:pt x="3276" y="3847"/>
                      <a:pt x="1998" y="1999"/>
                      <a:pt x="3072" y="354"/>
                    </a:cubicBezTo>
                    <a:cubicBezTo>
                      <a:pt x="3184" y="181"/>
                      <a:pt x="3022" y="1"/>
                      <a:pt x="28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9"/>
              <p:cNvSpPr/>
              <p:nvPr/>
            </p:nvSpPr>
            <p:spPr>
              <a:xfrm>
                <a:off x="1295778" y="2982868"/>
                <a:ext cx="429512" cy="539299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15754" extrusionOk="0">
                    <a:moveTo>
                      <a:pt x="2651" y="0"/>
                    </a:moveTo>
                    <a:cubicBezTo>
                      <a:pt x="2493" y="18"/>
                      <a:pt x="2329" y="23"/>
                      <a:pt x="2170" y="23"/>
                    </a:cubicBezTo>
                    <a:cubicBezTo>
                      <a:pt x="1959" y="23"/>
                      <a:pt x="1759" y="14"/>
                      <a:pt x="1604" y="14"/>
                    </a:cubicBezTo>
                    <a:cubicBezTo>
                      <a:pt x="1060" y="27"/>
                      <a:pt x="530" y="27"/>
                      <a:pt x="0" y="41"/>
                    </a:cubicBezTo>
                    <a:cubicBezTo>
                      <a:pt x="870" y="1033"/>
                      <a:pt x="1577" y="2243"/>
                      <a:pt x="2270" y="3330"/>
                    </a:cubicBezTo>
                    <a:cubicBezTo>
                      <a:pt x="3113" y="4649"/>
                      <a:pt x="3888" y="5994"/>
                      <a:pt x="4662" y="7354"/>
                    </a:cubicBezTo>
                    <a:cubicBezTo>
                      <a:pt x="5451" y="8740"/>
                      <a:pt x="6239" y="10126"/>
                      <a:pt x="7041" y="11499"/>
                    </a:cubicBezTo>
                    <a:cubicBezTo>
                      <a:pt x="7843" y="12845"/>
                      <a:pt x="8754" y="14123"/>
                      <a:pt x="9528" y="15468"/>
                    </a:cubicBezTo>
                    <a:cubicBezTo>
                      <a:pt x="9556" y="15523"/>
                      <a:pt x="9569" y="15577"/>
                      <a:pt x="9569" y="15645"/>
                    </a:cubicBezTo>
                    <a:cubicBezTo>
                      <a:pt x="10276" y="15658"/>
                      <a:pt x="10983" y="15686"/>
                      <a:pt x="11676" y="15713"/>
                    </a:cubicBezTo>
                    <a:cubicBezTo>
                      <a:pt x="11961" y="15726"/>
                      <a:pt x="12260" y="15740"/>
                      <a:pt x="12546" y="15754"/>
                    </a:cubicBezTo>
                    <a:cubicBezTo>
                      <a:pt x="11635" y="14680"/>
                      <a:pt x="10888" y="13429"/>
                      <a:pt x="10140" y="12247"/>
                    </a:cubicBezTo>
                    <a:cubicBezTo>
                      <a:pt x="9297" y="10874"/>
                      <a:pt x="8495" y="9460"/>
                      <a:pt x="7693" y="8060"/>
                    </a:cubicBezTo>
                    <a:cubicBezTo>
                      <a:pt x="6130" y="5301"/>
                      <a:pt x="4554" y="2542"/>
                      <a:pt x="26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9"/>
              <p:cNvSpPr/>
              <p:nvPr/>
            </p:nvSpPr>
            <p:spPr>
              <a:xfrm>
                <a:off x="1058469" y="3185258"/>
                <a:ext cx="387164" cy="126592"/>
              </a:xfrm>
              <a:custGeom>
                <a:avLst/>
                <a:gdLst/>
                <a:ahLst/>
                <a:cxnLst/>
                <a:rect l="l" t="t" r="r" b="b"/>
                <a:pathLst>
                  <a:path w="11309" h="3698" extrusionOk="0">
                    <a:moveTo>
                      <a:pt x="6130" y="1238"/>
                    </a:moveTo>
                    <a:cubicBezTo>
                      <a:pt x="6171" y="1238"/>
                      <a:pt x="6212" y="1251"/>
                      <a:pt x="6253" y="1265"/>
                    </a:cubicBezTo>
                    <a:lnTo>
                      <a:pt x="6307" y="1265"/>
                    </a:lnTo>
                    <a:cubicBezTo>
                      <a:pt x="6429" y="1306"/>
                      <a:pt x="6524" y="1401"/>
                      <a:pt x="6565" y="1523"/>
                    </a:cubicBezTo>
                    <a:cubicBezTo>
                      <a:pt x="6606" y="1659"/>
                      <a:pt x="6552" y="1795"/>
                      <a:pt x="6470" y="1890"/>
                    </a:cubicBezTo>
                    <a:cubicBezTo>
                      <a:pt x="6402" y="1945"/>
                      <a:pt x="6334" y="2013"/>
                      <a:pt x="6239" y="2026"/>
                    </a:cubicBezTo>
                    <a:cubicBezTo>
                      <a:pt x="6171" y="2053"/>
                      <a:pt x="6117" y="2053"/>
                      <a:pt x="6049" y="2053"/>
                    </a:cubicBezTo>
                    <a:cubicBezTo>
                      <a:pt x="5954" y="2040"/>
                      <a:pt x="5872" y="2013"/>
                      <a:pt x="5790" y="1945"/>
                    </a:cubicBezTo>
                    <a:cubicBezTo>
                      <a:pt x="5722" y="1877"/>
                      <a:pt x="5709" y="1781"/>
                      <a:pt x="5695" y="1686"/>
                    </a:cubicBezTo>
                    <a:cubicBezTo>
                      <a:pt x="5682" y="1578"/>
                      <a:pt x="5736" y="1442"/>
                      <a:pt x="5818" y="1374"/>
                    </a:cubicBezTo>
                    <a:cubicBezTo>
                      <a:pt x="5899" y="1292"/>
                      <a:pt x="6022" y="1238"/>
                      <a:pt x="6130" y="1238"/>
                    </a:cubicBezTo>
                    <a:close/>
                    <a:moveTo>
                      <a:pt x="10018" y="1"/>
                    </a:moveTo>
                    <a:cubicBezTo>
                      <a:pt x="9474" y="150"/>
                      <a:pt x="8876" y="178"/>
                      <a:pt x="8319" y="246"/>
                    </a:cubicBezTo>
                    <a:cubicBezTo>
                      <a:pt x="7517" y="341"/>
                      <a:pt x="6715" y="449"/>
                      <a:pt x="5913" y="572"/>
                    </a:cubicBezTo>
                    <a:cubicBezTo>
                      <a:pt x="5152" y="694"/>
                      <a:pt x="4390" y="816"/>
                      <a:pt x="3629" y="966"/>
                    </a:cubicBezTo>
                    <a:cubicBezTo>
                      <a:pt x="3065" y="1081"/>
                      <a:pt x="2404" y="1333"/>
                      <a:pt x="1801" y="1333"/>
                    </a:cubicBezTo>
                    <a:cubicBezTo>
                      <a:pt x="1693" y="1333"/>
                      <a:pt x="1586" y="1324"/>
                      <a:pt x="1482" y="1306"/>
                    </a:cubicBezTo>
                    <a:cubicBezTo>
                      <a:pt x="1468" y="1292"/>
                      <a:pt x="1455" y="1292"/>
                      <a:pt x="1427" y="1279"/>
                    </a:cubicBezTo>
                    <a:cubicBezTo>
                      <a:pt x="1291" y="1523"/>
                      <a:pt x="1155" y="1754"/>
                      <a:pt x="1006" y="1985"/>
                    </a:cubicBezTo>
                    <a:cubicBezTo>
                      <a:pt x="666" y="2556"/>
                      <a:pt x="340" y="3127"/>
                      <a:pt x="0" y="3698"/>
                    </a:cubicBezTo>
                    <a:cubicBezTo>
                      <a:pt x="761" y="3480"/>
                      <a:pt x="1577" y="3372"/>
                      <a:pt x="2352" y="3249"/>
                    </a:cubicBezTo>
                    <a:cubicBezTo>
                      <a:pt x="3385" y="3073"/>
                      <a:pt x="4431" y="2923"/>
                      <a:pt x="5478" y="2801"/>
                    </a:cubicBezTo>
                    <a:cubicBezTo>
                      <a:pt x="6579" y="2665"/>
                      <a:pt x="7693" y="2556"/>
                      <a:pt x="8822" y="2461"/>
                    </a:cubicBezTo>
                    <a:cubicBezTo>
                      <a:pt x="9392" y="2420"/>
                      <a:pt x="9963" y="2380"/>
                      <a:pt x="10548" y="2339"/>
                    </a:cubicBezTo>
                    <a:cubicBezTo>
                      <a:pt x="10758" y="2327"/>
                      <a:pt x="10979" y="2295"/>
                      <a:pt x="11201" y="2295"/>
                    </a:cubicBezTo>
                    <a:cubicBezTo>
                      <a:pt x="11237" y="2295"/>
                      <a:pt x="11273" y="2296"/>
                      <a:pt x="11309" y="2298"/>
                    </a:cubicBezTo>
                    <a:cubicBezTo>
                      <a:pt x="11241" y="2176"/>
                      <a:pt x="11173" y="2067"/>
                      <a:pt x="11105" y="1945"/>
                    </a:cubicBezTo>
                    <a:cubicBezTo>
                      <a:pt x="10752" y="1292"/>
                      <a:pt x="10385" y="653"/>
                      <a:pt x="100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9"/>
              <p:cNvSpPr/>
              <p:nvPr/>
            </p:nvSpPr>
            <p:spPr>
              <a:xfrm>
                <a:off x="838380" y="2984271"/>
                <a:ext cx="391375" cy="529063"/>
              </a:xfrm>
              <a:custGeom>
                <a:avLst/>
                <a:gdLst/>
                <a:ahLst/>
                <a:cxnLst/>
                <a:rect l="l" t="t" r="r" b="b"/>
                <a:pathLst>
                  <a:path w="11432" h="15455" extrusionOk="0">
                    <a:moveTo>
                      <a:pt x="9759" y="0"/>
                    </a:moveTo>
                    <a:cubicBezTo>
                      <a:pt x="9501" y="0"/>
                      <a:pt x="9216" y="14"/>
                      <a:pt x="8930" y="14"/>
                    </a:cubicBezTo>
                    <a:cubicBezTo>
                      <a:pt x="8291" y="1332"/>
                      <a:pt x="7489" y="2583"/>
                      <a:pt x="6742" y="3847"/>
                    </a:cubicBezTo>
                    <a:cubicBezTo>
                      <a:pt x="5940" y="5206"/>
                      <a:pt x="5138" y="6552"/>
                      <a:pt x="4336" y="7911"/>
                    </a:cubicBezTo>
                    <a:cubicBezTo>
                      <a:pt x="3534" y="9297"/>
                      <a:pt x="2718" y="10684"/>
                      <a:pt x="1917" y="12070"/>
                    </a:cubicBezTo>
                    <a:cubicBezTo>
                      <a:pt x="1536" y="12722"/>
                      <a:pt x="1169" y="13375"/>
                      <a:pt x="788" y="14027"/>
                    </a:cubicBezTo>
                    <a:cubicBezTo>
                      <a:pt x="544" y="14462"/>
                      <a:pt x="313" y="15019"/>
                      <a:pt x="0" y="15441"/>
                    </a:cubicBezTo>
                    <a:cubicBezTo>
                      <a:pt x="367" y="15454"/>
                      <a:pt x="748" y="15454"/>
                      <a:pt x="1128" y="15454"/>
                    </a:cubicBezTo>
                    <a:lnTo>
                      <a:pt x="2447" y="15454"/>
                    </a:lnTo>
                    <a:cubicBezTo>
                      <a:pt x="2678" y="14897"/>
                      <a:pt x="2990" y="14367"/>
                      <a:pt x="3276" y="13837"/>
                    </a:cubicBezTo>
                    <a:cubicBezTo>
                      <a:pt x="3670" y="13130"/>
                      <a:pt x="4064" y="12437"/>
                      <a:pt x="4458" y="11730"/>
                    </a:cubicBezTo>
                    <a:cubicBezTo>
                      <a:pt x="5247" y="10317"/>
                      <a:pt x="6062" y="8930"/>
                      <a:pt x="6878" y="7530"/>
                    </a:cubicBezTo>
                    <a:cubicBezTo>
                      <a:pt x="7720" y="6117"/>
                      <a:pt x="8563" y="4703"/>
                      <a:pt x="9419" y="3289"/>
                    </a:cubicBezTo>
                    <a:cubicBezTo>
                      <a:pt x="9841" y="2596"/>
                      <a:pt x="10262" y="1917"/>
                      <a:pt x="10684" y="1223"/>
                    </a:cubicBezTo>
                    <a:cubicBezTo>
                      <a:pt x="10887" y="884"/>
                      <a:pt x="11105" y="530"/>
                      <a:pt x="11322" y="190"/>
                    </a:cubicBezTo>
                    <a:cubicBezTo>
                      <a:pt x="11350" y="136"/>
                      <a:pt x="11390" y="68"/>
                      <a:pt x="11431" y="14"/>
                    </a:cubicBezTo>
                    <a:cubicBezTo>
                      <a:pt x="10874" y="14"/>
                      <a:pt x="10317" y="0"/>
                      <a:pt x="97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9"/>
              <p:cNvSpPr/>
              <p:nvPr/>
            </p:nvSpPr>
            <p:spPr>
              <a:xfrm>
                <a:off x="831533" y="2979958"/>
                <a:ext cx="330950" cy="544639"/>
              </a:xfrm>
              <a:custGeom>
                <a:avLst/>
                <a:gdLst/>
                <a:ahLst/>
                <a:cxnLst/>
                <a:rect l="l" t="t" r="r" b="b"/>
                <a:pathLst>
                  <a:path w="9667" h="15910" extrusionOk="0">
                    <a:moveTo>
                      <a:pt x="9502" y="0"/>
                    </a:moveTo>
                    <a:cubicBezTo>
                      <a:pt x="9468" y="0"/>
                      <a:pt x="9433" y="14"/>
                      <a:pt x="9402" y="45"/>
                    </a:cubicBezTo>
                    <a:cubicBezTo>
                      <a:pt x="8315" y="982"/>
                      <a:pt x="7649" y="2423"/>
                      <a:pt x="6928" y="3646"/>
                    </a:cubicBezTo>
                    <a:cubicBezTo>
                      <a:pt x="6153" y="4951"/>
                      <a:pt x="5392" y="6243"/>
                      <a:pt x="4631" y="7547"/>
                    </a:cubicBezTo>
                    <a:cubicBezTo>
                      <a:pt x="3870" y="8852"/>
                      <a:pt x="3095" y="10157"/>
                      <a:pt x="2334" y="11448"/>
                    </a:cubicBezTo>
                    <a:cubicBezTo>
                      <a:pt x="1967" y="12074"/>
                      <a:pt x="1600" y="12685"/>
                      <a:pt x="1233" y="13310"/>
                    </a:cubicBezTo>
                    <a:cubicBezTo>
                      <a:pt x="839" y="13963"/>
                      <a:pt x="390" y="14602"/>
                      <a:pt x="118" y="15309"/>
                    </a:cubicBezTo>
                    <a:cubicBezTo>
                      <a:pt x="0" y="15623"/>
                      <a:pt x="317" y="15910"/>
                      <a:pt x="614" y="15910"/>
                    </a:cubicBezTo>
                    <a:cubicBezTo>
                      <a:pt x="727" y="15910"/>
                      <a:pt x="838" y="15868"/>
                      <a:pt x="920" y="15771"/>
                    </a:cubicBezTo>
                    <a:cubicBezTo>
                      <a:pt x="1383" y="15213"/>
                      <a:pt x="1709" y="14547"/>
                      <a:pt x="2076" y="13922"/>
                    </a:cubicBezTo>
                    <a:cubicBezTo>
                      <a:pt x="2456" y="13270"/>
                      <a:pt x="2851" y="12617"/>
                      <a:pt x="3231" y="11978"/>
                    </a:cubicBezTo>
                    <a:cubicBezTo>
                      <a:pt x="3992" y="10674"/>
                      <a:pt x="4753" y="9369"/>
                      <a:pt x="5515" y="8064"/>
                    </a:cubicBezTo>
                    <a:cubicBezTo>
                      <a:pt x="6262" y="6759"/>
                      <a:pt x="7023" y="5454"/>
                      <a:pt x="7771" y="4136"/>
                    </a:cubicBezTo>
                    <a:cubicBezTo>
                      <a:pt x="8478" y="2899"/>
                      <a:pt x="9375" y="1594"/>
                      <a:pt x="9647" y="194"/>
                    </a:cubicBezTo>
                    <a:cubicBezTo>
                      <a:pt x="9666" y="87"/>
                      <a:pt x="9588" y="0"/>
                      <a:pt x="95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9"/>
              <p:cNvSpPr/>
              <p:nvPr/>
            </p:nvSpPr>
            <p:spPr>
              <a:xfrm>
                <a:off x="1283830" y="2968935"/>
                <a:ext cx="383809" cy="558195"/>
              </a:xfrm>
              <a:custGeom>
                <a:avLst/>
                <a:gdLst/>
                <a:ahLst/>
                <a:cxnLst/>
                <a:rect l="l" t="t" r="r" b="b"/>
                <a:pathLst>
                  <a:path w="11211" h="16306" extrusionOk="0">
                    <a:moveTo>
                      <a:pt x="394" y="1"/>
                    </a:moveTo>
                    <a:cubicBezTo>
                      <a:pt x="184" y="1"/>
                      <a:pt x="0" y="206"/>
                      <a:pt x="132" y="448"/>
                    </a:cubicBezTo>
                    <a:cubicBezTo>
                      <a:pt x="866" y="1807"/>
                      <a:pt x="1912" y="3017"/>
                      <a:pt x="2755" y="4308"/>
                    </a:cubicBezTo>
                    <a:cubicBezTo>
                      <a:pt x="2837" y="4431"/>
                      <a:pt x="2918" y="4553"/>
                      <a:pt x="3000" y="4675"/>
                    </a:cubicBezTo>
                    <a:cubicBezTo>
                      <a:pt x="3706" y="6755"/>
                      <a:pt x="4875" y="8739"/>
                      <a:pt x="6044" y="10588"/>
                    </a:cubicBezTo>
                    <a:cubicBezTo>
                      <a:pt x="7268" y="12532"/>
                      <a:pt x="8627" y="14380"/>
                      <a:pt x="10108" y="16133"/>
                    </a:cubicBezTo>
                    <a:cubicBezTo>
                      <a:pt x="10210" y="16254"/>
                      <a:pt x="10344" y="16306"/>
                      <a:pt x="10481" y="16306"/>
                    </a:cubicBezTo>
                    <a:cubicBezTo>
                      <a:pt x="10838" y="16306"/>
                      <a:pt x="11211" y="15955"/>
                      <a:pt x="11073" y="15563"/>
                    </a:cubicBezTo>
                    <a:cubicBezTo>
                      <a:pt x="10571" y="14176"/>
                      <a:pt x="9769" y="12966"/>
                      <a:pt x="8899" y="11798"/>
                    </a:cubicBezTo>
                    <a:cubicBezTo>
                      <a:pt x="7961" y="10533"/>
                      <a:pt x="7064" y="9269"/>
                      <a:pt x="6262" y="7924"/>
                    </a:cubicBezTo>
                    <a:cubicBezTo>
                      <a:pt x="5419" y="6510"/>
                      <a:pt x="4590" y="5124"/>
                      <a:pt x="3652" y="3778"/>
                    </a:cubicBezTo>
                    <a:cubicBezTo>
                      <a:pt x="2755" y="2500"/>
                      <a:pt x="1831" y="1073"/>
                      <a:pt x="607" y="81"/>
                    </a:cubicBezTo>
                    <a:cubicBezTo>
                      <a:pt x="541" y="25"/>
                      <a:pt x="466" y="1"/>
                      <a:pt x="3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9"/>
              <p:cNvSpPr/>
              <p:nvPr/>
            </p:nvSpPr>
            <p:spPr>
              <a:xfrm>
                <a:off x="1173734" y="3300146"/>
                <a:ext cx="189080" cy="230214"/>
              </a:xfrm>
              <a:custGeom>
                <a:avLst/>
                <a:gdLst/>
                <a:ahLst/>
                <a:cxnLst/>
                <a:rect l="l" t="t" r="r" b="b"/>
                <a:pathLst>
                  <a:path w="5523" h="6725" extrusionOk="0">
                    <a:moveTo>
                      <a:pt x="2648" y="0"/>
                    </a:moveTo>
                    <a:cubicBezTo>
                      <a:pt x="2448" y="0"/>
                      <a:pt x="2128" y="58"/>
                      <a:pt x="1907" y="192"/>
                    </a:cubicBezTo>
                    <a:cubicBezTo>
                      <a:pt x="1851" y="147"/>
                      <a:pt x="1794" y="121"/>
                      <a:pt x="1723" y="121"/>
                    </a:cubicBezTo>
                    <a:cubicBezTo>
                      <a:pt x="1708" y="121"/>
                      <a:pt x="1692" y="122"/>
                      <a:pt x="1676" y="124"/>
                    </a:cubicBezTo>
                    <a:cubicBezTo>
                      <a:pt x="1350" y="206"/>
                      <a:pt x="1282" y="573"/>
                      <a:pt x="1200" y="858"/>
                    </a:cubicBezTo>
                    <a:cubicBezTo>
                      <a:pt x="1037" y="1416"/>
                      <a:pt x="888" y="1973"/>
                      <a:pt x="738" y="2530"/>
                    </a:cubicBezTo>
                    <a:cubicBezTo>
                      <a:pt x="521" y="3414"/>
                      <a:pt x="126" y="4542"/>
                      <a:pt x="289" y="5480"/>
                    </a:cubicBezTo>
                    <a:cubicBezTo>
                      <a:pt x="222" y="5684"/>
                      <a:pt x="167" y="5888"/>
                      <a:pt x="99" y="6091"/>
                    </a:cubicBezTo>
                    <a:cubicBezTo>
                      <a:pt x="1" y="6458"/>
                      <a:pt x="309" y="6725"/>
                      <a:pt x="616" y="6725"/>
                    </a:cubicBezTo>
                    <a:cubicBezTo>
                      <a:pt x="775" y="6725"/>
                      <a:pt x="935" y="6653"/>
                      <a:pt x="1037" y="6486"/>
                    </a:cubicBezTo>
                    <a:cubicBezTo>
                      <a:pt x="1105" y="6377"/>
                      <a:pt x="1173" y="6268"/>
                      <a:pt x="1241" y="6159"/>
                    </a:cubicBezTo>
                    <a:cubicBezTo>
                      <a:pt x="1268" y="6159"/>
                      <a:pt x="1309" y="6159"/>
                      <a:pt x="1336" y="6173"/>
                    </a:cubicBezTo>
                    <a:cubicBezTo>
                      <a:pt x="1798" y="6227"/>
                      <a:pt x="2247" y="6255"/>
                      <a:pt x="2695" y="6268"/>
                    </a:cubicBezTo>
                    <a:cubicBezTo>
                      <a:pt x="3111" y="6289"/>
                      <a:pt x="3582" y="6340"/>
                      <a:pt x="4047" y="6340"/>
                    </a:cubicBezTo>
                    <a:cubicBezTo>
                      <a:pt x="4478" y="6340"/>
                      <a:pt x="4905" y="6296"/>
                      <a:pt x="5278" y="6146"/>
                    </a:cubicBezTo>
                    <a:cubicBezTo>
                      <a:pt x="5509" y="6051"/>
                      <a:pt x="5522" y="5738"/>
                      <a:pt x="5278" y="5643"/>
                    </a:cubicBezTo>
                    <a:cubicBezTo>
                      <a:pt x="4948" y="5526"/>
                      <a:pt x="4581" y="5493"/>
                      <a:pt x="4209" y="5493"/>
                    </a:cubicBezTo>
                    <a:cubicBezTo>
                      <a:pt x="3800" y="5493"/>
                      <a:pt x="3385" y="5534"/>
                      <a:pt x="3008" y="5548"/>
                    </a:cubicBezTo>
                    <a:cubicBezTo>
                      <a:pt x="2519" y="5575"/>
                      <a:pt x="2029" y="5616"/>
                      <a:pt x="1540" y="5656"/>
                    </a:cubicBezTo>
                    <a:cubicBezTo>
                      <a:pt x="1907" y="5031"/>
                      <a:pt x="2260" y="4392"/>
                      <a:pt x="2600" y="3754"/>
                    </a:cubicBezTo>
                    <a:cubicBezTo>
                      <a:pt x="3062" y="2843"/>
                      <a:pt x="3579" y="1919"/>
                      <a:pt x="3796" y="926"/>
                    </a:cubicBezTo>
                    <a:cubicBezTo>
                      <a:pt x="3796" y="886"/>
                      <a:pt x="3796" y="858"/>
                      <a:pt x="3796" y="818"/>
                    </a:cubicBezTo>
                    <a:cubicBezTo>
                      <a:pt x="4082" y="573"/>
                      <a:pt x="4000" y="16"/>
                      <a:pt x="3511" y="2"/>
                    </a:cubicBezTo>
                    <a:cubicBezTo>
                      <a:pt x="3321" y="2"/>
                      <a:pt x="3130" y="16"/>
                      <a:pt x="2940" y="43"/>
                    </a:cubicBezTo>
                    <a:lnTo>
                      <a:pt x="2899" y="43"/>
                    </a:lnTo>
                    <a:cubicBezTo>
                      <a:pt x="2845" y="16"/>
                      <a:pt x="2777" y="2"/>
                      <a:pt x="2709" y="2"/>
                    </a:cubicBezTo>
                    <a:cubicBezTo>
                      <a:pt x="2690" y="1"/>
                      <a:pt x="2670" y="0"/>
                      <a:pt x="2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9"/>
              <p:cNvSpPr/>
              <p:nvPr/>
            </p:nvSpPr>
            <p:spPr>
              <a:xfrm>
                <a:off x="1384649" y="3588326"/>
                <a:ext cx="388567" cy="357216"/>
              </a:xfrm>
              <a:custGeom>
                <a:avLst/>
                <a:gdLst/>
                <a:ahLst/>
                <a:cxnLst/>
                <a:rect l="l" t="t" r="r" b="b"/>
                <a:pathLst>
                  <a:path w="11350" h="10435" extrusionOk="0">
                    <a:moveTo>
                      <a:pt x="6095" y="2660"/>
                    </a:moveTo>
                    <a:cubicBezTo>
                      <a:pt x="7062" y="2660"/>
                      <a:pt x="7975" y="3177"/>
                      <a:pt x="8387" y="4157"/>
                    </a:cubicBezTo>
                    <a:cubicBezTo>
                      <a:pt x="8998" y="5570"/>
                      <a:pt x="8387" y="7270"/>
                      <a:pt x="6960" y="7881"/>
                    </a:cubicBezTo>
                    <a:cubicBezTo>
                      <a:pt x="6653" y="8009"/>
                      <a:pt x="6335" y="8069"/>
                      <a:pt x="6020" y="8069"/>
                    </a:cubicBezTo>
                    <a:cubicBezTo>
                      <a:pt x="5136" y="8069"/>
                      <a:pt x="4285" y="7593"/>
                      <a:pt x="3833" y="6821"/>
                    </a:cubicBezTo>
                    <a:cubicBezTo>
                      <a:pt x="2963" y="5584"/>
                      <a:pt x="3371" y="3776"/>
                      <a:pt x="4703" y="3029"/>
                    </a:cubicBezTo>
                    <a:cubicBezTo>
                      <a:pt x="5146" y="2781"/>
                      <a:pt x="5627" y="2660"/>
                      <a:pt x="6095" y="2660"/>
                    </a:cubicBezTo>
                    <a:close/>
                    <a:moveTo>
                      <a:pt x="5445" y="1"/>
                    </a:moveTo>
                    <a:cubicBezTo>
                      <a:pt x="5122" y="1"/>
                      <a:pt x="4796" y="31"/>
                      <a:pt x="4472" y="93"/>
                    </a:cubicBezTo>
                    <a:cubicBezTo>
                      <a:pt x="3643" y="256"/>
                      <a:pt x="2868" y="650"/>
                      <a:pt x="2216" y="1194"/>
                    </a:cubicBezTo>
                    <a:cubicBezTo>
                      <a:pt x="761" y="2512"/>
                      <a:pt x="0" y="4551"/>
                      <a:pt x="571" y="6522"/>
                    </a:cubicBezTo>
                    <a:cubicBezTo>
                      <a:pt x="938" y="7772"/>
                      <a:pt x="1767" y="8887"/>
                      <a:pt x="2882" y="9580"/>
                    </a:cubicBezTo>
                    <a:cubicBezTo>
                      <a:pt x="3809" y="10168"/>
                      <a:pt x="4979" y="10435"/>
                      <a:pt x="6107" y="10435"/>
                    </a:cubicBezTo>
                    <a:cubicBezTo>
                      <a:pt x="6466" y="10435"/>
                      <a:pt x="6822" y="10408"/>
                      <a:pt x="7163" y="10355"/>
                    </a:cubicBezTo>
                    <a:cubicBezTo>
                      <a:pt x="10167" y="9906"/>
                      <a:pt x="11350" y="6359"/>
                      <a:pt x="10562" y="3736"/>
                    </a:cubicBezTo>
                    <a:cubicBezTo>
                      <a:pt x="9894" y="1508"/>
                      <a:pt x="7734" y="1"/>
                      <a:pt x="54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9"/>
              <p:cNvSpPr/>
              <p:nvPr/>
            </p:nvSpPr>
            <p:spPr>
              <a:xfrm>
                <a:off x="1382766" y="3580110"/>
                <a:ext cx="387746" cy="371936"/>
              </a:xfrm>
              <a:custGeom>
                <a:avLst/>
                <a:gdLst/>
                <a:ahLst/>
                <a:cxnLst/>
                <a:rect l="l" t="t" r="r" b="b"/>
                <a:pathLst>
                  <a:path w="11326" h="10865" extrusionOk="0">
                    <a:moveTo>
                      <a:pt x="4489" y="1"/>
                    </a:moveTo>
                    <a:cubicBezTo>
                      <a:pt x="4455" y="1"/>
                      <a:pt x="4422" y="7"/>
                      <a:pt x="4391" y="20"/>
                    </a:cubicBezTo>
                    <a:cubicBezTo>
                      <a:pt x="4133" y="143"/>
                      <a:pt x="3902" y="292"/>
                      <a:pt x="3684" y="482"/>
                    </a:cubicBezTo>
                    <a:cubicBezTo>
                      <a:pt x="3657" y="469"/>
                      <a:pt x="3630" y="462"/>
                      <a:pt x="3601" y="462"/>
                    </a:cubicBezTo>
                    <a:cubicBezTo>
                      <a:pt x="3572" y="462"/>
                      <a:pt x="3542" y="469"/>
                      <a:pt x="3508" y="482"/>
                    </a:cubicBezTo>
                    <a:cubicBezTo>
                      <a:pt x="3385" y="537"/>
                      <a:pt x="3277" y="591"/>
                      <a:pt x="3154" y="659"/>
                    </a:cubicBezTo>
                    <a:cubicBezTo>
                      <a:pt x="3104" y="630"/>
                      <a:pt x="3046" y="613"/>
                      <a:pt x="2985" y="613"/>
                    </a:cubicBezTo>
                    <a:cubicBezTo>
                      <a:pt x="2930" y="613"/>
                      <a:pt x="2872" y="627"/>
                      <a:pt x="2815" y="659"/>
                    </a:cubicBezTo>
                    <a:cubicBezTo>
                      <a:pt x="2352" y="904"/>
                      <a:pt x="1972" y="1284"/>
                      <a:pt x="1659" y="1733"/>
                    </a:cubicBezTo>
                    <a:cubicBezTo>
                      <a:pt x="1374" y="2018"/>
                      <a:pt x="1116" y="2358"/>
                      <a:pt x="898" y="2739"/>
                    </a:cubicBezTo>
                    <a:cubicBezTo>
                      <a:pt x="246" y="3867"/>
                      <a:pt x="1" y="5226"/>
                      <a:pt x="178" y="6504"/>
                    </a:cubicBezTo>
                    <a:cubicBezTo>
                      <a:pt x="382" y="7876"/>
                      <a:pt x="980" y="9032"/>
                      <a:pt x="2244" y="9671"/>
                    </a:cubicBezTo>
                    <a:cubicBezTo>
                      <a:pt x="2787" y="9956"/>
                      <a:pt x="3385" y="10160"/>
                      <a:pt x="3983" y="10296"/>
                    </a:cubicBezTo>
                    <a:cubicBezTo>
                      <a:pt x="4718" y="10647"/>
                      <a:pt x="5523" y="10865"/>
                      <a:pt x="6292" y="10865"/>
                    </a:cubicBezTo>
                    <a:cubicBezTo>
                      <a:pt x="6477" y="10865"/>
                      <a:pt x="6659" y="10852"/>
                      <a:pt x="6838" y="10826"/>
                    </a:cubicBezTo>
                    <a:cubicBezTo>
                      <a:pt x="8183" y="10622"/>
                      <a:pt x="9230" y="9875"/>
                      <a:pt x="9978" y="8828"/>
                    </a:cubicBezTo>
                    <a:cubicBezTo>
                      <a:pt x="10086" y="8678"/>
                      <a:pt x="10195" y="8515"/>
                      <a:pt x="10277" y="8339"/>
                    </a:cubicBezTo>
                    <a:cubicBezTo>
                      <a:pt x="10317" y="8271"/>
                      <a:pt x="10358" y="8189"/>
                      <a:pt x="10399" y="8121"/>
                    </a:cubicBezTo>
                    <a:cubicBezTo>
                      <a:pt x="10739" y="7754"/>
                      <a:pt x="11160" y="7333"/>
                      <a:pt x="11283" y="6816"/>
                    </a:cubicBezTo>
                    <a:cubicBezTo>
                      <a:pt x="11326" y="6644"/>
                      <a:pt x="11190" y="6498"/>
                      <a:pt x="11031" y="6498"/>
                    </a:cubicBezTo>
                    <a:cubicBezTo>
                      <a:pt x="10988" y="6498"/>
                      <a:pt x="10945" y="6508"/>
                      <a:pt x="10902" y="6531"/>
                    </a:cubicBezTo>
                    <a:cubicBezTo>
                      <a:pt x="10549" y="6721"/>
                      <a:pt x="10304" y="7061"/>
                      <a:pt x="10059" y="7374"/>
                    </a:cubicBezTo>
                    <a:cubicBezTo>
                      <a:pt x="9937" y="7523"/>
                      <a:pt x="9815" y="7673"/>
                      <a:pt x="9692" y="7822"/>
                    </a:cubicBezTo>
                    <a:cubicBezTo>
                      <a:pt x="9651" y="7876"/>
                      <a:pt x="9583" y="7985"/>
                      <a:pt x="9488" y="8094"/>
                    </a:cubicBezTo>
                    <a:cubicBezTo>
                      <a:pt x="8673" y="8692"/>
                      <a:pt x="7789" y="9086"/>
                      <a:pt x="6716" y="9127"/>
                    </a:cubicBezTo>
                    <a:cubicBezTo>
                      <a:pt x="6649" y="9129"/>
                      <a:pt x="6583" y="9130"/>
                      <a:pt x="6516" y="9130"/>
                    </a:cubicBezTo>
                    <a:cubicBezTo>
                      <a:pt x="5314" y="9130"/>
                      <a:pt x="3975" y="8780"/>
                      <a:pt x="3100" y="7917"/>
                    </a:cubicBezTo>
                    <a:cubicBezTo>
                      <a:pt x="2013" y="6843"/>
                      <a:pt x="2053" y="5185"/>
                      <a:pt x="2488" y="3826"/>
                    </a:cubicBezTo>
                    <a:cubicBezTo>
                      <a:pt x="2692" y="3174"/>
                      <a:pt x="2991" y="2548"/>
                      <a:pt x="3372" y="1977"/>
                    </a:cubicBezTo>
                    <a:cubicBezTo>
                      <a:pt x="3766" y="1393"/>
                      <a:pt x="4296" y="917"/>
                      <a:pt x="4717" y="346"/>
                    </a:cubicBezTo>
                    <a:cubicBezTo>
                      <a:pt x="4843" y="164"/>
                      <a:pt x="4663" y="1"/>
                      <a:pt x="44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9"/>
              <p:cNvSpPr/>
              <p:nvPr/>
            </p:nvSpPr>
            <p:spPr>
              <a:xfrm>
                <a:off x="736911" y="3588326"/>
                <a:ext cx="389081" cy="357216"/>
              </a:xfrm>
              <a:custGeom>
                <a:avLst/>
                <a:gdLst/>
                <a:ahLst/>
                <a:cxnLst/>
                <a:rect l="l" t="t" r="r" b="b"/>
                <a:pathLst>
                  <a:path w="11365" h="10435" extrusionOk="0">
                    <a:moveTo>
                      <a:pt x="6100" y="2660"/>
                    </a:moveTo>
                    <a:cubicBezTo>
                      <a:pt x="7064" y="2660"/>
                      <a:pt x="7980" y="3177"/>
                      <a:pt x="8401" y="4157"/>
                    </a:cubicBezTo>
                    <a:cubicBezTo>
                      <a:pt x="8999" y="5570"/>
                      <a:pt x="8401" y="7270"/>
                      <a:pt x="6960" y="7881"/>
                    </a:cubicBezTo>
                    <a:cubicBezTo>
                      <a:pt x="6654" y="8009"/>
                      <a:pt x="6335" y="8069"/>
                      <a:pt x="6021" y="8069"/>
                    </a:cubicBezTo>
                    <a:cubicBezTo>
                      <a:pt x="5137" y="8069"/>
                      <a:pt x="4289" y="7593"/>
                      <a:pt x="3848" y="6821"/>
                    </a:cubicBezTo>
                    <a:cubicBezTo>
                      <a:pt x="2978" y="5584"/>
                      <a:pt x="3372" y="3776"/>
                      <a:pt x="4717" y="3029"/>
                    </a:cubicBezTo>
                    <a:cubicBezTo>
                      <a:pt x="5156" y="2781"/>
                      <a:pt x="5634" y="2660"/>
                      <a:pt x="6100" y="2660"/>
                    </a:cubicBezTo>
                    <a:close/>
                    <a:moveTo>
                      <a:pt x="5455" y="1"/>
                    </a:moveTo>
                    <a:cubicBezTo>
                      <a:pt x="5133" y="1"/>
                      <a:pt x="4809" y="31"/>
                      <a:pt x="4486" y="93"/>
                    </a:cubicBezTo>
                    <a:cubicBezTo>
                      <a:pt x="3644" y="256"/>
                      <a:pt x="2869" y="650"/>
                      <a:pt x="2216" y="1194"/>
                    </a:cubicBezTo>
                    <a:cubicBezTo>
                      <a:pt x="762" y="2512"/>
                      <a:pt x="1" y="4551"/>
                      <a:pt x="585" y="6522"/>
                    </a:cubicBezTo>
                    <a:cubicBezTo>
                      <a:pt x="952" y="7772"/>
                      <a:pt x="1781" y="8887"/>
                      <a:pt x="2882" y="9580"/>
                    </a:cubicBezTo>
                    <a:cubicBezTo>
                      <a:pt x="3810" y="10168"/>
                      <a:pt x="4980" y="10435"/>
                      <a:pt x="6107" y="10435"/>
                    </a:cubicBezTo>
                    <a:cubicBezTo>
                      <a:pt x="6467" y="10435"/>
                      <a:pt x="6822" y="10408"/>
                      <a:pt x="7164" y="10355"/>
                    </a:cubicBezTo>
                    <a:cubicBezTo>
                      <a:pt x="10168" y="9906"/>
                      <a:pt x="11364" y="6359"/>
                      <a:pt x="10576" y="3736"/>
                    </a:cubicBezTo>
                    <a:cubicBezTo>
                      <a:pt x="9897" y="1508"/>
                      <a:pt x="7735" y="1"/>
                      <a:pt x="5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9"/>
              <p:cNvSpPr/>
              <p:nvPr/>
            </p:nvSpPr>
            <p:spPr>
              <a:xfrm>
                <a:off x="744374" y="3590825"/>
                <a:ext cx="363439" cy="368650"/>
              </a:xfrm>
              <a:custGeom>
                <a:avLst/>
                <a:gdLst/>
                <a:ahLst/>
                <a:cxnLst/>
                <a:rect l="l" t="t" r="r" b="b"/>
                <a:pathLst>
                  <a:path w="10616" h="10769" extrusionOk="0">
                    <a:moveTo>
                      <a:pt x="3026" y="1"/>
                    </a:moveTo>
                    <a:cubicBezTo>
                      <a:pt x="3010" y="1"/>
                      <a:pt x="2994" y="3"/>
                      <a:pt x="2977" y="6"/>
                    </a:cubicBezTo>
                    <a:cubicBezTo>
                      <a:pt x="1903" y="278"/>
                      <a:pt x="1142" y="1583"/>
                      <a:pt x="734" y="2575"/>
                    </a:cubicBezTo>
                    <a:cubicBezTo>
                      <a:pt x="694" y="2602"/>
                      <a:pt x="653" y="2630"/>
                      <a:pt x="612" y="2657"/>
                    </a:cubicBezTo>
                    <a:cubicBezTo>
                      <a:pt x="82" y="3146"/>
                      <a:pt x="0" y="4138"/>
                      <a:pt x="0" y="4818"/>
                    </a:cubicBezTo>
                    <a:cubicBezTo>
                      <a:pt x="0" y="5266"/>
                      <a:pt x="55" y="5715"/>
                      <a:pt x="163" y="6136"/>
                    </a:cubicBezTo>
                    <a:cubicBezTo>
                      <a:pt x="245" y="6694"/>
                      <a:pt x="408" y="7224"/>
                      <a:pt x="639" y="7740"/>
                    </a:cubicBezTo>
                    <a:cubicBezTo>
                      <a:pt x="1534" y="9640"/>
                      <a:pt x="3536" y="10768"/>
                      <a:pt x="5562" y="10768"/>
                    </a:cubicBezTo>
                    <a:cubicBezTo>
                      <a:pt x="6305" y="10768"/>
                      <a:pt x="7051" y="10616"/>
                      <a:pt x="7748" y="10296"/>
                    </a:cubicBezTo>
                    <a:cubicBezTo>
                      <a:pt x="9134" y="9670"/>
                      <a:pt x="10276" y="8406"/>
                      <a:pt x="10589" y="6897"/>
                    </a:cubicBezTo>
                    <a:cubicBezTo>
                      <a:pt x="10616" y="6789"/>
                      <a:pt x="10589" y="6680"/>
                      <a:pt x="10534" y="6598"/>
                    </a:cubicBezTo>
                    <a:cubicBezTo>
                      <a:pt x="10534" y="6458"/>
                      <a:pt x="10397" y="6361"/>
                      <a:pt x="10266" y="6361"/>
                    </a:cubicBezTo>
                    <a:cubicBezTo>
                      <a:pt x="10232" y="6361"/>
                      <a:pt x="10198" y="6367"/>
                      <a:pt x="10167" y="6381"/>
                    </a:cubicBezTo>
                    <a:cubicBezTo>
                      <a:pt x="10045" y="6381"/>
                      <a:pt x="9923" y="6435"/>
                      <a:pt x="9855" y="6585"/>
                    </a:cubicBezTo>
                    <a:cubicBezTo>
                      <a:pt x="9787" y="6748"/>
                      <a:pt x="9719" y="6897"/>
                      <a:pt x="9637" y="7047"/>
                    </a:cubicBezTo>
                    <a:cubicBezTo>
                      <a:pt x="9583" y="7129"/>
                      <a:pt x="9529" y="7197"/>
                      <a:pt x="9474" y="7278"/>
                    </a:cubicBezTo>
                    <a:cubicBezTo>
                      <a:pt x="8985" y="7672"/>
                      <a:pt x="8509" y="8121"/>
                      <a:pt x="7952" y="8433"/>
                    </a:cubicBezTo>
                    <a:cubicBezTo>
                      <a:pt x="7408" y="8732"/>
                      <a:pt x="6810" y="8923"/>
                      <a:pt x="6198" y="8991"/>
                    </a:cubicBezTo>
                    <a:cubicBezTo>
                      <a:pt x="5974" y="9021"/>
                      <a:pt x="5743" y="9037"/>
                      <a:pt x="5509" y="9037"/>
                    </a:cubicBezTo>
                    <a:cubicBezTo>
                      <a:pt x="4379" y="9037"/>
                      <a:pt x="3181" y="8675"/>
                      <a:pt x="2393" y="7876"/>
                    </a:cubicBezTo>
                    <a:cubicBezTo>
                      <a:pt x="1400" y="6870"/>
                      <a:pt x="1156" y="5198"/>
                      <a:pt x="1414" y="3853"/>
                    </a:cubicBezTo>
                    <a:cubicBezTo>
                      <a:pt x="1468" y="3567"/>
                      <a:pt x="1550" y="3282"/>
                      <a:pt x="1645" y="3010"/>
                    </a:cubicBezTo>
                    <a:cubicBezTo>
                      <a:pt x="1713" y="2874"/>
                      <a:pt x="1781" y="2752"/>
                      <a:pt x="1849" y="2616"/>
                    </a:cubicBezTo>
                    <a:cubicBezTo>
                      <a:pt x="2066" y="2263"/>
                      <a:pt x="2297" y="1909"/>
                      <a:pt x="2542" y="1569"/>
                    </a:cubicBezTo>
                    <a:cubicBezTo>
                      <a:pt x="2760" y="1270"/>
                      <a:pt x="3072" y="1026"/>
                      <a:pt x="3249" y="699"/>
                    </a:cubicBezTo>
                    <a:cubicBezTo>
                      <a:pt x="3303" y="604"/>
                      <a:pt x="3263" y="482"/>
                      <a:pt x="3167" y="441"/>
                    </a:cubicBezTo>
                    <a:cubicBezTo>
                      <a:pt x="3181" y="400"/>
                      <a:pt x="3208" y="373"/>
                      <a:pt x="3222" y="332"/>
                    </a:cubicBezTo>
                    <a:cubicBezTo>
                      <a:pt x="3309" y="184"/>
                      <a:pt x="3192" y="1"/>
                      <a:pt x="30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9"/>
              <p:cNvSpPr/>
              <p:nvPr/>
            </p:nvSpPr>
            <p:spPr>
              <a:xfrm>
                <a:off x="1068568" y="3638204"/>
                <a:ext cx="332353" cy="139463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4074" extrusionOk="0">
                    <a:moveTo>
                      <a:pt x="341" y="1"/>
                    </a:moveTo>
                    <a:cubicBezTo>
                      <a:pt x="166" y="1"/>
                      <a:pt x="0" y="178"/>
                      <a:pt x="113" y="362"/>
                    </a:cubicBezTo>
                    <a:cubicBezTo>
                      <a:pt x="290" y="647"/>
                      <a:pt x="494" y="892"/>
                      <a:pt x="738" y="1096"/>
                    </a:cubicBezTo>
                    <a:cubicBezTo>
                      <a:pt x="629" y="1246"/>
                      <a:pt x="589" y="1436"/>
                      <a:pt x="697" y="1626"/>
                    </a:cubicBezTo>
                    <a:cubicBezTo>
                      <a:pt x="1078" y="2265"/>
                      <a:pt x="1404" y="2931"/>
                      <a:pt x="1662" y="3624"/>
                    </a:cubicBezTo>
                    <a:cubicBezTo>
                      <a:pt x="1744" y="3842"/>
                      <a:pt x="1907" y="3991"/>
                      <a:pt x="2138" y="3991"/>
                    </a:cubicBezTo>
                    <a:cubicBezTo>
                      <a:pt x="3878" y="4005"/>
                      <a:pt x="5618" y="4032"/>
                      <a:pt x="7344" y="4046"/>
                    </a:cubicBezTo>
                    <a:cubicBezTo>
                      <a:pt x="7573" y="4046"/>
                      <a:pt x="7849" y="4074"/>
                      <a:pt x="8121" y="4074"/>
                    </a:cubicBezTo>
                    <a:cubicBezTo>
                      <a:pt x="8559" y="4074"/>
                      <a:pt x="8988" y="4001"/>
                      <a:pt x="9206" y="3624"/>
                    </a:cubicBezTo>
                    <a:cubicBezTo>
                      <a:pt x="9369" y="3312"/>
                      <a:pt x="9410" y="2904"/>
                      <a:pt x="9478" y="2564"/>
                    </a:cubicBezTo>
                    <a:cubicBezTo>
                      <a:pt x="9573" y="2129"/>
                      <a:pt x="9627" y="1680"/>
                      <a:pt x="9682" y="1232"/>
                    </a:cubicBezTo>
                    <a:cubicBezTo>
                      <a:pt x="9708" y="999"/>
                      <a:pt x="9450" y="741"/>
                      <a:pt x="9213" y="741"/>
                    </a:cubicBezTo>
                    <a:cubicBezTo>
                      <a:pt x="9202" y="741"/>
                      <a:pt x="9190" y="741"/>
                      <a:pt x="9179" y="743"/>
                    </a:cubicBezTo>
                    <a:cubicBezTo>
                      <a:pt x="7616" y="919"/>
                      <a:pt x="6039" y="1191"/>
                      <a:pt x="4476" y="1246"/>
                    </a:cubicBezTo>
                    <a:cubicBezTo>
                      <a:pt x="4343" y="1252"/>
                      <a:pt x="4210" y="1255"/>
                      <a:pt x="4078" y="1255"/>
                    </a:cubicBezTo>
                    <a:cubicBezTo>
                      <a:pt x="2775" y="1255"/>
                      <a:pt x="1507" y="939"/>
                      <a:pt x="507" y="63"/>
                    </a:cubicBezTo>
                    <a:cubicBezTo>
                      <a:pt x="457" y="20"/>
                      <a:pt x="399" y="1"/>
                      <a:pt x="3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9"/>
              <p:cNvSpPr/>
              <p:nvPr/>
            </p:nvSpPr>
            <p:spPr>
              <a:xfrm flipH="1">
                <a:off x="501550" y="3632025"/>
                <a:ext cx="95700" cy="136200"/>
              </a:xfrm>
              <a:prstGeom prst="snip1Rect">
                <a:avLst>
                  <a:gd name="adj" fmla="val 50000"/>
                </a:avLst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9"/>
              <p:cNvSpPr/>
              <p:nvPr/>
            </p:nvSpPr>
            <p:spPr>
              <a:xfrm>
                <a:off x="1261339" y="3700612"/>
                <a:ext cx="138549" cy="15644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457" extrusionOk="0">
                    <a:moveTo>
                      <a:pt x="1098" y="0"/>
                    </a:moveTo>
                    <a:cubicBezTo>
                      <a:pt x="761" y="0"/>
                      <a:pt x="425" y="19"/>
                      <a:pt x="96" y="61"/>
                    </a:cubicBezTo>
                    <a:cubicBezTo>
                      <a:pt x="0" y="75"/>
                      <a:pt x="0" y="197"/>
                      <a:pt x="96" y="197"/>
                    </a:cubicBezTo>
                    <a:cubicBezTo>
                      <a:pt x="1373" y="252"/>
                      <a:pt x="2637" y="238"/>
                      <a:pt x="3915" y="456"/>
                    </a:cubicBezTo>
                    <a:cubicBezTo>
                      <a:pt x="3919" y="456"/>
                      <a:pt x="3924" y="456"/>
                      <a:pt x="3928" y="456"/>
                    </a:cubicBezTo>
                    <a:cubicBezTo>
                      <a:pt x="4014" y="456"/>
                      <a:pt x="4046" y="333"/>
                      <a:pt x="3956" y="320"/>
                    </a:cubicBezTo>
                    <a:cubicBezTo>
                      <a:pt x="3031" y="149"/>
                      <a:pt x="2055" y="0"/>
                      <a:pt x="10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9"/>
              <p:cNvSpPr/>
              <p:nvPr/>
            </p:nvSpPr>
            <p:spPr>
              <a:xfrm rot="-6450381">
                <a:off x="624313" y="3439824"/>
                <a:ext cx="134636" cy="42505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9"/>
              <p:cNvSpPr/>
              <p:nvPr/>
            </p:nvSpPr>
            <p:spPr>
              <a:xfrm>
                <a:off x="1245283" y="2877222"/>
                <a:ext cx="151045" cy="961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808" extrusionOk="0">
                    <a:moveTo>
                      <a:pt x="4357" y="1"/>
                    </a:moveTo>
                    <a:cubicBezTo>
                      <a:pt x="3528" y="395"/>
                      <a:pt x="2617" y="585"/>
                      <a:pt x="1801" y="1047"/>
                    </a:cubicBezTo>
                    <a:cubicBezTo>
                      <a:pt x="1122" y="1428"/>
                      <a:pt x="347" y="1985"/>
                      <a:pt x="21" y="2719"/>
                    </a:cubicBezTo>
                    <a:cubicBezTo>
                      <a:pt x="1" y="2760"/>
                      <a:pt x="33" y="2807"/>
                      <a:pt x="73" y="2807"/>
                    </a:cubicBezTo>
                    <a:cubicBezTo>
                      <a:pt x="87" y="2807"/>
                      <a:pt x="102" y="2801"/>
                      <a:pt x="116" y="2787"/>
                    </a:cubicBezTo>
                    <a:cubicBezTo>
                      <a:pt x="755" y="2094"/>
                      <a:pt x="1326" y="1496"/>
                      <a:pt x="2196" y="1047"/>
                    </a:cubicBezTo>
                    <a:cubicBezTo>
                      <a:pt x="2875" y="694"/>
                      <a:pt x="3799" y="558"/>
                      <a:pt x="4384" y="42"/>
                    </a:cubicBezTo>
                    <a:cubicBezTo>
                      <a:pt x="4411" y="28"/>
                      <a:pt x="4384" y="1"/>
                      <a:pt x="43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9"/>
              <p:cNvSpPr/>
              <p:nvPr/>
            </p:nvSpPr>
            <p:spPr>
              <a:xfrm>
                <a:off x="875113" y="2998376"/>
                <a:ext cx="254126" cy="519957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5189" extrusionOk="0">
                    <a:moveTo>
                      <a:pt x="7383" y="1"/>
                    </a:moveTo>
                    <a:cubicBezTo>
                      <a:pt x="7365" y="1"/>
                      <a:pt x="7347" y="11"/>
                      <a:pt x="7341" y="37"/>
                    </a:cubicBezTo>
                    <a:cubicBezTo>
                      <a:pt x="7191" y="431"/>
                      <a:pt x="7137" y="839"/>
                      <a:pt x="6974" y="1233"/>
                    </a:cubicBezTo>
                    <a:cubicBezTo>
                      <a:pt x="6783" y="1654"/>
                      <a:pt x="6539" y="2021"/>
                      <a:pt x="6185" y="2334"/>
                    </a:cubicBezTo>
                    <a:cubicBezTo>
                      <a:pt x="6172" y="2307"/>
                      <a:pt x="6172" y="2279"/>
                      <a:pt x="6158" y="2266"/>
                    </a:cubicBezTo>
                    <a:cubicBezTo>
                      <a:pt x="6147" y="2217"/>
                      <a:pt x="6110" y="2196"/>
                      <a:pt x="6072" y="2196"/>
                    </a:cubicBezTo>
                    <a:cubicBezTo>
                      <a:pt x="6015" y="2196"/>
                      <a:pt x="5957" y="2242"/>
                      <a:pt x="5981" y="2307"/>
                    </a:cubicBezTo>
                    <a:cubicBezTo>
                      <a:pt x="6212" y="3108"/>
                      <a:pt x="6389" y="3870"/>
                      <a:pt x="6063" y="4672"/>
                    </a:cubicBezTo>
                    <a:cubicBezTo>
                      <a:pt x="5805" y="5297"/>
                      <a:pt x="5329" y="5813"/>
                      <a:pt x="4867" y="6316"/>
                    </a:cubicBezTo>
                    <a:cubicBezTo>
                      <a:pt x="4106" y="7145"/>
                      <a:pt x="3508" y="7920"/>
                      <a:pt x="3344" y="9075"/>
                    </a:cubicBezTo>
                    <a:cubicBezTo>
                      <a:pt x="3263" y="9769"/>
                      <a:pt x="3154" y="10394"/>
                      <a:pt x="2760" y="10992"/>
                    </a:cubicBezTo>
                    <a:cubicBezTo>
                      <a:pt x="2393" y="11522"/>
                      <a:pt x="1931" y="11957"/>
                      <a:pt x="1482" y="12419"/>
                    </a:cubicBezTo>
                    <a:cubicBezTo>
                      <a:pt x="762" y="13153"/>
                      <a:pt x="1" y="14050"/>
                      <a:pt x="42" y="15138"/>
                    </a:cubicBezTo>
                    <a:cubicBezTo>
                      <a:pt x="42" y="15171"/>
                      <a:pt x="69" y="15188"/>
                      <a:pt x="96" y="15188"/>
                    </a:cubicBezTo>
                    <a:cubicBezTo>
                      <a:pt x="123" y="15188"/>
                      <a:pt x="150" y="15171"/>
                      <a:pt x="150" y="15138"/>
                    </a:cubicBezTo>
                    <a:cubicBezTo>
                      <a:pt x="286" y="13697"/>
                      <a:pt x="1401" y="12813"/>
                      <a:pt x="2325" y="11821"/>
                    </a:cubicBezTo>
                    <a:cubicBezTo>
                      <a:pt x="2678" y="11427"/>
                      <a:pt x="3018" y="10992"/>
                      <a:pt x="3236" y="10503"/>
                    </a:cubicBezTo>
                    <a:cubicBezTo>
                      <a:pt x="3480" y="9932"/>
                      <a:pt x="3494" y="9334"/>
                      <a:pt x="3603" y="8736"/>
                    </a:cubicBezTo>
                    <a:cubicBezTo>
                      <a:pt x="3861" y="7431"/>
                      <a:pt x="4962" y="6656"/>
                      <a:pt x="5723" y="5650"/>
                    </a:cubicBezTo>
                    <a:cubicBezTo>
                      <a:pt x="6077" y="5174"/>
                      <a:pt x="6362" y="4658"/>
                      <a:pt x="6430" y="4073"/>
                    </a:cubicBezTo>
                    <a:cubicBezTo>
                      <a:pt x="6498" y="3503"/>
                      <a:pt x="6348" y="2918"/>
                      <a:pt x="6199" y="2374"/>
                    </a:cubicBezTo>
                    <a:cubicBezTo>
                      <a:pt x="6199" y="2374"/>
                      <a:pt x="6212" y="2374"/>
                      <a:pt x="6226" y="2361"/>
                    </a:cubicBezTo>
                    <a:cubicBezTo>
                      <a:pt x="6892" y="1844"/>
                      <a:pt x="7395" y="907"/>
                      <a:pt x="7422" y="37"/>
                    </a:cubicBezTo>
                    <a:cubicBezTo>
                      <a:pt x="7422" y="15"/>
                      <a:pt x="7403" y="1"/>
                      <a:pt x="73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9"/>
              <p:cNvSpPr/>
              <p:nvPr/>
            </p:nvSpPr>
            <p:spPr>
              <a:xfrm>
                <a:off x="840879" y="3300249"/>
                <a:ext cx="126430" cy="191360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5590" extrusionOk="0">
                    <a:moveTo>
                      <a:pt x="3294" y="1"/>
                    </a:moveTo>
                    <a:cubicBezTo>
                      <a:pt x="3259" y="1"/>
                      <a:pt x="3227" y="27"/>
                      <a:pt x="3244" y="67"/>
                    </a:cubicBezTo>
                    <a:cubicBezTo>
                      <a:pt x="3461" y="760"/>
                      <a:pt x="3543" y="1399"/>
                      <a:pt x="2999" y="1970"/>
                    </a:cubicBezTo>
                    <a:cubicBezTo>
                      <a:pt x="2686" y="2283"/>
                      <a:pt x="2292" y="2514"/>
                      <a:pt x="2007" y="2867"/>
                    </a:cubicBezTo>
                    <a:cubicBezTo>
                      <a:pt x="1694" y="3248"/>
                      <a:pt x="1558" y="3710"/>
                      <a:pt x="1341" y="4145"/>
                    </a:cubicBezTo>
                    <a:cubicBezTo>
                      <a:pt x="1042" y="4729"/>
                      <a:pt x="607" y="5123"/>
                      <a:pt x="49" y="5463"/>
                    </a:cubicBezTo>
                    <a:cubicBezTo>
                      <a:pt x="1" y="5500"/>
                      <a:pt x="28" y="5590"/>
                      <a:pt x="83" y="5590"/>
                    </a:cubicBezTo>
                    <a:cubicBezTo>
                      <a:pt x="89" y="5590"/>
                      <a:pt x="96" y="5588"/>
                      <a:pt x="104" y="5586"/>
                    </a:cubicBezTo>
                    <a:cubicBezTo>
                      <a:pt x="593" y="5395"/>
                      <a:pt x="1001" y="5042"/>
                      <a:pt x="1286" y="4607"/>
                    </a:cubicBezTo>
                    <a:cubicBezTo>
                      <a:pt x="1680" y="4009"/>
                      <a:pt x="1816" y="3288"/>
                      <a:pt x="2333" y="2772"/>
                    </a:cubicBezTo>
                    <a:cubicBezTo>
                      <a:pt x="2713" y="2391"/>
                      <a:pt x="3230" y="2120"/>
                      <a:pt x="3461" y="1617"/>
                    </a:cubicBezTo>
                    <a:cubicBezTo>
                      <a:pt x="3692" y="1100"/>
                      <a:pt x="3515" y="543"/>
                      <a:pt x="3352" y="40"/>
                    </a:cubicBezTo>
                    <a:cubicBezTo>
                      <a:pt x="3341" y="12"/>
                      <a:pt x="3317" y="1"/>
                      <a:pt x="32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9"/>
              <p:cNvSpPr/>
              <p:nvPr/>
            </p:nvSpPr>
            <p:spPr>
              <a:xfrm>
                <a:off x="895140" y="3399732"/>
                <a:ext cx="99966" cy="121115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3538" extrusionOk="0">
                    <a:moveTo>
                      <a:pt x="2840" y="0"/>
                    </a:moveTo>
                    <a:cubicBezTo>
                      <a:pt x="2836" y="0"/>
                      <a:pt x="2832" y="1"/>
                      <a:pt x="2827" y="2"/>
                    </a:cubicBezTo>
                    <a:cubicBezTo>
                      <a:pt x="2148" y="274"/>
                      <a:pt x="1523" y="913"/>
                      <a:pt x="1074" y="1483"/>
                    </a:cubicBezTo>
                    <a:cubicBezTo>
                      <a:pt x="585" y="2081"/>
                      <a:pt x="218" y="2761"/>
                      <a:pt x="0" y="3509"/>
                    </a:cubicBezTo>
                    <a:cubicBezTo>
                      <a:pt x="0" y="3525"/>
                      <a:pt x="16" y="3537"/>
                      <a:pt x="31" y="3537"/>
                    </a:cubicBezTo>
                    <a:cubicBezTo>
                      <a:pt x="40" y="3537"/>
                      <a:pt x="49" y="3533"/>
                      <a:pt x="55" y="3522"/>
                    </a:cubicBezTo>
                    <a:cubicBezTo>
                      <a:pt x="354" y="2788"/>
                      <a:pt x="761" y="2068"/>
                      <a:pt x="1292" y="1470"/>
                    </a:cubicBezTo>
                    <a:cubicBezTo>
                      <a:pt x="1754" y="926"/>
                      <a:pt x="2352" y="559"/>
                      <a:pt x="2882" y="97"/>
                    </a:cubicBezTo>
                    <a:cubicBezTo>
                      <a:pt x="2920" y="72"/>
                      <a:pt x="2888" y="0"/>
                      <a:pt x="28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9"/>
              <p:cNvSpPr/>
              <p:nvPr/>
            </p:nvSpPr>
            <p:spPr>
              <a:xfrm>
                <a:off x="1005886" y="2978999"/>
                <a:ext cx="175968" cy="390593"/>
              </a:xfrm>
              <a:custGeom>
                <a:avLst/>
                <a:gdLst/>
                <a:ahLst/>
                <a:cxnLst/>
                <a:rect l="l" t="t" r="r" b="b"/>
                <a:pathLst>
                  <a:path w="5140" h="11410" extrusionOk="0">
                    <a:moveTo>
                      <a:pt x="5056" y="0"/>
                    </a:moveTo>
                    <a:cubicBezTo>
                      <a:pt x="5043" y="0"/>
                      <a:pt x="5028" y="6"/>
                      <a:pt x="5016" y="18"/>
                    </a:cubicBezTo>
                    <a:cubicBezTo>
                      <a:pt x="4268" y="630"/>
                      <a:pt x="3752" y="1513"/>
                      <a:pt x="3466" y="2424"/>
                    </a:cubicBezTo>
                    <a:cubicBezTo>
                      <a:pt x="3099" y="3552"/>
                      <a:pt x="3290" y="4789"/>
                      <a:pt x="2759" y="5863"/>
                    </a:cubicBezTo>
                    <a:cubicBezTo>
                      <a:pt x="2515" y="6352"/>
                      <a:pt x="2161" y="6773"/>
                      <a:pt x="1754" y="7127"/>
                    </a:cubicBezTo>
                    <a:cubicBezTo>
                      <a:pt x="1400" y="7439"/>
                      <a:pt x="1006" y="7725"/>
                      <a:pt x="748" y="8119"/>
                    </a:cubicBezTo>
                    <a:cubicBezTo>
                      <a:pt x="150" y="8989"/>
                      <a:pt x="14" y="10348"/>
                      <a:pt x="0" y="11381"/>
                    </a:cubicBezTo>
                    <a:cubicBezTo>
                      <a:pt x="0" y="11398"/>
                      <a:pt x="16" y="11410"/>
                      <a:pt x="31" y="11410"/>
                    </a:cubicBezTo>
                    <a:cubicBezTo>
                      <a:pt x="40" y="11410"/>
                      <a:pt x="49" y="11405"/>
                      <a:pt x="55" y="11395"/>
                    </a:cubicBezTo>
                    <a:cubicBezTo>
                      <a:pt x="258" y="10294"/>
                      <a:pt x="313" y="8839"/>
                      <a:pt x="1088" y="7970"/>
                    </a:cubicBezTo>
                    <a:cubicBezTo>
                      <a:pt x="1414" y="7603"/>
                      <a:pt x="1849" y="7344"/>
                      <a:pt x="2202" y="6991"/>
                    </a:cubicBezTo>
                    <a:cubicBezTo>
                      <a:pt x="2515" y="6678"/>
                      <a:pt x="2773" y="6298"/>
                      <a:pt x="2977" y="5890"/>
                    </a:cubicBezTo>
                    <a:cubicBezTo>
                      <a:pt x="3412" y="4952"/>
                      <a:pt x="3290" y="3946"/>
                      <a:pt x="3507" y="2954"/>
                    </a:cubicBezTo>
                    <a:cubicBezTo>
                      <a:pt x="3752" y="1840"/>
                      <a:pt x="4350" y="956"/>
                      <a:pt x="5097" y="100"/>
                    </a:cubicBezTo>
                    <a:cubicBezTo>
                      <a:pt x="5139" y="58"/>
                      <a:pt x="5101" y="0"/>
                      <a:pt x="50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9"/>
              <p:cNvSpPr/>
              <p:nvPr/>
            </p:nvSpPr>
            <p:spPr>
              <a:xfrm>
                <a:off x="1119885" y="2977972"/>
                <a:ext cx="80623" cy="164898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817" extrusionOk="0">
                    <a:moveTo>
                      <a:pt x="2280" y="1"/>
                    </a:moveTo>
                    <a:cubicBezTo>
                      <a:pt x="2267" y="1"/>
                      <a:pt x="2254" y="7"/>
                      <a:pt x="2243" y="21"/>
                    </a:cubicBezTo>
                    <a:cubicBezTo>
                      <a:pt x="1264" y="1285"/>
                      <a:pt x="0" y="3093"/>
                      <a:pt x="680" y="4778"/>
                    </a:cubicBezTo>
                    <a:cubicBezTo>
                      <a:pt x="691" y="4805"/>
                      <a:pt x="711" y="4817"/>
                      <a:pt x="732" y="4817"/>
                    </a:cubicBezTo>
                    <a:cubicBezTo>
                      <a:pt x="765" y="4817"/>
                      <a:pt x="797" y="4787"/>
                      <a:pt x="789" y="4737"/>
                    </a:cubicBezTo>
                    <a:cubicBezTo>
                      <a:pt x="612" y="3786"/>
                      <a:pt x="680" y="2916"/>
                      <a:pt x="1088" y="2019"/>
                    </a:cubicBezTo>
                    <a:cubicBezTo>
                      <a:pt x="1414" y="1326"/>
                      <a:pt x="1876" y="701"/>
                      <a:pt x="2325" y="89"/>
                    </a:cubicBezTo>
                    <a:cubicBezTo>
                      <a:pt x="2355" y="49"/>
                      <a:pt x="2318" y="1"/>
                      <a:pt x="22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9"/>
              <p:cNvSpPr/>
              <p:nvPr/>
            </p:nvSpPr>
            <p:spPr>
              <a:xfrm>
                <a:off x="1165484" y="2975302"/>
                <a:ext cx="53749" cy="127756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3732" extrusionOk="0">
                    <a:moveTo>
                      <a:pt x="1501" y="1"/>
                    </a:moveTo>
                    <a:cubicBezTo>
                      <a:pt x="1488" y="1"/>
                      <a:pt x="1476" y="6"/>
                      <a:pt x="1468" y="17"/>
                    </a:cubicBezTo>
                    <a:cubicBezTo>
                      <a:pt x="1020" y="534"/>
                      <a:pt x="694" y="1227"/>
                      <a:pt x="422" y="1852"/>
                    </a:cubicBezTo>
                    <a:cubicBezTo>
                      <a:pt x="163" y="2450"/>
                      <a:pt x="14" y="3048"/>
                      <a:pt x="0" y="3701"/>
                    </a:cubicBezTo>
                    <a:cubicBezTo>
                      <a:pt x="0" y="3721"/>
                      <a:pt x="14" y="3731"/>
                      <a:pt x="29" y="3731"/>
                    </a:cubicBezTo>
                    <a:cubicBezTo>
                      <a:pt x="45" y="3731"/>
                      <a:pt x="62" y="3721"/>
                      <a:pt x="68" y="3701"/>
                    </a:cubicBezTo>
                    <a:cubicBezTo>
                      <a:pt x="136" y="2967"/>
                      <a:pt x="381" y="2260"/>
                      <a:pt x="707" y="1594"/>
                    </a:cubicBezTo>
                    <a:cubicBezTo>
                      <a:pt x="965" y="1078"/>
                      <a:pt x="1332" y="602"/>
                      <a:pt x="1550" y="72"/>
                    </a:cubicBezTo>
                    <a:cubicBezTo>
                      <a:pt x="1569" y="33"/>
                      <a:pt x="1533" y="1"/>
                      <a:pt x="15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9"/>
              <p:cNvSpPr/>
              <p:nvPr/>
            </p:nvSpPr>
            <p:spPr>
              <a:xfrm>
                <a:off x="1328642" y="2977527"/>
                <a:ext cx="220747" cy="404731"/>
              </a:xfrm>
              <a:custGeom>
                <a:avLst/>
                <a:gdLst/>
                <a:ahLst/>
                <a:cxnLst/>
                <a:rect l="l" t="t" r="r" b="b"/>
                <a:pathLst>
                  <a:path w="6448" h="11823" extrusionOk="0">
                    <a:moveTo>
                      <a:pt x="62" y="1"/>
                    </a:moveTo>
                    <a:cubicBezTo>
                      <a:pt x="22" y="1"/>
                      <a:pt x="0" y="54"/>
                      <a:pt x="46" y="88"/>
                    </a:cubicBezTo>
                    <a:cubicBezTo>
                      <a:pt x="535" y="415"/>
                      <a:pt x="1093" y="727"/>
                      <a:pt x="1419" y="1230"/>
                    </a:cubicBezTo>
                    <a:cubicBezTo>
                      <a:pt x="1772" y="1774"/>
                      <a:pt x="1745" y="2413"/>
                      <a:pt x="1963" y="2997"/>
                    </a:cubicBezTo>
                    <a:cubicBezTo>
                      <a:pt x="2275" y="3894"/>
                      <a:pt x="3091" y="4451"/>
                      <a:pt x="3879" y="4914"/>
                    </a:cubicBezTo>
                    <a:cubicBezTo>
                      <a:pt x="4178" y="5077"/>
                      <a:pt x="4450" y="5240"/>
                      <a:pt x="4627" y="5539"/>
                    </a:cubicBezTo>
                    <a:cubicBezTo>
                      <a:pt x="4831" y="5892"/>
                      <a:pt x="4776" y="6259"/>
                      <a:pt x="4803" y="6653"/>
                    </a:cubicBezTo>
                    <a:cubicBezTo>
                      <a:pt x="4831" y="7143"/>
                      <a:pt x="4980" y="7591"/>
                      <a:pt x="5265" y="7999"/>
                    </a:cubicBezTo>
                    <a:cubicBezTo>
                      <a:pt x="5646" y="8570"/>
                      <a:pt x="5999" y="9032"/>
                      <a:pt x="6054" y="9752"/>
                    </a:cubicBezTo>
                    <a:cubicBezTo>
                      <a:pt x="6095" y="10446"/>
                      <a:pt x="5836" y="11057"/>
                      <a:pt x="5741" y="11737"/>
                    </a:cubicBezTo>
                    <a:cubicBezTo>
                      <a:pt x="5732" y="11783"/>
                      <a:pt x="5772" y="11822"/>
                      <a:pt x="5812" y="11822"/>
                    </a:cubicBezTo>
                    <a:cubicBezTo>
                      <a:pt x="5831" y="11822"/>
                      <a:pt x="5850" y="11813"/>
                      <a:pt x="5864" y="11791"/>
                    </a:cubicBezTo>
                    <a:cubicBezTo>
                      <a:pt x="6366" y="10840"/>
                      <a:pt x="6448" y="9426"/>
                      <a:pt x="5864" y="8502"/>
                    </a:cubicBezTo>
                    <a:cubicBezTo>
                      <a:pt x="5429" y="7809"/>
                      <a:pt x="5007" y="7347"/>
                      <a:pt x="4994" y="6477"/>
                    </a:cubicBezTo>
                    <a:cubicBezTo>
                      <a:pt x="4980" y="5960"/>
                      <a:pt x="4953" y="5498"/>
                      <a:pt x="4545" y="5131"/>
                    </a:cubicBezTo>
                    <a:cubicBezTo>
                      <a:pt x="4164" y="4778"/>
                      <a:pt x="3662" y="4587"/>
                      <a:pt x="3254" y="4288"/>
                    </a:cubicBezTo>
                    <a:cubicBezTo>
                      <a:pt x="2601" y="3826"/>
                      <a:pt x="2166" y="3242"/>
                      <a:pt x="1976" y="2453"/>
                    </a:cubicBezTo>
                    <a:cubicBezTo>
                      <a:pt x="1854" y="1950"/>
                      <a:pt x="1772" y="1448"/>
                      <a:pt x="1432" y="1026"/>
                    </a:cubicBezTo>
                    <a:cubicBezTo>
                      <a:pt x="1079" y="591"/>
                      <a:pt x="576" y="279"/>
                      <a:pt x="87" y="7"/>
                    </a:cubicBezTo>
                    <a:cubicBezTo>
                      <a:pt x="78" y="2"/>
                      <a:pt x="70" y="1"/>
                      <a:pt x="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9"/>
              <p:cNvSpPr/>
              <p:nvPr/>
            </p:nvSpPr>
            <p:spPr>
              <a:xfrm>
                <a:off x="1302659" y="2974207"/>
                <a:ext cx="187642" cy="306860"/>
              </a:xfrm>
              <a:custGeom>
                <a:avLst/>
                <a:gdLst/>
                <a:ahLst/>
                <a:cxnLst/>
                <a:rect l="l" t="t" r="r" b="b"/>
                <a:pathLst>
                  <a:path w="5481" h="8964" extrusionOk="0">
                    <a:moveTo>
                      <a:pt x="106" y="0"/>
                    </a:moveTo>
                    <a:cubicBezTo>
                      <a:pt x="41" y="0"/>
                      <a:pt x="1" y="96"/>
                      <a:pt x="71" y="131"/>
                    </a:cubicBezTo>
                    <a:cubicBezTo>
                      <a:pt x="1063" y="620"/>
                      <a:pt x="1417" y="1463"/>
                      <a:pt x="1498" y="2523"/>
                    </a:cubicBezTo>
                    <a:cubicBezTo>
                      <a:pt x="1525" y="2822"/>
                      <a:pt x="1621" y="3013"/>
                      <a:pt x="1838" y="3203"/>
                    </a:cubicBezTo>
                    <a:cubicBezTo>
                      <a:pt x="2314" y="3611"/>
                      <a:pt x="2613" y="3828"/>
                      <a:pt x="2844" y="4440"/>
                    </a:cubicBezTo>
                    <a:cubicBezTo>
                      <a:pt x="2953" y="4739"/>
                      <a:pt x="3061" y="5024"/>
                      <a:pt x="3320" y="5242"/>
                    </a:cubicBezTo>
                    <a:cubicBezTo>
                      <a:pt x="3646" y="5513"/>
                      <a:pt x="4054" y="5636"/>
                      <a:pt x="4366" y="5908"/>
                    </a:cubicBezTo>
                    <a:cubicBezTo>
                      <a:pt x="4747" y="6234"/>
                      <a:pt x="5005" y="6710"/>
                      <a:pt x="5100" y="7185"/>
                    </a:cubicBezTo>
                    <a:cubicBezTo>
                      <a:pt x="5209" y="7756"/>
                      <a:pt x="5019" y="8300"/>
                      <a:pt x="4991" y="8857"/>
                    </a:cubicBezTo>
                    <a:cubicBezTo>
                      <a:pt x="4991" y="8925"/>
                      <a:pt x="5046" y="8964"/>
                      <a:pt x="5099" y="8964"/>
                    </a:cubicBezTo>
                    <a:cubicBezTo>
                      <a:pt x="5142" y="8964"/>
                      <a:pt x="5183" y="8939"/>
                      <a:pt x="5195" y="8884"/>
                    </a:cubicBezTo>
                    <a:cubicBezTo>
                      <a:pt x="5372" y="7974"/>
                      <a:pt x="5481" y="7077"/>
                      <a:pt x="4923" y="6261"/>
                    </a:cubicBezTo>
                    <a:cubicBezTo>
                      <a:pt x="4720" y="5948"/>
                      <a:pt x="4448" y="5690"/>
                      <a:pt x="4122" y="5500"/>
                    </a:cubicBezTo>
                    <a:cubicBezTo>
                      <a:pt x="3931" y="5378"/>
                      <a:pt x="3727" y="5296"/>
                      <a:pt x="3537" y="5174"/>
                    </a:cubicBezTo>
                    <a:cubicBezTo>
                      <a:pt x="3170" y="4915"/>
                      <a:pt x="3089" y="4535"/>
                      <a:pt x="2925" y="4141"/>
                    </a:cubicBezTo>
                    <a:cubicBezTo>
                      <a:pt x="2762" y="3774"/>
                      <a:pt x="2531" y="3502"/>
                      <a:pt x="2232" y="3257"/>
                    </a:cubicBezTo>
                    <a:cubicBezTo>
                      <a:pt x="1920" y="3026"/>
                      <a:pt x="1729" y="2863"/>
                      <a:pt x="1661" y="2442"/>
                    </a:cubicBezTo>
                    <a:cubicBezTo>
                      <a:pt x="1634" y="2265"/>
                      <a:pt x="1648" y="2088"/>
                      <a:pt x="1621" y="1912"/>
                    </a:cubicBezTo>
                    <a:cubicBezTo>
                      <a:pt x="1457" y="1069"/>
                      <a:pt x="900" y="376"/>
                      <a:pt x="139" y="9"/>
                    </a:cubicBezTo>
                    <a:cubicBezTo>
                      <a:pt x="128" y="3"/>
                      <a:pt x="116" y="0"/>
                      <a:pt x="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9"/>
              <p:cNvSpPr/>
              <p:nvPr/>
            </p:nvSpPr>
            <p:spPr>
              <a:xfrm>
                <a:off x="1363184" y="2975062"/>
                <a:ext cx="113181" cy="136108"/>
              </a:xfrm>
              <a:custGeom>
                <a:avLst/>
                <a:gdLst/>
                <a:ahLst/>
                <a:cxnLst/>
                <a:rect l="l" t="t" r="r" b="b"/>
                <a:pathLst>
                  <a:path w="3306" h="3976" extrusionOk="0">
                    <a:moveTo>
                      <a:pt x="78" y="1"/>
                    </a:moveTo>
                    <a:cubicBezTo>
                      <a:pt x="28" y="1"/>
                      <a:pt x="0" y="72"/>
                      <a:pt x="56" y="106"/>
                    </a:cubicBezTo>
                    <a:cubicBezTo>
                      <a:pt x="655" y="541"/>
                      <a:pt x="1021" y="1125"/>
                      <a:pt x="1171" y="1846"/>
                    </a:cubicBezTo>
                    <a:cubicBezTo>
                      <a:pt x="1280" y="2321"/>
                      <a:pt x="1334" y="2824"/>
                      <a:pt x="1579" y="3273"/>
                    </a:cubicBezTo>
                    <a:cubicBezTo>
                      <a:pt x="1788" y="3655"/>
                      <a:pt x="2228" y="3976"/>
                      <a:pt x="2655" y="3976"/>
                    </a:cubicBezTo>
                    <a:cubicBezTo>
                      <a:pt x="2867" y="3976"/>
                      <a:pt x="3075" y="3897"/>
                      <a:pt x="3251" y="3708"/>
                    </a:cubicBezTo>
                    <a:cubicBezTo>
                      <a:pt x="3306" y="3653"/>
                      <a:pt x="3263" y="3571"/>
                      <a:pt x="3201" y="3571"/>
                    </a:cubicBezTo>
                    <a:cubicBezTo>
                      <a:pt x="3186" y="3571"/>
                      <a:pt x="3171" y="3575"/>
                      <a:pt x="3155" y="3586"/>
                    </a:cubicBezTo>
                    <a:cubicBezTo>
                      <a:pt x="2938" y="3712"/>
                      <a:pt x="2748" y="3767"/>
                      <a:pt x="2580" y="3767"/>
                    </a:cubicBezTo>
                    <a:cubicBezTo>
                      <a:pt x="1724" y="3767"/>
                      <a:pt x="1473" y="2320"/>
                      <a:pt x="1280" y="1615"/>
                    </a:cubicBezTo>
                    <a:cubicBezTo>
                      <a:pt x="1089" y="935"/>
                      <a:pt x="722" y="391"/>
                      <a:pt x="111" y="11"/>
                    </a:cubicBezTo>
                    <a:cubicBezTo>
                      <a:pt x="99" y="4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9"/>
              <p:cNvSpPr/>
              <p:nvPr/>
            </p:nvSpPr>
            <p:spPr>
              <a:xfrm>
                <a:off x="1417205" y="3025660"/>
                <a:ext cx="51216" cy="67130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1961" extrusionOk="0">
                    <a:moveTo>
                      <a:pt x="234" y="0"/>
                    </a:moveTo>
                    <a:cubicBezTo>
                      <a:pt x="204" y="0"/>
                      <a:pt x="175" y="16"/>
                      <a:pt x="164" y="55"/>
                    </a:cubicBezTo>
                    <a:cubicBezTo>
                      <a:pt x="82" y="558"/>
                      <a:pt x="1" y="1156"/>
                      <a:pt x="368" y="1591"/>
                    </a:cubicBezTo>
                    <a:cubicBezTo>
                      <a:pt x="545" y="1808"/>
                      <a:pt x="837" y="1960"/>
                      <a:pt x="1119" y="1960"/>
                    </a:cubicBezTo>
                    <a:cubicBezTo>
                      <a:pt x="1226" y="1960"/>
                      <a:pt x="1331" y="1939"/>
                      <a:pt x="1428" y="1890"/>
                    </a:cubicBezTo>
                    <a:cubicBezTo>
                      <a:pt x="1496" y="1863"/>
                      <a:pt x="1455" y="1768"/>
                      <a:pt x="1401" y="1768"/>
                    </a:cubicBezTo>
                    <a:cubicBezTo>
                      <a:pt x="1034" y="1754"/>
                      <a:pt x="667" y="1741"/>
                      <a:pt x="436" y="1387"/>
                    </a:cubicBezTo>
                    <a:cubicBezTo>
                      <a:pt x="177" y="1007"/>
                      <a:pt x="245" y="517"/>
                      <a:pt x="313" y="82"/>
                    </a:cubicBezTo>
                    <a:cubicBezTo>
                      <a:pt x="321" y="34"/>
                      <a:pt x="277" y="0"/>
                      <a:pt x="2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9"/>
              <p:cNvSpPr/>
              <p:nvPr/>
            </p:nvSpPr>
            <p:spPr>
              <a:xfrm>
                <a:off x="1413610" y="3174063"/>
                <a:ext cx="46902" cy="8017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342" extrusionOk="0">
                    <a:moveTo>
                      <a:pt x="43" y="0"/>
                    </a:moveTo>
                    <a:cubicBezTo>
                      <a:pt x="9" y="0"/>
                      <a:pt x="0" y="71"/>
                      <a:pt x="38" y="83"/>
                    </a:cubicBezTo>
                    <a:cubicBezTo>
                      <a:pt x="704" y="192"/>
                      <a:pt x="1057" y="586"/>
                      <a:pt x="1112" y="1239"/>
                    </a:cubicBezTo>
                    <a:cubicBezTo>
                      <a:pt x="1152" y="1606"/>
                      <a:pt x="1112" y="1973"/>
                      <a:pt x="1261" y="2312"/>
                    </a:cubicBezTo>
                    <a:cubicBezTo>
                      <a:pt x="1272" y="2333"/>
                      <a:pt x="1290" y="2342"/>
                      <a:pt x="1308" y="2342"/>
                    </a:cubicBezTo>
                    <a:cubicBezTo>
                      <a:pt x="1339" y="2342"/>
                      <a:pt x="1370" y="2319"/>
                      <a:pt x="1370" y="2285"/>
                    </a:cubicBezTo>
                    <a:cubicBezTo>
                      <a:pt x="1356" y="1769"/>
                      <a:pt x="1356" y="1116"/>
                      <a:pt x="1125" y="627"/>
                    </a:cubicBezTo>
                    <a:cubicBezTo>
                      <a:pt x="908" y="192"/>
                      <a:pt x="514" y="56"/>
                      <a:pt x="51" y="2"/>
                    </a:cubicBezTo>
                    <a:cubicBezTo>
                      <a:pt x="48" y="1"/>
                      <a:pt x="45" y="0"/>
                      <a:pt x="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9"/>
              <p:cNvSpPr/>
              <p:nvPr/>
            </p:nvSpPr>
            <p:spPr>
              <a:xfrm>
                <a:off x="1514463" y="3174816"/>
                <a:ext cx="161966" cy="347049"/>
              </a:xfrm>
              <a:custGeom>
                <a:avLst/>
                <a:gdLst/>
                <a:ahLst/>
                <a:cxnLst/>
                <a:rect l="l" t="t" r="r" b="b"/>
                <a:pathLst>
                  <a:path w="4731" h="10138" extrusionOk="0">
                    <a:moveTo>
                      <a:pt x="187" y="1"/>
                    </a:moveTo>
                    <a:cubicBezTo>
                      <a:pt x="151" y="1"/>
                      <a:pt x="115" y="19"/>
                      <a:pt x="109" y="61"/>
                    </a:cubicBezTo>
                    <a:cubicBezTo>
                      <a:pt x="1" y="850"/>
                      <a:pt x="69" y="1665"/>
                      <a:pt x="490" y="2358"/>
                    </a:cubicBezTo>
                    <a:cubicBezTo>
                      <a:pt x="707" y="2739"/>
                      <a:pt x="1034" y="2997"/>
                      <a:pt x="1360" y="3269"/>
                    </a:cubicBezTo>
                    <a:cubicBezTo>
                      <a:pt x="1944" y="3772"/>
                      <a:pt x="2175" y="4384"/>
                      <a:pt x="2026" y="5158"/>
                    </a:cubicBezTo>
                    <a:cubicBezTo>
                      <a:pt x="1876" y="6001"/>
                      <a:pt x="1863" y="6762"/>
                      <a:pt x="2434" y="7455"/>
                    </a:cubicBezTo>
                    <a:cubicBezTo>
                      <a:pt x="2733" y="7822"/>
                      <a:pt x="3140" y="8026"/>
                      <a:pt x="3521" y="8284"/>
                    </a:cubicBezTo>
                    <a:cubicBezTo>
                      <a:pt x="4160" y="8733"/>
                      <a:pt x="4377" y="9290"/>
                      <a:pt x="4404" y="10051"/>
                    </a:cubicBezTo>
                    <a:cubicBezTo>
                      <a:pt x="4404" y="10106"/>
                      <a:pt x="4453" y="10138"/>
                      <a:pt x="4500" y="10138"/>
                    </a:cubicBezTo>
                    <a:cubicBezTo>
                      <a:pt x="4535" y="10138"/>
                      <a:pt x="4569" y="10120"/>
                      <a:pt x="4581" y="10079"/>
                    </a:cubicBezTo>
                    <a:cubicBezTo>
                      <a:pt x="4731" y="9317"/>
                      <a:pt x="4309" y="8584"/>
                      <a:pt x="3698" y="8149"/>
                    </a:cubicBezTo>
                    <a:cubicBezTo>
                      <a:pt x="3208" y="7795"/>
                      <a:pt x="2678" y="7551"/>
                      <a:pt x="2379" y="6993"/>
                    </a:cubicBezTo>
                    <a:cubicBezTo>
                      <a:pt x="2012" y="6341"/>
                      <a:pt x="2162" y="5729"/>
                      <a:pt x="2257" y="5036"/>
                    </a:cubicBezTo>
                    <a:cubicBezTo>
                      <a:pt x="2379" y="4139"/>
                      <a:pt x="1971" y="3527"/>
                      <a:pt x="1305" y="2984"/>
                    </a:cubicBezTo>
                    <a:cubicBezTo>
                      <a:pt x="422" y="2250"/>
                      <a:pt x="136" y="1203"/>
                      <a:pt x="272" y="75"/>
                    </a:cubicBezTo>
                    <a:cubicBezTo>
                      <a:pt x="280" y="29"/>
                      <a:pt x="233" y="1"/>
                      <a:pt x="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9"/>
              <p:cNvSpPr/>
              <p:nvPr/>
            </p:nvSpPr>
            <p:spPr>
              <a:xfrm>
                <a:off x="1561637" y="3441668"/>
                <a:ext cx="92263" cy="85239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490" extrusionOk="0">
                    <a:moveTo>
                      <a:pt x="404" y="0"/>
                    </a:moveTo>
                    <a:cubicBezTo>
                      <a:pt x="300" y="0"/>
                      <a:pt x="195" y="9"/>
                      <a:pt x="91" y="27"/>
                    </a:cubicBezTo>
                    <a:cubicBezTo>
                      <a:pt x="0" y="40"/>
                      <a:pt x="32" y="151"/>
                      <a:pt x="105" y="151"/>
                    </a:cubicBezTo>
                    <a:cubicBezTo>
                      <a:pt x="109" y="151"/>
                      <a:pt x="113" y="150"/>
                      <a:pt x="118" y="150"/>
                    </a:cubicBezTo>
                    <a:cubicBezTo>
                      <a:pt x="204" y="137"/>
                      <a:pt x="290" y="131"/>
                      <a:pt x="376" y="131"/>
                    </a:cubicBezTo>
                    <a:cubicBezTo>
                      <a:pt x="935" y="131"/>
                      <a:pt x="1463" y="395"/>
                      <a:pt x="1817" y="843"/>
                    </a:cubicBezTo>
                    <a:cubicBezTo>
                      <a:pt x="2197" y="1332"/>
                      <a:pt x="2238" y="1849"/>
                      <a:pt x="2320" y="2433"/>
                    </a:cubicBezTo>
                    <a:cubicBezTo>
                      <a:pt x="2326" y="2472"/>
                      <a:pt x="2357" y="2489"/>
                      <a:pt x="2390" y="2489"/>
                    </a:cubicBezTo>
                    <a:cubicBezTo>
                      <a:pt x="2425" y="2489"/>
                      <a:pt x="2462" y="2469"/>
                      <a:pt x="2469" y="2433"/>
                    </a:cubicBezTo>
                    <a:cubicBezTo>
                      <a:pt x="2694" y="1182"/>
                      <a:pt x="1607" y="0"/>
                      <a:pt x="4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9"/>
              <p:cNvSpPr/>
              <p:nvPr/>
            </p:nvSpPr>
            <p:spPr>
              <a:xfrm>
                <a:off x="1601930" y="3332292"/>
                <a:ext cx="81719" cy="11375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3323" extrusionOk="0">
                    <a:moveTo>
                      <a:pt x="379" y="0"/>
                    </a:moveTo>
                    <a:cubicBezTo>
                      <a:pt x="352" y="0"/>
                      <a:pt x="325" y="17"/>
                      <a:pt x="314" y="55"/>
                    </a:cubicBezTo>
                    <a:cubicBezTo>
                      <a:pt x="96" y="817"/>
                      <a:pt x="1" y="1686"/>
                      <a:pt x="463" y="2393"/>
                    </a:cubicBezTo>
                    <a:cubicBezTo>
                      <a:pt x="912" y="3046"/>
                      <a:pt x="1605" y="3086"/>
                      <a:pt x="2284" y="3317"/>
                    </a:cubicBezTo>
                    <a:cubicBezTo>
                      <a:pt x="2293" y="3321"/>
                      <a:pt x="2301" y="3322"/>
                      <a:pt x="2308" y="3322"/>
                    </a:cubicBezTo>
                    <a:cubicBezTo>
                      <a:pt x="2361" y="3322"/>
                      <a:pt x="2387" y="3245"/>
                      <a:pt x="2339" y="3209"/>
                    </a:cubicBezTo>
                    <a:cubicBezTo>
                      <a:pt x="1809" y="2869"/>
                      <a:pt x="1156" y="2910"/>
                      <a:pt x="735" y="2393"/>
                    </a:cubicBezTo>
                    <a:cubicBezTo>
                      <a:pt x="191" y="1741"/>
                      <a:pt x="259" y="857"/>
                      <a:pt x="449" y="83"/>
                    </a:cubicBezTo>
                    <a:cubicBezTo>
                      <a:pt x="457" y="34"/>
                      <a:pt x="418" y="0"/>
                      <a:pt x="3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29"/>
              <p:cNvSpPr/>
              <p:nvPr/>
            </p:nvSpPr>
            <p:spPr>
              <a:xfrm>
                <a:off x="1546095" y="3304733"/>
                <a:ext cx="35878" cy="13066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3817" extrusionOk="0">
                    <a:moveTo>
                      <a:pt x="201" y="1"/>
                    </a:moveTo>
                    <a:cubicBezTo>
                      <a:pt x="173" y="1"/>
                      <a:pt x="145" y="30"/>
                      <a:pt x="164" y="58"/>
                    </a:cubicBezTo>
                    <a:cubicBezTo>
                      <a:pt x="925" y="1241"/>
                      <a:pt x="1" y="2505"/>
                      <a:pt x="123" y="3756"/>
                    </a:cubicBezTo>
                    <a:cubicBezTo>
                      <a:pt x="130" y="3796"/>
                      <a:pt x="161" y="3817"/>
                      <a:pt x="191" y="3817"/>
                    </a:cubicBezTo>
                    <a:cubicBezTo>
                      <a:pt x="222" y="3817"/>
                      <a:pt x="252" y="3796"/>
                      <a:pt x="259" y="3756"/>
                    </a:cubicBezTo>
                    <a:cubicBezTo>
                      <a:pt x="395" y="2573"/>
                      <a:pt x="1047" y="1078"/>
                      <a:pt x="232" y="18"/>
                    </a:cubicBezTo>
                    <a:cubicBezTo>
                      <a:pt x="224" y="6"/>
                      <a:pt x="212" y="1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9"/>
              <p:cNvSpPr/>
              <p:nvPr/>
            </p:nvSpPr>
            <p:spPr>
              <a:xfrm>
                <a:off x="1496217" y="3264817"/>
                <a:ext cx="28038" cy="95372"/>
              </a:xfrm>
              <a:custGeom>
                <a:avLst/>
                <a:gdLst/>
                <a:ahLst/>
                <a:cxnLst/>
                <a:rect l="l" t="t" r="r" b="b"/>
                <a:pathLst>
                  <a:path w="819" h="2786" extrusionOk="0">
                    <a:moveTo>
                      <a:pt x="65" y="0"/>
                    </a:moveTo>
                    <a:cubicBezTo>
                      <a:pt x="31" y="0"/>
                      <a:pt x="0" y="39"/>
                      <a:pt x="31" y="69"/>
                    </a:cubicBezTo>
                    <a:cubicBezTo>
                      <a:pt x="656" y="898"/>
                      <a:pt x="411" y="1768"/>
                      <a:pt x="357" y="2733"/>
                    </a:cubicBezTo>
                    <a:cubicBezTo>
                      <a:pt x="357" y="2769"/>
                      <a:pt x="383" y="2786"/>
                      <a:pt x="412" y="2786"/>
                    </a:cubicBezTo>
                    <a:cubicBezTo>
                      <a:pt x="438" y="2786"/>
                      <a:pt x="466" y="2772"/>
                      <a:pt x="479" y="2747"/>
                    </a:cubicBezTo>
                    <a:cubicBezTo>
                      <a:pt x="819" y="1850"/>
                      <a:pt x="737" y="749"/>
                      <a:pt x="99" y="15"/>
                    </a:cubicBezTo>
                    <a:cubicBezTo>
                      <a:pt x="88" y="5"/>
                      <a:pt x="77" y="0"/>
                      <a:pt x="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9"/>
              <p:cNvSpPr/>
              <p:nvPr/>
            </p:nvSpPr>
            <p:spPr>
              <a:xfrm>
                <a:off x="1678477" y="3473780"/>
                <a:ext cx="33550" cy="51862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515" extrusionOk="0">
                    <a:moveTo>
                      <a:pt x="93" y="0"/>
                    </a:moveTo>
                    <a:cubicBezTo>
                      <a:pt x="45" y="0"/>
                      <a:pt x="1" y="27"/>
                      <a:pt x="8" y="82"/>
                    </a:cubicBezTo>
                    <a:cubicBezTo>
                      <a:pt x="89" y="652"/>
                      <a:pt x="361" y="1223"/>
                      <a:pt x="891" y="1509"/>
                    </a:cubicBezTo>
                    <a:cubicBezTo>
                      <a:pt x="898" y="1513"/>
                      <a:pt x="904" y="1515"/>
                      <a:pt x="911" y="1515"/>
                    </a:cubicBezTo>
                    <a:cubicBezTo>
                      <a:pt x="947" y="1515"/>
                      <a:pt x="980" y="1461"/>
                      <a:pt x="945" y="1427"/>
                    </a:cubicBezTo>
                    <a:cubicBezTo>
                      <a:pt x="579" y="1047"/>
                      <a:pt x="266" y="625"/>
                      <a:pt x="198" y="82"/>
                    </a:cubicBezTo>
                    <a:cubicBezTo>
                      <a:pt x="191" y="27"/>
                      <a:pt x="140" y="0"/>
                      <a:pt x="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9"/>
              <p:cNvSpPr/>
              <p:nvPr/>
            </p:nvSpPr>
            <p:spPr>
              <a:xfrm>
                <a:off x="588884" y="3529512"/>
                <a:ext cx="902572" cy="103896"/>
              </a:xfrm>
              <a:custGeom>
                <a:avLst/>
                <a:gdLst/>
                <a:ahLst/>
                <a:cxnLst/>
                <a:rect l="l" t="t" r="r" b="b"/>
                <a:pathLst>
                  <a:path w="26364" h="3035" extrusionOk="0">
                    <a:moveTo>
                      <a:pt x="26199" y="1"/>
                    </a:moveTo>
                    <a:cubicBezTo>
                      <a:pt x="26146" y="1"/>
                      <a:pt x="26094" y="26"/>
                      <a:pt x="26073" y="85"/>
                    </a:cubicBezTo>
                    <a:cubicBezTo>
                      <a:pt x="25760" y="1009"/>
                      <a:pt x="24972" y="1689"/>
                      <a:pt x="24034" y="1892"/>
                    </a:cubicBezTo>
                    <a:cubicBezTo>
                      <a:pt x="23881" y="1924"/>
                      <a:pt x="23733" y="1938"/>
                      <a:pt x="23588" y="1938"/>
                    </a:cubicBezTo>
                    <a:cubicBezTo>
                      <a:pt x="22738" y="1938"/>
                      <a:pt x="22000" y="1465"/>
                      <a:pt x="21152" y="1349"/>
                    </a:cubicBezTo>
                    <a:cubicBezTo>
                      <a:pt x="21043" y="1333"/>
                      <a:pt x="20935" y="1326"/>
                      <a:pt x="20830" y="1326"/>
                    </a:cubicBezTo>
                    <a:cubicBezTo>
                      <a:pt x="19338" y="1326"/>
                      <a:pt x="18248" y="2794"/>
                      <a:pt x="16759" y="2794"/>
                    </a:cubicBezTo>
                    <a:cubicBezTo>
                      <a:pt x="16710" y="2794"/>
                      <a:pt x="16662" y="2793"/>
                      <a:pt x="16612" y="2789"/>
                    </a:cubicBezTo>
                    <a:cubicBezTo>
                      <a:pt x="15443" y="2722"/>
                      <a:pt x="14995" y="1770"/>
                      <a:pt x="14179" y="1104"/>
                    </a:cubicBezTo>
                    <a:cubicBezTo>
                      <a:pt x="13800" y="782"/>
                      <a:pt x="13370" y="661"/>
                      <a:pt x="12917" y="661"/>
                    </a:cubicBezTo>
                    <a:cubicBezTo>
                      <a:pt x="12624" y="661"/>
                      <a:pt x="12322" y="711"/>
                      <a:pt x="12018" y="791"/>
                    </a:cubicBezTo>
                    <a:cubicBezTo>
                      <a:pt x="11024" y="1037"/>
                      <a:pt x="10042" y="1393"/>
                      <a:pt x="9002" y="1393"/>
                    </a:cubicBezTo>
                    <a:cubicBezTo>
                      <a:pt x="8947" y="1393"/>
                      <a:pt x="8893" y="1392"/>
                      <a:pt x="8838" y="1389"/>
                    </a:cubicBezTo>
                    <a:cubicBezTo>
                      <a:pt x="8294" y="1376"/>
                      <a:pt x="7805" y="1240"/>
                      <a:pt x="7302" y="1063"/>
                    </a:cubicBezTo>
                    <a:cubicBezTo>
                      <a:pt x="6968" y="948"/>
                      <a:pt x="6635" y="834"/>
                      <a:pt x="6286" y="834"/>
                    </a:cubicBezTo>
                    <a:cubicBezTo>
                      <a:pt x="6222" y="834"/>
                      <a:pt x="6157" y="837"/>
                      <a:pt x="6092" y="846"/>
                    </a:cubicBezTo>
                    <a:cubicBezTo>
                      <a:pt x="5113" y="955"/>
                      <a:pt x="4434" y="1824"/>
                      <a:pt x="3577" y="2246"/>
                    </a:cubicBezTo>
                    <a:cubicBezTo>
                      <a:pt x="2993" y="2527"/>
                      <a:pt x="2360" y="2663"/>
                      <a:pt x="1725" y="2663"/>
                    </a:cubicBezTo>
                    <a:cubicBezTo>
                      <a:pt x="1193" y="2663"/>
                      <a:pt x="660" y="2568"/>
                      <a:pt x="152" y="2382"/>
                    </a:cubicBezTo>
                    <a:cubicBezTo>
                      <a:pt x="141" y="2378"/>
                      <a:pt x="130" y="2376"/>
                      <a:pt x="121" y="2376"/>
                    </a:cubicBezTo>
                    <a:cubicBezTo>
                      <a:pt x="34" y="2376"/>
                      <a:pt x="0" y="2522"/>
                      <a:pt x="98" y="2558"/>
                    </a:cubicBezTo>
                    <a:cubicBezTo>
                      <a:pt x="628" y="2755"/>
                      <a:pt x="1186" y="2861"/>
                      <a:pt x="1747" y="2861"/>
                    </a:cubicBezTo>
                    <a:cubicBezTo>
                      <a:pt x="2077" y="2861"/>
                      <a:pt x="2408" y="2824"/>
                      <a:pt x="2735" y="2749"/>
                    </a:cubicBezTo>
                    <a:cubicBezTo>
                      <a:pt x="3700" y="2545"/>
                      <a:pt x="4366" y="1960"/>
                      <a:pt x="5181" y="1444"/>
                    </a:cubicBezTo>
                    <a:cubicBezTo>
                      <a:pt x="5548" y="1212"/>
                      <a:pt x="5921" y="1070"/>
                      <a:pt x="6321" y="1070"/>
                    </a:cubicBezTo>
                    <a:cubicBezTo>
                      <a:pt x="6485" y="1070"/>
                      <a:pt x="6652" y="1094"/>
                      <a:pt x="6826" y="1145"/>
                    </a:cubicBezTo>
                    <a:cubicBezTo>
                      <a:pt x="7329" y="1281"/>
                      <a:pt x="7777" y="1498"/>
                      <a:pt x="8294" y="1580"/>
                    </a:cubicBezTo>
                    <a:cubicBezTo>
                      <a:pt x="8515" y="1611"/>
                      <a:pt x="8736" y="1625"/>
                      <a:pt x="8958" y="1625"/>
                    </a:cubicBezTo>
                    <a:cubicBezTo>
                      <a:pt x="9799" y="1625"/>
                      <a:pt x="10640" y="1422"/>
                      <a:pt x="11447" y="1186"/>
                    </a:cubicBezTo>
                    <a:cubicBezTo>
                      <a:pt x="11911" y="1053"/>
                      <a:pt x="12402" y="884"/>
                      <a:pt x="12898" y="884"/>
                    </a:cubicBezTo>
                    <a:cubicBezTo>
                      <a:pt x="13013" y="884"/>
                      <a:pt x="13127" y="893"/>
                      <a:pt x="13241" y="914"/>
                    </a:cubicBezTo>
                    <a:cubicBezTo>
                      <a:pt x="13853" y="1022"/>
                      <a:pt x="14234" y="1457"/>
                      <a:pt x="14628" y="1906"/>
                    </a:cubicBezTo>
                    <a:cubicBezTo>
                      <a:pt x="15185" y="2531"/>
                      <a:pt x="15824" y="3021"/>
                      <a:pt x="16707" y="3034"/>
                    </a:cubicBezTo>
                    <a:cubicBezTo>
                      <a:pt x="16720" y="3034"/>
                      <a:pt x="16733" y="3034"/>
                      <a:pt x="16745" y="3034"/>
                    </a:cubicBezTo>
                    <a:cubicBezTo>
                      <a:pt x="17559" y="3034"/>
                      <a:pt x="18281" y="2607"/>
                      <a:pt x="18964" y="2219"/>
                    </a:cubicBezTo>
                    <a:cubicBezTo>
                      <a:pt x="19358" y="2001"/>
                      <a:pt x="19752" y="1770"/>
                      <a:pt x="20187" y="1648"/>
                    </a:cubicBezTo>
                    <a:cubicBezTo>
                      <a:pt x="20380" y="1595"/>
                      <a:pt x="20571" y="1572"/>
                      <a:pt x="20759" y="1572"/>
                    </a:cubicBezTo>
                    <a:cubicBezTo>
                      <a:pt x="21155" y="1572"/>
                      <a:pt x="21545" y="1673"/>
                      <a:pt x="21940" y="1811"/>
                    </a:cubicBezTo>
                    <a:cubicBezTo>
                      <a:pt x="22506" y="2010"/>
                      <a:pt x="23041" y="2169"/>
                      <a:pt x="23588" y="2169"/>
                    </a:cubicBezTo>
                    <a:cubicBezTo>
                      <a:pt x="23936" y="2169"/>
                      <a:pt x="24289" y="2105"/>
                      <a:pt x="24659" y="1947"/>
                    </a:cubicBezTo>
                    <a:cubicBezTo>
                      <a:pt x="25447" y="1607"/>
                      <a:pt x="26045" y="968"/>
                      <a:pt x="26331" y="153"/>
                    </a:cubicBezTo>
                    <a:cubicBezTo>
                      <a:pt x="26364" y="62"/>
                      <a:pt x="26281" y="1"/>
                      <a:pt x="261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9"/>
              <p:cNvSpPr/>
              <p:nvPr/>
            </p:nvSpPr>
            <p:spPr>
              <a:xfrm>
                <a:off x="799525" y="3518146"/>
                <a:ext cx="188806" cy="38101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1113" extrusionOk="0">
                    <a:moveTo>
                      <a:pt x="5400" y="1"/>
                    </a:moveTo>
                    <a:cubicBezTo>
                      <a:pt x="5388" y="1"/>
                      <a:pt x="5375" y="3"/>
                      <a:pt x="5362" y="9"/>
                    </a:cubicBezTo>
                    <a:cubicBezTo>
                      <a:pt x="4492" y="389"/>
                      <a:pt x="3772" y="879"/>
                      <a:pt x="2793" y="947"/>
                    </a:cubicBezTo>
                    <a:cubicBezTo>
                      <a:pt x="2685" y="955"/>
                      <a:pt x="2576" y="959"/>
                      <a:pt x="2468" y="959"/>
                    </a:cubicBezTo>
                    <a:cubicBezTo>
                      <a:pt x="1656" y="959"/>
                      <a:pt x="861" y="741"/>
                      <a:pt x="129" y="417"/>
                    </a:cubicBezTo>
                    <a:cubicBezTo>
                      <a:pt x="120" y="414"/>
                      <a:pt x="112" y="412"/>
                      <a:pt x="103" y="412"/>
                    </a:cubicBezTo>
                    <a:cubicBezTo>
                      <a:pt x="37" y="412"/>
                      <a:pt x="1" y="501"/>
                      <a:pt x="61" y="525"/>
                    </a:cubicBezTo>
                    <a:cubicBezTo>
                      <a:pt x="866" y="909"/>
                      <a:pt x="1700" y="1113"/>
                      <a:pt x="2524" y="1113"/>
                    </a:cubicBezTo>
                    <a:cubicBezTo>
                      <a:pt x="3538" y="1113"/>
                      <a:pt x="4536" y="805"/>
                      <a:pt x="5444" y="145"/>
                    </a:cubicBezTo>
                    <a:cubicBezTo>
                      <a:pt x="5514" y="98"/>
                      <a:pt x="5473" y="1"/>
                      <a:pt x="54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9"/>
              <p:cNvSpPr/>
              <p:nvPr/>
            </p:nvSpPr>
            <p:spPr>
              <a:xfrm>
                <a:off x="1046453" y="3526089"/>
                <a:ext cx="408732" cy="61618"/>
              </a:xfrm>
              <a:custGeom>
                <a:avLst/>
                <a:gdLst/>
                <a:ahLst/>
                <a:cxnLst/>
                <a:rect l="l" t="t" r="r" b="b"/>
                <a:pathLst>
                  <a:path w="11939" h="1800" extrusionOk="0">
                    <a:moveTo>
                      <a:pt x="11786" y="1"/>
                    </a:moveTo>
                    <a:cubicBezTo>
                      <a:pt x="11761" y="1"/>
                      <a:pt x="11735" y="11"/>
                      <a:pt x="11714" y="35"/>
                    </a:cubicBezTo>
                    <a:cubicBezTo>
                      <a:pt x="11153" y="665"/>
                      <a:pt x="10392" y="1025"/>
                      <a:pt x="9591" y="1025"/>
                    </a:cubicBezTo>
                    <a:cubicBezTo>
                      <a:pt x="9287" y="1025"/>
                      <a:pt x="8977" y="973"/>
                      <a:pt x="8670" y="864"/>
                    </a:cubicBezTo>
                    <a:cubicBezTo>
                      <a:pt x="8194" y="688"/>
                      <a:pt x="7773" y="456"/>
                      <a:pt x="7256" y="429"/>
                    </a:cubicBezTo>
                    <a:cubicBezTo>
                      <a:pt x="7236" y="429"/>
                      <a:pt x="7217" y="429"/>
                      <a:pt x="7197" y="429"/>
                    </a:cubicBezTo>
                    <a:cubicBezTo>
                      <a:pt x="6673" y="429"/>
                      <a:pt x="6150" y="600"/>
                      <a:pt x="5666" y="796"/>
                    </a:cubicBezTo>
                    <a:cubicBezTo>
                      <a:pt x="5108" y="1041"/>
                      <a:pt x="4565" y="1367"/>
                      <a:pt x="3967" y="1503"/>
                    </a:cubicBezTo>
                    <a:cubicBezTo>
                      <a:pt x="3795" y="1546"/>
                      <a:pt x="3622" y="1574"/>
                      <a:pt x="3452" y="1574"/>
                    </a:cubicBezTo>
                    <a:cubicBezTo>
                      <a:pt x="3191" y="1574"/>
                      <a:pt x="2939" y="1508"/>
                      <a:pt x="2716" y="1326"/>
                    </a:cubicBezTo>
                    <a:cubicBezTo>
                      <a:pt x="2526" y="1163"/>
                      <a:pt x="2390" y="959"/>
                      <a:pt x="2227" y="769"/>
                    </a:cubicBezTo>
                    <a:cubicBezTo>
                      <a:pt x="1824" y="288"/>
                      <a:pt x="1286" y="26"/>
                      <a:pt x="706" y="26"/>
                    </a:cubicBezTo>
                    <a:cubicBezTo>
                      <a:pt x="483" y="26"/>
                      <a:pt x="255" y="65"/>
                      <a:pt x="25" y="144"/>
                    </a:cubicBezTo>
                    <a:cubicBezTo>
                      <a:pt x="1" y="156"/>
                      <a:pt x="9" y="200"/>
                      <a:pt x="30" y="200"/>
                    </a:cubicBezTo>
                    <a:cubicBezTo>
                      <a:pt x="33" y="200"/>
                      <a:pt x="36" y="200"/>
                      <a:pt x="39" y="198"/>
                    </a:cubicBezTo>
                    <a:cubicBezTo>
                      <a:pt x="208" y="155"/>
                      <a:pt x="379" y="134"/>
                      <a:pt x="549" y="134"/>
                    </a:cubicBezTo>
                    <a:cubicBezTo>
                      <a:pt x="1075" y="134"/>
                      <a:pt x="1585" y="338"/>
                      <a:pt x="1955" y="728"/>
                    </a:cubicBezTo>
                    <a:cubicBezTo>
                      <a:pt x="2281" y="1082"/>
                      <a:pt x="2512" y="1530"/>
                      <a:pt x="2988" y="1707"/>
                    </a:cubicBezTo>
                    <a:cubicBezTo>
                      <a:pt x="3161" y="1772"/>
                      <a:pt x="3338" y="1799"/>
                      <a:pt x="3517" y="1799"/>
                    </a:cubicBezTo>
                    <a:cubicBezTo>
                      <a:pt x="4393" y="1799"/>
                      <a:pt x="5320" y="1133"/>
                      <a:pt x="6087" y="851"/>
                    </a:cubicBezTo>
                    <a:cubicBezTo>
                      <a:pt x="6446" y="721"/>
                      <a:pt x="6776" y="659"/>
                      <a:pt x="7101" y="659"/>
                    </a:cubicBezTo>
                    <a:cubicBezTo>
                      <a:pt x="7491" y="659"/>
                      <a:pt x="7874" y="748"/>
                      <a:pt x="8289" y="919"/>
                    </a:cubicBezTo>
                    <a:cubicBezTo>
                      <a:pt x="8710" y="1095"/>
                      <a:pt x="9118" y="1231"/>
                      <a:pt x="9567" y="1245"/>
                    </a:cubicBezTo>
                    <a:cubicBezTo>
                      <a:pt x="9582" y="1245"/>
                      <a:pt x="9598" y="1245"/>
                      <a:pt x="9614" y="1245"/>
                    </a:cubicBezTo>
                    <a:cubicBezTo>
                      <a:pt x="10483" y="1245"/>
                      <a:pt x="11370" y="879"/>
                      <a:pt x="11877" y="171"/>
                    </a:cubicBezTo>
                    <a:cubicBezTo>
                      <a:pt x="11938" y="90"/>
                      <a:pt x="11863" y="1"/>
                      <a:pt x="117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9"/>
              <p:cNvSpPr/>
              <p:nvPr/>
            </p:nvSpPr>
            <p:spPr>
              <a:xfrm>
                <a:off x="1117728" y="3303912"/>
                <a:ext cx="197159" cy="252020"/>
              </a:xfrm>
              <a:custGeom>
                <a:avLst/>
                <a:gdLst/>
                <a:ahLst/>
                <a:cxnLst/>
                <a:rect l="l" t="t" r="r" b="b"/>
                <a:pathLst>
                  <a:path w="5759" h="7362" extrusionOk="0">
                    <a:moveTo>
                      <a:pt x="5369" y="0"/>
                    </a:moveTo>
                    <a:cubicBezTo>
                      <a:pt x="5332" y="0"/>
                      <a:pt x="5296" y="25"/>
                      <a:pt x="5296" y="69"/>
                    </a:cubicBezTo>
                    <a:cubicBezTo>
                      <a:pt x="5296" y="884"/>
                      <a:pt x="5487" y="1618"/>
                      <a:pt x="5065" y="2380"/>
                    </a:cubicBezTo>
                    <a:cubicBezTo>
                      <a:pt x="4739" y="2964"/>
                      <a:pt x="4209" y="3399"/>
                      <a:pt x="3747" y="3875"/>
                    </a:cubicBezTo>
                    <a:cubicBezTo>
                      <a:pt x="3067" y="4581"/>
                      <a:pt x="2510" y="5492"/>
                      <a:pt x="2945" y="6457"/>
                    </a:cubicBezTo>
                    <a:cubicBezTo>
                      <a:pt x="2578" y="6824"/>
                      <a:pt x="2170" y="7110"/>
                      <a:pt x="1626" y="7178"/>
                    </a:cubicBezTo>
                    <a:cubicBezTo>
                      <a:pt x="1566" y="7184"/>
                      <a:pt x="1505" y="7187"/>
                      <a:pt x="1444" y="7187"/>
                    </a:cubicBezTo>
                    <a:cubicBezTo>
                      <a:pt x="882" y="7187"/>
                      <a:pt x="344" y="6907"/>
                      <a:pt x="50" y="6416"/>
                    </a:cubicBezTo>
                    <a:cubicBezTo>
                      <a:pt x="45" y="6406"/>
                      <a:pt x="35" y="6402"/>
                      <a:pt x="27" y="6402"/>
                    </a:cubicBezTo>
                    <a:cubicBezTo>
                      <a:pt x="13" y="6402"/>
                      <a:pt x="1" y="6413"/>
                      <a:pt x="9" y="6430"/>
                    </a:cubicBezTo>
                    <a:cubicBezTo>
                      <a:pt x="285" y="7095"/>
                      <a:pt x="811" y="7361"/>
                      <a:pt x="1382" y="7361"/>
                    </a:cubicBezTo>
                    <a:cubicBezTo>
                      <a:pt x="2105" y="7361"/>
                      <a:pt x="2898" y="6934"/>
                      <a:pt x="3339" y="6348"/>
                    </a:cubicBezTo>
                    <a:cubicBezTo>
                      <a:pt x="3390" y="6278"/>
                      <a:pt x="3320" y="6192"/>
                      <a:pt x="3247" y="6192"/>
                    </a:cubicBezTo>
                    <a:cubicBezTo>
                      <a:pt x="3222" y="6192"/>
                      <a:pt x="3197" y="6202"/>
                      <a:pt x="3176" y="6226"/>
                    </a:cubicBezTo>
                    <a:cubicBezTo>
                      <a:pt x="3122" y="6280"/>
                      <a:pt x="3067" y="6335"/>
                      <a:pt x="3013" y="6403"/>
                    </a:cubicBezTo>
                    <a:cubicBezTo>
                      <a:pt x="2510" y="4976"/>
                      <a:pt x="4059" y="3970"/>
                      <a:pt x="4848" y="3032"/>
                    </a:cubicBezTo>
                    <a:cubicBezTo>
                      <a:pt x="5555" y="2189"/>
                      <a:pt x="5758" y="1102"/>
                      <a:pt x="5446" y="55"/>
                    </a:cubicBezTo>
                    <a:cubicBezTo>
                      <a:pt x="5433" y="18"/>
                      <a:pt x="5401" y="0"/>
                      <a:pt x="53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9"/>
              <p:cNvSpPr/>
              <p:nvPr/>
            </p:nvSpPr>
            <p:spPr>
              <a:xfrm>
                <a:off x="1087294" y="3640874"/>
                <a:ext cx="329957" cy="44160"/>
              </a:xfrm>
              <a:custGeom>
                <a:avLst/>
                <a:gdLst/>
                <a:ahLst/>
                <a:cxnLst/>
                <a:rect l="l" t="t" r="r" b="b"/>
                <a:pathLst>
                  <a:path w="9638" h="1290" extrusionOk="0">
                    <a:moveTo>
                      <a:pt x="6792" y="0"/>
                    </a:moveTo>
                    <a:cubicBezTo>
                      <a:pt x="6280" y="0"/>
                      <a:pt x="5751" y="125"/>
                      <a:pt x="5275" y="230"/>
                    </a:cubicBezTo>
                    <a:cubicBezTo>
                      <a:pt x="4459" y="406"/>
                      <a:pt x="3657" y="637"/>
                      <a:pt x="2828" y="773"/>
                    </a:cubicBezTo>
                    <a:cubicBezTo>
                      <a:pt x="2421" y="850"/>
                      <a:pt x="1981" y="917"/>
                      <a:pt x="1548" y="917"/>
                    </a:cubicBezTo>
                    <a:cubicBezTo>
                      <a:pt x="1055" y="917"/>
                      <a:pt x="570" y="830"/>
                      <a:pt x="150" y="569"/>
                    </a:cubicBezTo>
                    <a:cubicBezTo>
                      <a:pt x="137" y="561"/>
                      <a:pt x="124" y="557"/>
                      <a:pt x="112" y="557"/>
                    </a:cubicBezTo>
                    <a:cubicBezTo>
                      <a:pt x="47" y="557"/>
                      <a:pt x="0" y="660"/>
                      <a:pt x="69" y="705"/>
                    </a:cubicBezTo>
                    <a:cubicBezTo>
                      <a:pt x="552" y="1024"/>
                      <a:pt x="1113" y="1139"/>
                      <a:pt x="1697" y="1139"/>
                    </a:cubicBezTo>
                    <a:cubicBezTo>
                      <a:pt x="2706" y="1139"/>
                      <a:pt x="3785" y="798"/>
                      <a:pt x="4663" y="583"/>
                    </a:cubicBezTo>
                    <a:cubicBezTo>
                      <a:pt x="5292" y="426"/>
                      <a:pt x="6046" y="187"/>
                      <a:pt x="6750" y="187"/>
                    </a:cubicBezTo>
                    <a:cubicBezTo>
                      <a:pt x="7082" y="187"/>
                      <a:pt x="7403" y="240"/>
                      <a:pt x="7694" y="379"/>
                    </a:cubicBezTo>
                    <a:cubicBezTo>
                      <a:pt x="8255" y="659"/>
                      <a:pt x="8662" y="1289"/>
                      <a:pt x="9309" y="1289"/>
                    </a:cubicBezTo>
                    <a:cubicBezTo>
                      <a:pt x="9383" y="1289"/>
                      <a:pt x="9461" y="1281"/>
                      <a:pt x="9543" y="1263"/>
                    </a:cubicBezTo>
                    <a:cubicBezTo>
                      <a:pt x="9638" y="1235"/>
                      <a:pt x="9624" y="1072"/>
                      <a:pt x="9515" y="1072"/>
                    </a:cubicBezTo>
                    <a:cubicBezTo>
                      <a:pt x="9495" y="1073"/>
                      <a:pt x="9474" y="1074"/>
                      <a:pt x="9454" y="1074"/>
                    </a:cubicBezTo>
                    <a:cubicBezTo>
                      <a:pt x="8625" y="1074"/>
                      <a:pt x="8205" y="279"/>
                      <a:pt x="7436" y="80"/>
                    </a:cubicBezTo>
                    <a:cubicBezTo>
                      <a:pt x="7228" y="23"/>
                      <a:pt x="7012" y="0"/>
                      <a:pt x="67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9"/>
              <p:cNvSpPr/>
              <p:nvPr/>
            </p:nvSpPr>
            <p:spPr>
              <a:xfrm>
                <a:off x="1175720" y="3676443"/>
                <a:ext cx="235537" cy="57956"/>
              </a:xfrm>
              <a:custGeom>
                <a:avLst/>
                <a:gdLst/>
                <a:ahLst/>
                <a:cxnLst/>
                <a:rect l="l" t="t" r="r" b="b"/>
                <a:pathLst>
                  <a:path w="6880" h="1693" extrusionOk="0">
                    <a:moveTo>
                      <a:pt x="3374" y="0"/>
                    </a:moveTo>
                    <a:cubicBezTo>
                      <a:pt x="3291" y="0"/>
                      <a:pt x="3209" y="2"/>
                      <a:pt x="3127" y="6"/>
                    </a:cubicBezTo>
                    <a:cubicBezTo>
                      <a:pt x="2597" y="20"/>
                      <a:pt x="2080" y="115"/>
                      <a:pt x="1577" y="292"/>
                    </a:cubicBezTo>
                    <a:cubicBezTo>
                      <a:pt x="1237" y="400"/>
                      <a:pt x="544" y="577"/>
                      <a:pt x="367" y="917"/>
                    </a:cubicBezTo>
                    <a:cubicBezTo>
                      <a:pt x="0" y="1610"/>
                      <a:pt x="1890" y="1651"/>
                      <a:pt x="2257" y="1664"/>
                    </a:cubicBezTo>
                    <a:cubicBezTo>
                      <a:pt x="2603" y="1685"/>
                      <a:pt x="2952" y="1692"/>
                      <a:pt x="3303" y="1692"/>
                    </a:cubicBezTo>
                    <a:cubicBezTo>
                      <a:pt x="4355" y="1692"/>
                      <a:pt x="5420" y="1624"/>
                      <a:pt x="6470" y="1624"/>
                    </a:cubicBezTo>
                    <a:cubicBezTo>
                      <a:pt x="6593" y="1624"/>
                      <a:pt x="6593" y="1433"/>
                      <a:pt x="6470" y="1433"/>
                    </a:cubicBezTo>
                    <a:cubicBezTo>
                      <a:pt x="6166" y="1400"/>
                      <a:pt x="5860" y="1388"/>
                      <a:pt x="5552" y="1388"/>
                    </a:cubicBezTo>
                    <a:cubicBezTo>
                      <a:pt x="4720" y="1388"/>
                      <a:pt x="3879" y="1478"/>
                      <a:pt x="3045" y="1488"/>
                    </a:cubicBezTo>
                    <a:cubicBezTo>
                      <a:pt x="2433" y="1488"/>
                      <a:pt x="1808" y="1461"/>
                      <a:pt x="1210" y="1352"/>
                    </a:cubicBezTo>
                    <a:cubicBezTo>
                      <a:pt x="938" y="1297"/>
                      <a:pt x="490" y="1175"/>
                      <a:pt x="775" y="835"/>
                    </a:cubicBezTo>
                    <a:cubicBezTo>
                      <a:pt x="925" y="645"/>
                      <a:pt x="1414" y="536"/>
                      <a:pt x="1618" y="468"/>
                    </a:cubicBezTo>
                    <a:cubicBezTo>
                      <a:pt x="2175" y="278"/>
                      <a:pt x="2770" y="181"/>
                      <a:pt x="3365" y="181"/>
                    </a:cubicBezTo>
                    <a:cubicBezTo>
                      <a:pt x="3831" y="181"/>
                      <a:pt x="4297" y="240"/>
                      <a:pt x="4744" y="360"/>
                    </a:cubicBezTo>
                    <a:cubicBezTo>
                      <a:pt x="5195" y="486"/>
                      <a:pt x="5689" y="744"/>
                      <a:pt x="6152" y="744"/>
                    </a:cubicBezTo>
                    <a:cubicBezTo>
                      <a:pt x="6387" y="744"/>
                      <a:pt x="6614" y="678"/>
                      <a:pt x="6824" y="496"/>
                    </a:cubicBezTo>
                    <a:cubicBezTo>
                      <a:pt x="6880" y="451"/>
                      <a:pt x="6834" y="360"/>
                      <a:pt x="6778" y="360"/>
                    </a:cubicBezTo>
                    <a:cubicBezTo>
                      <a:pt x="6766" y="360"/>
                      <a:pt x="6754" y="364"/>
                      <a:pt x="6742" y="373"/>
                    </a:cubicBezTo>
                    <a:cubicBezTo>
                      <a:pt x="6560" y="499"/>
                      <a:pt x="6368" y="546"/>
                      <a:pt x="6172" y="546"/>
                    </a:cubicBezTo>
                    <a:cubicBezTo>
                      <a:pt x="5711" y="546"/>
                      <a:pt x="5228" y="284"/>
                      <a:pt x="4798" y="169"/>
                    </a:cubicBezTo>
                    <a:cubicBezTo>
                      <a:pt x="4335" y="65"/>
                      <a:pt x="3852" y="0"/>
                      <a:pt x="33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9"/>
              <p:cNvSpPr/>
              <p:nvPr/>
            </p:nvSpPr>
            <p:spPr>
              <a:xfrm>
                <a:off x="1100337" y="3689076"/>
                <a:ext cx="71346" cy="5603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637" extrusionOk="0">
                    <a:moveTo>
                      <a:pt x="1122" y="1"/>
                    </a:moveTo>
                    <a:cubicBezTo>
                      <a:pt x="709" y="1"/>
                      <a:pt x="262" y="100"/>
                      <a:pt x="28" y="140"/>
                    </a:cubicBezTo>
                    <a:cubicBezTo>
                      <a:pt x="0" y="140"/>
                      <a:pt x="14" y="181"/>
                      <a:pt x="41" y="181"/>
                    </a:cubicBezTo>
                    <a:cubicBezTo>
                      <a:pt x="143" y="168"/>
                      <a:pt x="395" y="146"/>
                      <a:pt x="679" y="146"/>
                    </a:cubicBezTo>
                    <a:cubicBezTo>
                      <a:pt x="1306" y="146"/>
                      <a:pt x="2083" y="254"/>
                      <a:pt x="1699" y="806"/>
                    </a:cubicBezTo>
                    <a:cubicBezTo>
                      <a:pt x="1455" y="1173"/>
                      <a:pt x="843" y="1282"/>
                      <a:pt x="503" y="1540"/>
                    </a:cubicBezTo>
                    <a:cubicBezTo>
                      <a:pt x="466" y="1565"/>
                      <a:pt x="463" y="1637"/>
                      <a:pt x="516" y="1637"/>
                    </a:cubicBezTo>
                    <a:cubicBezTo>
                      <a:pt x="521" y="1637"/>
                      <a:pt x="525" y="1636"/>
                      <a:pt x="531" y="1635"/>
                    </a:cubicBezTo>
                    <a:cubicBezTo>
                      <a:pt x="911" y="1608"/>
                      <a:pt x="1292" y="1350"/>
                      <a:pt x="1604" y="1132"/>
                    </a:cubicBezTo>
                    <a:cubicBezTo>
                      <a:pt x="1808" y="969"/>
                      <a:pt x="2066" y="779"/>
                      <a:pt x="2012" y="494"/>
                    </a:cubicBezTo>
                    <a:cubicBezTo>
                      <a:pt x="1936" y="107"/>
                      <a:pt x="1548" y="1"/>
                      <a:pt x="11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9"/>
              <p:cNvSpPr/>
              <p:nvPr/>
            </p:nvSpPr>
            <p:spPr>
              <a:xfrm>
                <a:off x="927251" y="3675861"/>
                <a:ext cx="213147" cy="292859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8555" extrusionOk="0">
                    <a:moveTo>
                      <a:pt x="3704" y="1"/>
                    </a:moveTo>
                    <a:cubicBezTo>
                      <a:pt x="3644" y="1"/>
                      <a:pt x="3583" y="4"/>
                      <a:pt x="3521" y="10"/>
                    </a:cubicBezTo>
                    <a:cubicBezTo>
                      <a:pt x="3167" y="50"/>
                      <a:pt x="2678" y="186"/>
                      <a:pt x="2583" y="580"/>
                    </a:cubicBezTo>
                    <a:cubicBezTo>
                      <a:pt x="2474" y="1070"/>
                      <a:pt x="3004" y="1654"/>
                      <a:pt x="3235" y="2035"/>
                    </a:cubicBezTo>
                    <a:cubicBezTo>
                      <a:pt x="3643" y="2714"/>
                      <a:pt x="4091" y="3516"/>
                      <a:pt x="3833" y="4332"/>
                    </a:cubicBezTo>
                    <a:cubicBezTo>
                      <a:pt x="3575" y="5107"/>
                      <a:pt x="2841" y="5542"/>
                      <a:pt x="2175" y="5936"/>
                    </a:cubicBezTo>
                    <a:cubicBezTo>
                      <a:pt x="1183" y="6507"/>
                      <a:pt x="55" y="7213"/>
                      <a:pt x="0" y="8491"/>
                    </a:cubicBezTo>
                    <a:cubicBezTo>
                      <a:pt x="0" y="8530"/>
                      <a:pt x="39" y="8555"/>
                      <a:pt x="76" y="8555"/>
                    </a:cubicBezTo>
                    <a:cubicBezTo>
                      <a:pt x="104" y="8555"/>
                      <a:pt x="130" y="8540"/>
                      <a:pt x="136" y="8505"/>
                    </a:cubicBezTo>
                    <a:cubicBezTo>
                      <a:pt x="367" y="7200"/>
                      <a:pt x="1455" y="6588"/>
                      <a:pt x="2501" y="5963"/>
                    </a:cubicBezTo>
                    <a:cubicBezTo>
                      <a:pt x="3208" y="5542"/>
                      <a:pt x="3969" y="4957"/>
                      <a:pt x="4078" y="4074"/>
                    </a:cubicBezTo>
                    <a:cubicBezTo>
                      <a:pt x="4200" y="3122"/>
                      <a:pt x="3575" y="2320"/>
                      <a:pt x="3113" y="1546"/>
                    </a:cubicBezTo>
                    <a:cubicBezTo>
                      <a:pt x="3045" y="1437"/>
                      <a:pt x="2922" y="1274"/>
                      <a:pt x="2882" y="1138"/>
                    </a:cubicBezTo>
                    <a:cubicBezTo>
                      <a:pt x="2787" y="1002"/>
                      <a:pt x="2800" y="852"/>
                      <a:pt x="2922" y="689"/>
                    </a:cubicBezTo>
                    <a:cubicBezTo>
                      <a:pt x="2868" y="417"/>
                      <a:pt x="2990" y="268"/>
                      <a:pt x="3249" y="254"/>
                    </a:cubicBezTo>
                    <a:cubicBezTo>
                      <a:pt x="3394" y="210"/>
                      <a:pt x="3551" y="189"/>
                      <a:pt x="3709" y="189"/>
                    </a:cubicBezTo>
                    <a:cubicBezTo>
                      <a:pt x="3890" y="189"/>
                      <a:pt x="4073" y="217"/>
                      <a:pt x="4241" y="268"/>
                    </a:cubicBezTo>
                    <a:cubicBezTo>
                      <a:pt x="4499" y="349"/>
                      <a:pt x="4744" y="499"/>
                      <a:pt x="4934" y="676"/>
                    </a:cubicBezTo>
                    <a:cubicBezTo>
                      <a:pt x="4336" y="689"/>
                      <a:pt x="3833" y="1219"/>
                      <a:pt x="3833" y="1817"/>
                    </a:cubicBezTo>
                    <a:cubicBezTo>
                      <a:pt x="3847" y="2184"/>
                      <a:pt x="4037" y="2511"/>
                      <a:pt x="4214" y="2810"/>
                    </a:cubicBezTo>
                    <a:cubicBezTo>
                      <a:pt x="4554" y="3367"/>
                      <a:pt x="4757" y="3911"/>
                      <a:pt x="4608" y="4563"/>
                    </a:cubicBezTo>
                    <a:cubicBezTo>
                      <a:pt x="4159" y="6479"/>
                      <a:pt x="1223" y="6289"/>
                      <a:pt x="1020" y="8355"/>
                    </a:cubicBezTo>
                    <a:cubicBezTo>
                      <a:pt x="1013" y="8403"/>
                      <a:pt x="1054" y="8427"/>
                      <a:pt x="1096" y="8427"/>
                    </a:cubicBezTo>
                    <a:cubicBezTo>
                      <a:pt x="1138" y="8427"/>
                      <a:pt x="1183" y="8403"/>
                      <a:pt x="1183" y="8355"/>
                    </a:cubicBezTo>
                    <a:cubicBezTo>
                      <a:pt x="1387" y="6520"/>
                      <a:pt x="3955" y="6561"/>
                      <a:pt x="4662" y="5025"/>
                    </a:cubicBezTo>
                    <a:cubicBezTo>
                      <a:pt x="4921" y="4454"/>
                      <a:pt x="4921" y="3802"/>
                      <a:pt x="4689" y="3231"/>
                    </a:cubicBezTo>
                    <a:cubicBezTo>
                      <a:pt x="4554" y="2918"/>
                      <a:pt x="4350" y="2660"/>
                      <a:pt x="4200" y="2361"/>
                    </a:cubicBezTo>
                    <a:cubicBezTo>
                      <a:pt x="3874" y="1641"/>
                      <a:pt x="4200" y="1015"/>
                      <a:pt x="4961" y="852"/>
                    </a:cubicBezTo>
                    <a:cubicBezTo>
                      <a:pt x="5002" y="839"/>
                      <a:pt x="5016" y="812"/>
                      <a:pt x="5016" y="771"/>
                    </a:cubicBezTo>
                    <a:cubicBezTo>
                      <a:pt x="5233" y="1015"/>
                      <a:pt x="5383" y="1314"/>
                      <a:pt x="5464" y="1641"/>
                    </a:cubicBezTo>
                    <a:cubicBezTo>
                      <a:pt x="5470" y="1669"/>
                      <a:pt x="5488" y="1681"/>
                      <a:pt x="5506" y="1681"/>
                    </a:cubicBezTo>
                    <a:cubicBezTo>
                      <a:pt x="5532" y="1681"/>
                      <a:pt x="5559" y="1659"/>
                      <a:pt x="5559" y="1627"/>
                    </a:cubicBezTo>
                    <a:cubicBezTo>
                      <a:pt x="5568" y="1627"/>
                      <a:pt x="5571" y="1633"/>
                      <a:pt x="5572" y="1633"/>
                    </a:cubicBezTo>
                    <a:cubicBezTo>
                      <a:pt x="5573" y="1633"/>
                      <a:pt x="5573" y="1632"/>
                      <a:pt x="5573" y="1627"/>
                    </a:cubicBezTo>
                    <a:cubicBezTo>
                      <a:pt x="5831" y="1600"/>
                      <a:pt x="6225" y="1342"/>
                      <a:pt x="6212" y="1043"/>
                    </a:cubicBezTo>
                    <a:cubicBezTo>
                      <a:pt x="6203" y="828"/>
                      <a:pt x="6037" y="765"/>
                      <a:pt x="5858" y="765"/>
                    </a:cubicBezTo>
                    <a:cubicBezTo>
                      <a:pt x="5754" y="765"/>
                      <a:pt x="5644" y="787"/>
                      <a:pt x="5559" y="812"/>
                    </a:cubicBezTo>
                    <a:cubicBezTo>
                      <a:pt x="5509" y="837"/>
                      <a:pt x="5517" y="908"/>
                      <a:pt x="5572" y="908"/>
                    </a:cubicBezTo>
                    <a:cubicBezTo>
                      <a:pt x="5577" y="908"/>
                      <a:pt x="5581" y="908"/>
                      <a:pt x="5587" y="907"/>
                    </a:cubicBezTo>
                    <a:cubicBezTo>
                      <a:pt x="5663" y="887"/>
                      <a:pt x="5747" y="868"/>
                      <a:pt x="5828" y="868"/>
                    </a:cubicBezTo>
                    <a:cubicBezTo>
                      <a:pt x="5861" y="868"/>
                      <a:pt x="5895" y="872"/>
                      <a:pt x="5926" y="880"/>
                    </a:cubicBezTo>
                    <a:cubicBezTo>
                      <a:pt x="6103" y="934"/>
                      <a:pt x="6089" y="1111"/>
                      <a:pt x="5994" y="1233"/>
                    </a:cubicBezTo>
                    <a:cubicBezTo>
                      <a:pt x="5872" y="1369"/>
                      <a:pt x="5695" y="1464"/>
                      <a:pt x="5546" y="1559"/>
                    </a:cubicBezTo>
                    <a:cubicBezTo>
                      <a:pt x="5354" y="666"/>
                      <a:pt x="4625" y="1"/>
                      <a:pt x="37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9"/>
              <p:cNvSpPr/>
              <p:nvPr/>
            </p:nvSpPr>
            <p:spPr>
              <a:xfrm>
                <a:off x="1118755" y="3738406"/>
                <a:ext cx="279426" cy="23997"/>
              </a:xfrm>
              <a:custGeom>
                <a:avLst/>
                <a:gdLst/>
                <a:ahLst/>
                <a:cxnLst/>
                <a:rect l="l" t="t" r="r" b="b"/>
                <a:pathLst>
                  <a:path w="8162" h="701" extrusionOk="0">
                    <a:moveTo>
                      <a:pt x="2018" y="1"/>
                    </a:moveTo>
                    <a:cubicBezTo>
                      <a:pt x="1352" y="1"/>
                      <a:pt x="706" y="136"/>
                      <a:pt x="47" y="493"/>
                    </a:cubicBezTo>
                    <a:cubicBezTo>
                      <a:pt x="0" y="517"/>
                      <a:pt x="34" y="580"/>
                      <a:pt x="79" y="580"/>
                    </a:cubicBezTo>
                    <a:cubicBezTo>
                      <a:pt x="86" y="580"/>
                      <a:pt x="94" y="579"/>
                      <a:pt x="101" y="575"/>
                    </a:cubicBezTo>
                    <a:cubicBezTo>
                      <a:pt x="695" y="308"/>
                      <a:pt x="1332" y="160"/>
                      <a:pt x="1974" y="160"/>
                    </a:cubicBezTo>
                    <a:cubicBezTo>
                      <a:pt x="2052" y="160"/>
                      <a:pt x="2130" y="163"/>
                      <a:pt x="2208" y="167"/>
                    </a:cubicBezTo>
                    <a:cubicBezTo>
                      <a:pt x="2942" y="208"/>
                      <a:pt x="3649" y="439"/>
                      <a:pt x="4369" y="548"/>
                    </a:cubicBezTo>
                    <a:cubicBezTo>
                      <a:pt x="4947" y="629"/>
                      <a:pt x="5599" y="701"/>
                      <a:pt x="6247" y="701"/>
                    </a:cubicBezTo>
                    <a:cubicBezTo>
                      <a:pt x="6894" y="701"/>
                      <a:pt x="7536" y="629"/>
                      <a:pt x="8094" y="425"/>
                    </a:cubicBezTo>
                    <a:cubicBezTo>
                      <a:pt x="8161" y="412"/>
                      <a:pt x="8148" y="317"/>
                      <a:pt x="8080" y="317"/>
                    </a:cubicBezTo>
                    <a:cubicBezTo>
                      <a:pt x="7404" y="317"/>
                      <a:pt x="6728" y="453"/>
                      <a:pt x="6040" y="453"/>
                    </a:cubicBezTo>
                    <a:cubicBezTo>
                      <a:pt x="6009" y="453"/>
                      <a:pt x="5977" y="453"/>
                      <a:pt x="5946" y="453"/>
                    </a:cubicBezTo>
                    <a:cubicBezTo>
                      <a:pt x="5144" y="453"/>
                      <a:pt x="4356" y="357"/>
                      <a:pt x="3567" y="194"/>
                    </a:cubicBezTo>
                    <a:cubicBezTo>
                      <a:pt x="3031" y="78"/>
                      <a:pt x="2519" y="1"/>
                      <a:pt x="20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9"/>
              <p:cNvSpPr/>
              <p:nvPr/>
            </p:nvSpPr>
            <p:spPr>
              <a:xfrm>
                <a:off x="1235081" y="3604929"/>
                <a:ext cx="216228" cy="50801"/>
              </a:xfrm>
              <a:custGeom>
                <a:avLst/>
                <a:gdLst/>
                <a:ahLst/>
                <a:cxnLst/>
                <a:rect l="l" t="t" r="r" b="b"/>
                <a:pathLst>
                  <a:path w="6316" h="1484" extrusionOk="0">
                    <a:moveTo>
                      <a:pt x="2619" y="0"/>
                    </a:moveTo>
                    <a:cubicBezTo>
                      <a:pt x="2573" y="0"/>
                      <a:pt x="2526" y="1"/>
                      <a:pt x="2480" y="2"/>
                    </a:cubicBezTo>
                    <a:cubicBezTo>
                      <a:pt x="1936" y="16"/>
                      <a:pt x="1379" y="84"/>
                      <a:pt x="876" y="247"/>
                    </a:cubicBezTo>
                    <a:cubicBezTo>
                      <a:pt x="659" y="315"/>
                      <a:pt x="101" y="464"/>
                      <a:pt x="47" y="722"/>
                    </a:cubicBezTo>
                    <a:cubicBezTo>
                      <a:pt x="1" y="971"/>
                      <a:pt x="305" y="1045"/>
                      <a:pt x="692" y="1045"/>
                    </a:cubicBezTo>
                    <a:cubicBezTo>
                      <a:pt x="1215" y="1045"/>
                      <a:pt x="1889" y="909"/>
                      <a:pt x="2045" y="886"/>
                    </a:cubicBezTo>
                    <a:cubicBezTo>
                      <a:pt x="2350" y="842"/>
                      <a:pt x="2643" y="812"/>
                      <a:pt x="2932" y="812"/>
                    </a:cubicBezTo>
                    <a:cubicBezTo>
                      <a:pt x="3365" y="812"/>
                      <a:pt x="3788" y="880"/>
                      <a:pt x="4220" y="1076"/>
                    </a:cubicBezTo>
                    <a:cubicBezTo>
                      <a:pt x="4641" y="1252"/>
                      <a:pt x="5035" y="1470"/>
                      <a:pt x="5511" y="1484"/>
                    </a:cubicBezTo>
                    <a:cubicBezTo>
                      <a:pt x="5633" y="1484"/>
                      <a:pt x="5633" y="1293"/>
                      <a:pt x="5511" y="1280"/>
                    </a:cubicBezTo>
                    <a:cubicBezTo>
                      <a:pt x="4621" y="1213"/>
                      <a:pt x="3899" y="640"/>
                      <a:pt x="2978" y="640"/>
                    </a:cubicBezTo>
                    <a:cubicBezTo>
                      <a:pt x="2957" y="640"/>
                      <a:pt x="2936" y="640"/>
                      <a:pt x="2915" y="641"/>
                    </a:cubicBezTo>
                    <a:cubicBezTo>
                      <a:pt x="2494" y="641"/>
                      <a:pt x="2059" y="722"/>
                      <a:pt x="1637" y="790"/>
                    </a:cubicBezTo>
                    <a:cubicBezTo>
                      <a:pt x="1451" y="812"/>
                      <a:pt x="1151" y="887"/>
                      <a:pt x="913" y="887"/>
                    </a:cubicBezTo>
                    <a:cubicBezTo>
                      <a:pt x="856" y="887"/>
                      <a:pt x="802" y="883"/>
                      <a:pt x="754" y="872"/>
                    </a:cubicBezTo>
                    <a:cubicBezTo>
                      <a:pt x="719" y="882"/>
                      <a:pt x="686" y="887"/>
                      <a:pt x="657" y="887"/>
                    </a:cubicBezTo>
                    <a:cubicBezTo>
                      <a:pt x="527" y="887"/>
                      <a:pt x="452" y="791"/>
                      <a:pt x="441" y="614"/>
                    </a:cubicBezTo>
                    <a:cubicBezTo>
                      <a:pt x="563" y="546"/>
                      <a:pt x="699" y="491"/>
                      <a:pt x="835" y="451"/>
                    </a:cubicBezTo>
                    <a:cubicBezTo>
                      <a:pt x="1377" y="265"/>
                      <a:pt x="1944" y="188"/>
                      <a:pt x="2514" y="188"/>
                    </a:cubicBezTo>
                    <a:cubicBezTo>
                      <a:pt x="3032" y="188"/>
                      <a:pt x="3552" y="252"/>
                      <a:pt x="4057" y="355"/>
                    </a:cubicBezTo>
                    <a:cubicBezTo>
                      <a:pt x="4449" y="434"/>
                      <a:pt x="4837" y="512"/>
                      <a:pt x="5220" y="512"/>
                    </a:cubicBezTo>
                    <a:cubicBezTo>
                      <a:pt x="5567" y="512"/>
                      <a:pt x="5909" y="448"/>
                      <a:pt x="6245" y="260"/>
                    </a:cubicBezTo>
                    <a:cubicBezTo>
                      <a:pt x="6315" y="213"/>
                      <a:pt x="6275" y="116"/>
                      <a:pt x="6201" y="116"/>
                    </a:cubicBezTo>
                    <a:cubicBezTo>
                      <a:pt x="6189" y="116"/>
                      <a:pt x="6177" y="119"/>
                      <a:pt x="6163" y="124"/>
                    </a:cubicBezTo>
                    <a:cubicBezTo>
                      <a:pt x="5877" y="274"/>
                      <a:pt x="5579" y="326"/>
                      <a:pt x="5277" y="326"/>
                    </a:cubicBezTo>
                    <a:cubicBezTo>
                      <a:pt x="4892" y="326"/>
                      <a:pt x="4499" y="241"/>
                      <a:pt x="4111" y="165"/>
                    </a:cubicBezTo>
                    <a:cubicBezTo>
                      <a:pt x="3614" y="66"/>
                      <a:pt x="3116" y="0"/>
                      <a:pt x="26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9"/>
              <p:cNvSpPr/>
              <p:nvPr/>
            </p:nvSpPr>
            <p:spPr>
              <a:xfrm>
                <a:off x="860256" y="3594659"/>
                <a:ext cx="295482" cy="85102"/>
              </a:xfrm>
              <a:custGeom>
                <a:avLst/>
                <a:gdLst/>
                <a:ahLst/>
                <a:cxnLst/>
                <a:rect l="l" t="t" r="r" b="b"/>
                <a:pathLst>
                  <a:path w="8631" h="2486" extrusionOk="0">
                    <a:moveTo>
                      <a:pt x="4876" y="1"/>
                    </a:moveTo>
                    <a:cubicBezTo>
                      <a:pt x="4686" y="1"/>
                      <a:pt x="4495" y="28"/>
                      <a:pt x="4309" y="85"/>
                    </a:cubicBezTo>
                    <a:cubicBezTo>
                      <a:pt x="4284" y="85"/>
                      <a:pt x="4292" y="127"/>
                      <a:pt x="4314" y="127"/>
                    </a:cubicBezTo>
                    <a:cubicBezTo>
                      <a:pt x="4316" y="127"/>
                      <a:pt x="4319" y="127"/>
                      <a:pt x="4322" y="125"/>
                    </a:cubicBezTo>
                    <a:cubicBezTo>
                      <a:pt x="4435" y="115"/>
                      <a:pt x="4548" y="109"/>
                      <a:pt x="4661" y="109"/>
                    </a:cubicBezTo>
                    <a:cubicBezTo>
                      <a:pt x="5116" y="109"/>
                      <a:pt x="5561" y="206"/>
                      <a:pt x="5953" y="479"/>
                    </a:cubicBezTo>
                    <a:cubicBezTo>
                      <a:pt x="6334" y="737"/>
                      <a:pt x="6606" y="1036"/>
                      <a:pt x="7068" y="1158"/>
                    </a:cubicBezTo>
                    <a:cubicBezTo>
                      <a:pt x="7245" y="1213"/>
                      <a:pt x="7421" y="1226"/>
                      <a:pt x="7598" y="1253"/>
                    </a:cubicBezTo>
                    <a:cubicBezTo>
                      <a:pt x="7775" y="1281"/>
                      <a:pt x="8101" y="1226"/>
                      <a:pt x="8114" y="1430"/>
                    </a:cubicBezTo>
                    <a:cubicBezTo>
                      <a:pt x="8128" y="1620"/>
                      <a:pt x="7856" y="1580"/>
                      <a:pt x="7693" y="1593"/>
                    </a:cubicBezTo>
                    <a:cubicBezTo>
                      <a:pt x="7149" y="1648"/>
                      <a:pt x="6606" y="1620"/>
                      <a:pt x="6062" y="1702"/>
                    </a:cubicBezTo>
                    <a:cubicBezTo>
                      <a:pt x="6008" y="1702"/>
                      <a:pt x="6008" y="1770"/>
                      <a:pt x="6048" y="1797"/>
                    </a:cubicBezTo>
                    <a:lnTo>
                      <a:pt x="6076" y="1797"/>
                    </a:lnTo>
                    <a:cubicBezTo>
                      <a:pt x="6207" y="1805"/>
                      <a:pt x="6338" y="1808"/>
                      <a:pt x="6469" y="1808"/>
                    </a:cubicBezTo>
                    <a:cubicBezTo>
                      <a:pt x="6786" y="1808"/>
                      <a:pt x="7100" y="1789"/>
                      <a:pt x="7408" y="1770"/>
                    </a:cubicBezTo>
                    <a:cubicBezTo>
                      <a:pt x="7679" y="1756"/>
                      <a:pt x="8128" y="1756"/>
                      <a:pt x="8359" y="1620"/>
                    </a:cubicBezTo>
                    <a:cubicBezTo>
                      <a:pt x="8631" y="1457"/>
                      <a:pt x="8522" y="1281"/>
                      <a:pt x="8237" y="1186"/>
                    </a:cubicBezTo>
                    <a:cubicBezTo>
                      <a:pt x="7870" y="1090"/>
                      <a:pt x="7476" y="1118"/>
                      <a:pt x="7109" y="1009"/>
                    </a:cubicBezTo>
                    <a:cubicBezTo>
                      <a:pt x="6674" y="900"/>
                      <a:pt x="6388" y="587"/>
                      <a:pt x="6035" y="356"/>
                    </a:cubicBezTo>
                    <a:cubicBezTo>
                      <a:pt x="5683" y="125"/>
                      <a:pt x="5281" y="1"/>
                      <a:pt x="4876" y="1"/>
                    </a:cubicBezTo>
                    <a:close/>
                    <a:moveTo>
                      <a:pt x="3602" y="417"/>
                    </a:moveTo>
                    <a:cubicBezTo>
                      <a:pt x="3348" y="417"/>
                      <a:pt x="3094" y="432"/>
                      <a:pt x="2841" y="465"/>
                    </a:cubicBezTo>
                    <a:cubicBezTo>
                      <a:pt x="2256" y="547"/>
                      <a:pt x="1699" y="723"/>
                      <a:pt x="1182" y="995"/>
                    </a:cubicBezTo>
                    <a:cubicBezTo>
                      <a:pt x="829" y="1199"/>
                      <a:pt x="299" y="1512"/>
                      <a:pt x="149" y="1919"/>
                    </a:cubicBezTo>
                    <a:cubicBezTo>
                      <a:pt x="0" y="2355"/>
                      <a:pt x="271" y="2486"/>
                      <a:pt x="658" y="2486"/>
                    </a:cubicBezTo>
                    <a:cubicBezTo>
                      <a:pt x="1190" y="2486"/>
                      <a:pt x="1939" y="2239"/>
                      <a:pt x="2120" y="2191"/>
                    </a:cubicBezTo>
                    <a:cubicBezTo>
                      <a:pt x="2927" y="1982"/>
                      <a:pt x="3831" y="1675"/>
                      <a:pt x="4681" y="1675"/>
                    </a:cubicBezTo>
                    <a:cubicBezTo>
                      <a:pt x="5320" y="1675"/>
                      <a:pt x="5929" y="1849"/>
                      <a:pt x="6443" y="2368"/>
                    </a:cubicBezTo>
                    <a:cubicBezTo>
                      <a:pt x="6456" y="2382"/>
                      <a:pt x="6473" y="2388"/>
                      <a:pt x="6490" y="2388"/>
                    </a:cubicBezTo>
                    <a:cubicBezTo>
                      <a:pt x="6541" y="2388"/>
                      <a:pt x="6592" y="2334"/>
                      <a:pt x="6551" y="2273"/>
                    </a:cubicBezTo>
                    <a:cubicBezTo>
                      <a:pt x="6415" y="2069"/>
                      <a:pt x="6239" y="1919"/>
                      <a:pt x="6048" y="1797"/>
                    </a:cubicBezTo>
                    <a:cubicBezTo>
                      <a:pt x="5674" y="1556"/>
                      <a:pt x="5233" y="1467"/>
                      <a:pt x="4765" y="1467"/>
                    </a:cubicBezTo>
                    <a:cubicBezTo>
                      <a:pt x="3755" y="1467"/>
                      <a:pt x="2626" y="1887"/>
                      <a:pt x="1808" y="2110"/>
                    </a:cubicBezTo>
                    <a:cubicBezTo>
                      <a:pt x="1563" y="2164"/>
                      <a:pt x="1318" y="2246"/>
                      <a:pt x="1074" y="2300"/>
                    </a:cubicBezTo>
                    <a:cubicBezTo>
                      <a:pt x="943" y="2326"/>
                      <a:pt x="861" y="2352"/>
                      <a:pt x="802" y="2352"/>
                    </a:cubicBezTo>
                    <a:cubicBezTo>
                      <a:pt x="707" y="2352"/>
                      <a:pt x="673" y="2285"/>
                      <a:pt x="598" y="2042"/>
                    </a:cubicBezTo>
                    <a:cubicBezTo>
                      <a:pt x="476" y="1702"/>
                      <a:pt x="462" y="1743"/>
                      <a:pt x="679" y="1566"/>
                    </a:cubicBezTo>
                    <a:cubicBezTo>
                      <a:pt x="1114" y="1199"/>
                      <a:pt x="1631" y="941"/>
                      <a:pt x="2188" y="778"/>
                    </a:cubicBezTo>
                    <a:cubicBezTo>
                      <a:pt x="2666" y="643"/>
                      <a:pt x="3167" y="585"/>
                      <a:pt x="3659" y="585"/>
                    </a:cubicBezTo>
                    <a:cubicBezTo>
                      <a:pt x="3712" y="585"/>
                      <a:pt x="3766" y="586"/>
                      <a:pt x="3819" y="587"/>
                    </a:cubicBezTo>
                    <a:cubicBezTo>
                      <a:pt x="4281" y="601"/>
                      <a:pt x="5070" y="574"/>
                      <a:pt x="5518" y="886"/>
                    </a:cubicBezTo>
                    <a:cubicBezTo>
                      <a:pt x="5265" y="832"/>
                      <a:pt x="5004" y="808"/>
                      <a:pt x="4739" y="808"/>
                    </a:cubicBezTo>
                    <a:cubicBezTo>
                      <a:pt x="3611" y="808"/>
                      <a:pt x="2412" y="1241"/>
                      <a:pt x="1454" y="1593"/>
                    </a:cubicBezTo>
                    <a:cubicBezTo>
                      <a:pt x="1382" y="1617"/>
                      <a:pt x="1406" y="1706"/>
                      <a:pt x="1460" y="1706"/>
                    </a:cubicBezTo>
                    <a:cubicBezTo>
                      <a:pt x="1467" y="1706"/>
                      <a:pt x="1474" y="1705"/>
                      <a:pt x="1481" y="1702"/>
                    </a:cubicBezTo>
                    <a:cubicBezTo>
                      <a:pt x="2175" y="1457"/>
                      <a:pt x="2881" y="1240"/>
                      <a:pt x="3615" y="1118"/>
                    </a:cubicBezTo>
                    <a:cubicBezTo>
                      <a:pt x="3930" y="1066"/>
                      <a:pt x="4231" y="1046"/>
                      <a:pt x="4527" y="1046"/>
                    </a:cubicBezTo>
                    <a:cubicBezTo>
                      <a:pt x="4934" y="1046"/>
                      <a:pt x="5332" y="1084"/>
                      <a:pt x="5749" y="1131"/>
                    </a:cubicBezTo>
                    <a:cubicBezTo>
                      <a:pt x="5763" y="1145"/>
                      <a:pt x="5790" y="1145"/>
                      <a:pt x="5804" y="1145"/>
                    </a:cubicBezTo>
                    <a:cubicBezTo>
                      <a:pt x="5858" y="1145"/>
                      <a:pt x="5899" y="1158"/>
                      <a:pt x="5953" y="1158"/>
                    </a:cubicBezTo>
                    <a:cubicBezTo>
                      <a:pt x="5958" y="1159"/>
                      <a:pt x="5962" y="1159"/>
                      <a:pt x="5965" y="1159"/>
                    </a:cubicBezTo>
                    <a:cubicBezTo>
                      <a:pt x="6035" y="1159"/>
                      <a:pt x="6031" y="1048"/>
                      <a:pt x="5967" y="1022"/>
                    </a:cubicBezTo>
                    <a:cubicBezTo>
                      <a:pt x="5912" y="995"/>
                      <a:pt x="5858" y="982"/>
                      <a:pt x="5790" y="968"/>
                    </a:cubicBezTo>
                    <a:cubicBezTo>
                      <a:pt x="5545" y="628"/>
                      <a:pt x="5124" y="574"/>
                      <a:pt x="4716" y="506"/>
                    </a:cubicBezTo>
                    <a:cubicBezTo>
                      <a:pt x="4345" y="449"/>
                      <a:pt x="3973" y="417"/>
                      <a:pt x="3602" y="417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9"/>
              <p:cNvSpPr/>
              <p:nvPr/>
            </p:nvSpPr>
            <p:spPr>
              <a:xfrm>
                <a:off x="1527198" y="3555632"/>
                <a:ext cx="368711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10770" h="1320" extrusionOk="0">
                    <a:moveTo>
                      <a:pt x="10650" y="0"/>
                    </a:moveTo>
                    <a:cubicBezTo>
                      <a:pt x="10646" y="0"/>
                      <a:pt x="10642" y="0"/>
                      <a:pt x="10638" y="1"/>
                    </a:cubicBezTo>
                    <a:cubicBezTo>
                      <a:pt x="9700" y="124"/>
                      <a:pt x="8803" y="708"/>
                      <a:pt x="7879" y="953"/>
                    </a:cubicBezTo>
                    <a:cubicBezTo>
                      <a:pt x="7489" y="1055"/>
                      <a:pt x="7127" y="1105"/>
                      <a:pt x="6778" y="1105"/>
                    </a:cubicBezTo>
                    <a:cubicBezTo>
                      <a:pt x="6152" y="1105"/>
                      <a:pt x="5566" y="945"/>
                      <a:pt x="4930" y="640"/>
                    </a:cubicBezTo>
                    <a:cubicBezTo>
                      <a:pt x="4137" y="271"/>
                      <a:pt x="3345" y="134"/>
                      <a:pt x="2546" y="134"/>
                    </a:cubicBezTo>
                    <a:cubicBezTo>
                      <a:pt x="1728" y="134"/>
                      <a:pt x="903" y="278"/>
                      <a:pt x="64" y="463"/>
                    </a:cubicBezTo>
                    <a:cubicBezTo>
                      <a:pt x="1" y="476"/>
                      <a:pt x="19" y="546"/>
                      <a:pt x="65" y="546"/>
                    </a:cubicBezTo>
                    <a:cubicBezTo>
                      <a:pt x="69" y="546"/>
                      <a:pt x="73" y="546"/>
                      <a:pt x="77" y="545"/>
                    </a:cubicBezTo>
                    <a:cubicBezTo>
                      <a:pt x="887" y="403"/>
                      <a:pt x="1715" y="243"/>
                      <a:pt x="2539" y="243"/>
                    </a:cubicBezTo>
                    <a:cubicBezTo>
                      <a:pt x="2738" y="243"/>
                      <a:pt x="2937" y="252"/>
                      <a:pt x="3135" y="273"/>
                    </a:cubicBezTo>
                    <a:cubicBezTo>
                      <a:pt x="4128" y="368"/>
                      <a:pt x="4875" y="953"/>
                      <a:pt x="5813" y="1211"/>
                    </a:cubicBezTo>
                    <a:cubicBezTo>
                      <a:pt x="6090" y="1287"/>
                      <a:pt x="6375" y="1319"/>
                      <a:pt x="6662" y="1319"/>
                    </a:cubicBezTo>
                    <a:cubicBezTo>
                      <a:pt x="7148" y="1319"/>
                      <a:pt x="7640" y="1225"/>
                      <a:pt x="8110" y="1089"/>
                    </a:cubicBezTo>
                    <a:cubicBezTo>
                      <a:pt x="8966" y="844"/>
                      <a:pt x="9891" y="518"/>
                      <a:pt x="10693" y="124"/>
                    </a:cubicBezTo>
                    <a:cubicBezTo>
                      <a:pt x="10769" y="98"/>
                      <a:pt x="10714" y="0"/>
                      <a:pt x="106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9"/>
              <p:cNvSpPr/>
              <p:nvPr/>
            </p:nvSpPr>
            <p:spPr>
              <a:xfrm>
                <a:off x="1767143" y="3570250"/>
                <a:ext cx="153476" cy="96501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2819" extrusionOk="0">
                    <a:moveTo>
                      <a:pt x="4383" y="0"/>
                    </a:moveTo>
                    <a:cubicBezTo>
                      <a:pt x="4370" y="0"/>
                      <a:pt x="4358" y="7"/>
                      <a:pt x="4350" y="23"/>
                    </a:cubicBezTo>
                    <a:cubicBezTo>
                      <a:pt x="3697" y="988"/>
                      <a:pt x="2460" y="811"/>
                      <a:pt x="1468" y="947"/>
                    </a:cubicBezTo>
                    <a:cubicBezTo>
                      <a:pt x="1047" y="1015"/>
                      <a:pt x="95" y="1205"/>
                      <a:pt x="122" y="1803"/>
                    </a:cubicBezTo>
                    <a:cubicBezTo>
                      <a:pt x="163" y="2483"/>
                      <a:pt x="1319" y="2700"/>
                      <a:pt x="1808" y="2768"/>
                    </a:cubicBezTo>
                    <a:cubicBezTo>
                      <a:pt x="2060" y="2801"/>
                      <a:pt x="2327" y="2818"/>
                      <a:pt x="2599" y="2818"/>
                    </a:cubicBezTo>
                    <a:cubicBezTo>
                      <a:pt x="3222" y="2818"/>
                      <a:pt x="3869" y="2731"/>
                      <a:pt x="4418" y="2551"/>
                    </a:cubicBezTo>
                    <a:cubicBezTo>
                      <a:pt x="4482" y="2525"/>
                      <a:pt x="4473" y="2414"/>
                      <a:pt x="4403" y="2414"/>
                    </a:cubicBezTo>
                    <a:cubicBezTo>
                      <a:pt x="4399" y="2414"/>
                      <a:pt x="4395" y="2414"/>
                      <a:pt x="4390" y="2415"/>
                    </a:cubicBezTo>
                    <a:cubicBezTo>
                      <a:pt x="3719" y="2427"/>
                      <a:pt x="3059" y="2610"/>
                      <a:pt x="2369" y="2610"/>
                    </a:cubicBezTo>
                    <a:cubicBezTo>
                      <a:pt x="2305" y="2610"/>
                      <a:pt x="2240" y="2609"/>
                      <a:pt x="2175" y="2605"/>
                    </a:cubicBezTo>
                    <a:cubicBezTo>
                      <a:pt x="1794" y="2592"/>
                      <a:pt x="1400" y="2524"/>
                      <a:pt x="1033" y="2401"/>
                    </a:cubicBezTo>
                    <a:cubicBezTo>
                      <a:pt x="748" y="2293"/>
                      <a:pt x="0" y="2021"/>
                      <a:pt x="544" y="1464"/>
                    </a:cubicBezTo>
                    <a:cubicBezTo>
                      <a:pt x="666" y="1328"/>
                      <a:pt x="992" y="1260"/>
                      <a:pt x="1169" y="1219"/>
                    </a:cubicBezTo>
                    <a:cubicBezTo>
                      <a:pt x="2297" y="933"/>
                      <a:pt x="3765" y="1287"/>
                      <a:pt x="4431" y="77"/>
                    </a:cubicBezTo>
                    <a:cubicBezTo>
                      <a:pt x="4450" y="39"/>
                      <a:pt x="4415" y="0"/>
                      <a:pt x="43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9"/>
              <p:cNvSpPr/>
              <p:nvPr/>
            </p:nvSpPr>
            <p:spPr>
              <a:xfrm>
                <a:off x="1802951" y="3591715"/>
                <a:ext cx="122287" cy="57066"/>
              </a:xfrm>
              <a:custGeom>
                <a:avLst/>
                <a:gdLst/>
                <a:ahLst/>
                <a:cxnLst/>
                <a:rect l="l" t="t" r="r" b="b"/>
                <a:pathLst>
                  <a:path w="3572" h="1667" extrusionOk="0">
                    <a:moveTo>
                      <a:pt x="3476" y="0"/>
                    </a:moveTo>
                    <a:cubicBezTo>
                      <a:pt x="3469" y="0"/>
                      <a:pt x="3461" y="2"/>
                      <a:pt x="3453" y="7"/>
                    </a:cubicBezTo>
                    <a:cubicBezTo>
                      <a:pt x="2787" y="524"/>
                      <a:pt x="1944" y="592"/>
                      <a:pt x="1129" y="741"/>
                    </a:cubicBezTo>
                    <a:cubicBezTo>
                      <a:pt x="911" y="782"/>
                      <a:pt x="1" y="850"/>
                      <a:pt x="28" y="1217"/>
                    </a:cubicBezTo>
                    <a:cubicBezTo>
                      <a:pt x="55" y="1557"/>
                      <a:pt x="871" y="1638"/>
                      <a:pt x="1102" y="1652"/>
                    </a:cubicBezTo>
                    <a:cubicBezTo>
                      <a:pt x="1214" y="1662"/>
                      <a:pt x="1327" y="1666"/>
                      <a:pt x="1439" y="1666"/>
                    </a:cubicBezTo>
                    <a:cubicBezTo>
                      <a:pt x="2134" y="1666"/>
                      <a:pt x="2839" y="1497"/>
                      <a:pt x="3494" y="1299"/>
                    </a:cubicBezTo>
                    <a:cubicBezTo>
                      <a:pt x="3571" y="1273"/>
                      <a:pt x="3551" y="1162"/>
                      <a:pt x="3479" y="1162"/>
                    </a:cubicBezTo>
                    <a:cubicBezTo>
                      <a:pt x="3475" y="1162"/>
                      <a:pt x="3471" y="1162"/>
                      <a:pt x="3467" y="1163"/>
                    </a:cubicBezTo>
                    <a:cubicBezTo>
                      <a:pt x="2842" y="1299"/>
                      <a:pt x="2243" y="1489"/>
                      <a:pt x="1605" y="1530"/>
                    </a:cubicBezTo>
                    <a:cubicBezTo>
                      <a:pt x="1485" y="1540"/>
                      <a:pt x="1360" y="1546"/>
                      <a:pt x="1234" y="1546"/>
                    </a:cubicBezTo>
                    <a:cubicBezTo>
                      <a:pt x="1015" y="1546"/>
                      <a:pt x="792" y="1527"/>
                      <a:pt x="585" y="1475"/>
                    </a:cubicBezTo>
                    <a:cubicBezTo>
                      <a:pt x="368" y="1407"/>
                      <a:pt x="191" y="1258"/>
                      <a:pt x="422" y="1040"/>
                    </a:cubicBezTo>
                    <a:cubicBezTo>
                      <a:pt x="517" y="945"/>
                      <a:pt x="776" y="932"/>
                      <a:pt x="884" y="905"/>
                    </a:cubicBezTo>
                    <a:cubicBezTo>
                      <a:pt x="1809" y="701"/>
                      <a:pt x="2746" y="687"/>
                      <a:pt x="3508" y="62"/>
                    </a:cubicBezTo>
                    <a:cubicBezTo>
                      <a:pt x="3530" y="40"/>
                      <a:pt x="3507" y="0"/>
                      <a:pt x="34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9"/>
              <p:cNvSpPr/>
              <p:nvPr/>
            </p:nvSpPr>
            <p:spPr>
              <a:xfrm>
                <a:off x="1747287" y="3670281"/>
                <a:ext cx="179254" cy="28105"/>
              </a:xfrm>
              <a:custGeom>
                <a:avLst/>
                <a:gdLst/>
                <a:ahLst/>
                <a:cxnLst/>
                <a:rect l="l" t="t" r="r" b="b"/>
                <a:pathLst>
                  <a:path w="5236" h="821" extrusionOk="0">
                    <a:moveTo>
                      <a:pt x="5207" y="0"/>
                    </a:moveTo>
                    <a:cubicBezTo>
                      <a:pt x="5201" y="0"/>
                      <a:pt x="5194" y="3"/>
                      <a:pt x="5188" y="10"/>
                    </a:cubicBezTo>
                    <a:cubicBezTo>
                      <a:pt x="4594" y="409"/>
                      <a:pt x="3775" y="600"/>
                      <a:pt x="3013" y="600"/>
                    </a:cubicBezTo>
                    <a:cubicBezTo>
                      <a:pt x="2764" y="600"/>
                      <a:pt x="2520" y="580"/>
                      <a:pt x="2293" y="540"/>
                    </a:cubicBezTo>
                    <a:cubicBezTo>
                      <a:pt x="1810" y="448"/>
                      <a:pt x="1290" y="266"/>
                      <a:pt x="791" y="266"/>
                    </a:cubicBezTo>
                    <a:cubicBezTo>
                      <a:pt x="546" y="266"/>
                      <a:pt x="306" y="310"/>
                      <a:pt x="77" y="431"/>
                    </a:cubicBezTo>
                    <a:cubicBezTo>
                      <a:pt x="0" y="456"/>
                      <a:pt x="44" y="554"/>
                      <a:pt x="118" y="554"/>
                    </a:cubicBezTo>
                    <a:cubicBezTo>
                      <a:pt x="122" y="554"/>
                      <a:pt x="127" y="554"/>
                      <a:pt x="132" y="553"/>
                    </a:cubicBezTo>
                    <a:cubicBezTo>
                      <a:pt x="295" y="524"/>
                      <a:pt x="455" y="512"/>
                      <a:pt x="614" y="512"/>
                    </a:cubicBezTo>
                    <a:cubicBezTo>
                      <a:pt x="1409" y="512"/>
                      <a:pt x="2154" y="820"/>
                      <a:pt x="2962" y="820"/>
                    </a:cubicBezTo>
                    <a:cubicBezTo>
                      <a:pt x="3037" y="820"/>
                      <a:pt x="3113" y="817"/>
                      <a:pt x="3190" y="811"/>
                    </a:cubicBezTo>
                    <a:cubicBezTo>
                      <a:pt x="3897" y="757"/>
                      <a:pt x="4739" y="621"/>
                      <a:pt x="5215" y="37"/>
                    </a:cubicBezTo>
                    <a:cubicBezTo>
                      <a:pt x="5236" y="26"/>
                      <a:pt x="5225" y="0"/>
                      <a:pt x="52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9"/>
              <p:cNvSpPr/>
              <p:nvPr/>
            </p:nvSpPr>
            <p:spPr>
              <a:xfrm>
                <a:off x="1756564" y="3701571"/>
                <a:ext cx="103664" cy="57476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1679" extrusionOk="0">
                    <a:moveTo>
                      <a:pt x="841" y="0"/>
                    </a:moveTo>
                    <a:cubicBezTo>
                      <a:pt x="580" y="0"/>
                      <a:pt x="317" y="21"/>
                      <a:pt x="51" y="61"/>
                    </a:cubicBezTo>
                    <a:cubicBezTo>
                      <a:pt x="0" y="73"/>
                      <a:pt x="9" y="157"/>
                      <a:pt x="54" y="157"/>
                    </a:cubicBezTo>
                    <a:cubicBezTo>
                      <a:pt x="57" y="157"/>
                      <a:pt x="61" y="157"/>
                      <a:pt x="64" y="156"/>
                    </a:cubicBezTo>
                    <a:cubicBezTo>
                      <a:pt x="254" y="138"/>
                      <a:pt x="442" y="128"/>
                      <a:pt x="629" y="128"/>
                    </a:cubicBezTo>
                    <a:cubicBezTo>
                      <a:pt x="870" y="128"/>
                      <a:pt x="1111" y="145"/>
                      <a:pt x="1356" y="183"/>
                    </a:cubicBezTo>
                    <a:cubicBezTo>
                      <a:pt x="1587" y="210"/>
                      <a:pt x="3028" y="441"/>
                      <a:pt x="2633" y="958"/>
                    </a:cubicBezTo>
                    <a:cubicBezTo>
                      <a:pt x="2470" y="1189"/>
                      <a:pt x="1750" y="1270"/>
                      <a:pt x="1492" y="1325"/>
                    </a:cubicBezTo>
                    <a:cubicBezTo>
                      <a:pt x="1084" y="1406"/>
                      <a:pt x="663" y="1447"/>
                      <a:pt x="255" y="1542"/>
                    </a:cubicBezTo>
                    <a:cubicBezTo>
                      <a:pt x="177" y="1555"/>
                      <a:pt x="186" y="1679"/>
                      <a:pt x="257" y="1679"/>
                    </a:cubicBezTo>
                    <a:cubicBezTo>
                      <a:pt x="261" y="1679"/>
                      <a:pt x="265" y="1679"/>
                      <a:pt x="268" y="1678"/>
                    </a:cubicBezTo>
                    <a:cubicBezTo>
                      <a:pt x="934" y="1637"/>
                      <a:pt x="1614" y="1515"/>
                      <a:pt x="2239" y="1297"/>
                    </a:cubicBezTo>
                    <a:cubicBezTo>
                      <a:pt x="2484" y="1216"/>
                      <a:pt x="3000" y="1080"/>
                      <a:pt x="2960" y="713"/>
                    </a:cubicBezTo>
                    <a:cubicBezTo>
                      <a:pt x="2905" y="346"/>
                      <a:pt x="2198" y="210"/>
                      <a:pt x="1927" y="129"/>
                    </a:cubicBezTo>
                    <a:cubicBezTo>
                      <a:pt x="1569" y="41"/>
                      <a:pt x="1207" y="0"/>
                      <a:pt x="8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9"/>
              <p:cNvSpPr/>
              <p:nvPr/>
            </p:nvSpPr>
            <p:spPr>
              <a:xfrm>
                <a:off x="1756667" y="3715264"/>
                <a:ext cx="60767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899" extrusionOk="0">
                    <a:moveTo>
                      <a:pt x="946" y="0"/>
                    </a:moveTo>
                    <a:cubicBezTo>
                      <a:pt x="652" y="0"/>
                      <a:pt x="359" y="52"/>
                      <a:pt x="75" y="136"/>
                    </a:cubicBezTo>
                    <a:cubicBezTo>
                      <a:pt x="1" y="161"/>
                      <a:pt x="17" y="276"/>
                      <a:pt x="82" y="276"/>
                    </a:cubicBezTo>
                    <a:cubicBezTo>
                      <a:pt x="88" y="276"/>
                      <a:pt x="95" y="275"/>
                      <a:pt x="102" y="272"/>
                    </a:cubicBezTo>
                    <a:cubicBezTo>
                      <a:pt x="320" y="204"/>
                      <a:pt x="551" y="163"/>
                      <a:pt x="768" y="150"/>
                    </a:cubicBezTo>
                    <a:cubicBezTo>
                      <a:pt x="808" y="150"/>
                      <a:pt x="899" y="146"/>
                      <a:pt x="1002" y="146"/>
                    </a:cubicBezTo>
                    <a:cubicBezTo>
                      <a:pt x="1182" y="146"/>
                      <a:pt x="1395" y="157"/>
                      <a:pt x="1421" y="218"/>
                    </a:cubicBezTo>
                    <a:cubicBezTo>
                      <a:pt x="1394" y="313"/>
                      <a:pt x="1366" y="408"/>
                      <a:pt x="1326" y="503"/>
                    </a:cubicBezTo>
                    <a:cubicBezTo>
                      <a:pt x="1271" y="517"/>
                      <a:pt x="1217" y="530"/>
                      <a:pt x="1162" y="544"/>
                    </a:cubicBezTo>
                    <a:cubicBezTo>
                      <a:pt x="1067" y="558"/>
                      <a:pt x="972" y="585"/>
                      <a:pt x="863" y="598"/>
                    </a:cubicBezTo>
                    <a:cubicBezTo>
                      <a:pt x="646" y="653"/>
                      <a:pt x="401" y="694"/>
                      <a:pt x="184" y="775"/>
                    </a:cubicBezTo>
                    <a:cubicBezTo>
                      <a:pt x="120" y="801"/>
                      <a:pt x="128" y="899"/>
                      <a:pt x="186" y="899"/>
                    </a:cubicBezTo>
                    <a:cubicBezTo>
                      <a:pt x="190" y="899"/>
                      <a:pt x="193" y="898"/>
                      <a:pt x="197" y="897"/>
                    </a:cubicBezTo>
                    <a:cubicBezTo>
                      <a:pt x="592" y="857"/>
                      <a:pt x="999" y="762"/>
                      <a:pt x="1366" y="653"/>
                    </a:cubicBezTo>
                    <a:cubicBezTo>
                      <a:pt x="1543" y="612"/>
                      <a:pt x="1774" y="517"/>
                      <a:pt x="1720" y="286"/>
                    </a:cubicBezTo>
                    <a:cubicBezTo>
                      <a:pt x="1665" y="68"/>
                      <a:pt x="1394" y="41"/>
                      <a:pt x="1203" y="14"/>
                    </a:cubicBezTo>
                    <a:cubicBezTo>
                      <a:pt x="1118" y="5"/>
                      <a:pt x="1032" y="0"/>
                      <a:pt x="9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9"/>
              <p:cNvSpPr/>
              <p:nvPr/>
            </p:nvSpPr>
            <p:spPr>
              <a:xfrm>
                <a:off x="1769094" y="3730190"/>
                <a:ext cx="156283" cy="44365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96" extrusionOk="0">
                    <a:moveTo>
                      <a:pt x="4161" y="1"/>
                    </a:moveTo>
                    <a:cubicBezTo>
                      <a:pt x="3714" y="1"/>
                      <a:pt x="3261" y="266"/>
                      <a:pt x="2865" y="448"/>
                    </a:cubicBezTo>
                    <a:cubicBezTo>
                      <a:pt x="2290" y="720"/>
                      <a:pt x="1476" y="1165"/>
                      <a:pt x="750" y="1165"/>
                    </a:cubicBezTo>
                    <a:cubicBezTo>
                      <a:pt x="497" y="1165"/>
                      <a:pt x="256" y="1111"/>
                      <a:pt x="38" y="978"/>
                    </a:cubicBezTo>
                    <a:cubicBezTo>
                      <a:pt x="36" y="975"/>
                      <a:pt x="33" y="974"/>
                      <a:pt x="29" y="974"/>
                    </a:cubicBezTo>
                    <a:cubicBezTo>
                      <a:pt x="16" y="974"/>
                      <a:pt x="0" y="994"/>
                      <a:pt x="11" y="1005"/>
                    </a:cubicBezTo>
                    <a:cubicBezTo>
                      <a:pt x="274" y="1218"/>
                      <a:pt x="549" y="1296"/>
                      <a:pt x="831" y="1296"/>
                    </a:cubicBezTo>
                    <a:cubicBezTo>
                      <a:pt x="1159" y="1296"/>
                      <a:pt x="1496" y="1190"/>
                      <a:pt x="1832" y="1073"/>
                    </a:cubicBezTo>
                    <a:cubicBezTo>
                      <a:pt x="2757" y="747"/>
                      <a:pt x="3532" y="176"/>
                      <a:pt x="4524" y="149"/>
                    </a:cubicBezTo>
                    <a:cubicBezTo>
                      <a:pt x="4565" y="135"/>
                      <a:pt x="4565" y="81"/>
                      <a:pt x="4524" y="67"/>
                    </a:cubicBezTo>
                    <a:cubicBezTo>
                      <a:pt x="4404" y="21"/>
                      <a:pt x="4283" y="1"/>
                      <a:pt x="41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9"/>
              <p:cNvSpPr/>
              <p:nvPr/>
            </p:nvSpPr>
            <p:spPr>
              <a:xfrm>
                <a:off x="1871282" y="3687227"/>
                <a:ext cx="53407" cy="36766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1074" extrusionOk="0">
                    <a:moveTo>
                      <a:pt x="1463" y="1"/>
                    </a:moveTo>
                    <a:cubicBezTo>
                      <a:pt x="1457" y="1"/>
                      <a:pt x="1450" y="2"/>
                      <a:pt x="1444" y="4"/>
                    </a:cubicBezTo>
                    <a:cubicBezTo>
                      <a:pt x="1117" y="113"/>
                      <a:pt x="791" y="235"/>
                      <a:pt x="492" y="384"/>
                    </a:cubicBezTo>
                    <a:cubicBezTo>
                      <a:pt x="329" y="466"/>
                      <a:pt x="57" y="588"/>
                      <a:pt x="30" y="806"/>
                    </a:cubicBezTo>
                    <a:cubicBezTo>
                      <a:pt x="1" y="1010"/>
                      <a:pt x="207" y="1074"/>
                      <a:pt x="468" y="1074"/>
                    </a:cubicBezTo>
                    <a:cubicBezTo>
                      <a:pt x="815" y="1074"/>
                      <a:pt x="1259" y="961"/>
                      <a:pt x="1376" y="915"/>
                    </a:cubicBezTo>
                    <a:cubicBezTo>
                      <a:pt x="1466" y="876"/>
                      <a:pt x="1446" y="750"/>
                      <a:pt x="1350" y="750"/>
                    </a:cubicBezTo>
                    <a:cubicBezTo>
                      <a:pt x="1345" y="750"/>
                      <a:pt x="1340" y="751"/>
                      <a:pt x="1335" y="751"/>
                    </a:cubicBezTo>
                    <a:cubicBezTo>
                      <a:pt x="1117" y="792"/>
                      <a:pt x="900" y="847"/>
                      <a:pt x="682" y="874"/>
                    </a:cubicBezTo>
                    <a:cubicBezTo>
                      <a:pt x="617" y="874"/>
                      <a:pt x="517" y="891"/>
                      <a:pt x="445" y="891"/>
                    </a:cubicBezTo>
                    <a:cubicBezTo>
                      <a:pt x="427" y="891"/>
                      <a:pt x="411" y="890"/>
                      <a:pt x="397" y="887"/>
                    </a:cubicBezTo>
                    <a:cubicBezTo>
                      <a:pt x="371" y="894"/>
                      <a:pt x="350" y="897"/>
                      <a:pt x="333" y="897"/>
                    </a:cubicBezTo>
                    <a:cubicBezTo>
                      <a:pt x="278" y="897"/>
                      <a:pt x="267" y="862"/>
                      <a:pt x="288" y="779"/>
                    </a:cubicBezTo>
                    <a:cubicBezTo>
                      <a:pt x="234" y="683"/>
                      <a:pt x="275" y="615"/>
                      <a:pt x="370" y="588"/>
                    </a:cubicBezTo>
                    <a:cubicBezTo>
                      <a:pt x="696" y="357"/>
                      <a:pt x="1104" y="221"/>
                      <a:pt x="1484" y="153"/>
                    </a:cubicBezTo>
                    <a:cubicBezTo>
                      <a:pt x="1559" y="128"/>
                      <a:pt x="1531" y="1"/>
                      <a:pt x="14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9"/>
              <p:cNvSpPr/>
              <p:nvPr/>
            </p:nvSpPr>
            <p:spPr>
              <a:xfrm>
                <a:off x="1596830" y="3593358"/>
                <a:ext cx="167101" cy="22206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6487" extrusionOk="0">
                    <a:moveTo>
                      <a:pt x="2053" y="0"/>
                    </a:moveTo>
                    <a:cubicBezTo>
                      <a:pt x="2039" y="0"/>
                      <a:pt x="2026" y="41"/>
                      <a:pt x="2053" y="41"/>
                    </a:cubicBezTo>
                    <a:cubicBezTo>
                      <a:pt x="2637" y="136"/>
                      <a:pt x="3263" y="272"/>
                      <a:pt x="3793" y="544"/>
                    </a:cubicBezTo>
                    <a:cubicBezTo>
                      <a:pt x="4064" y="693"/>
                      <a:pt x="4377" y="897"/>
                      <a:pt x="4486" y="1224"/>
                    </a:cubicBezTo>
                    <a:cubicBezTo>
                      <a:pt x="4595" y="1631"/>
                      <a:pt x="4350" y="1944"/>
                      <a:pt x="4132" y="2243"/>
                    </a:cubicBezTo>
                    <a:cubicBezTo>
                      <a:pt x="4119" y="2229"/>
                      <a:pt x="4119" y="2229"/>
                      <a:pt x="4119" y="2229"/>
                    </a:cubicBezTo>
                    <a:cubicBezTo>
                      <a:pt x="4119" y="2174"/>
                      <a:pt x="4068" y="2137"/>
                      <a:pt x="4024" y="2137"/>
                    </a:cubicBezTo>
                    <a:cubicBezTo>
                      <a:pt x="3991" y="2137"/>
                      <a:pt x="3961" y="2157"/>
                      <a:pt x="3956" y="2202"/>
                    </a:cubicBezTo>
                    <a:cubicBezTo>
                      <a:pt x="3806" y="3262"/>
                      <a:pt x="3616" y="4214"/>
                      <a:pt x="2977" y="5111"/>
                    </a:cubicBezTo>
                    <a:cubicBezTo>
                      <a:pt x="2651" y="5573"/>
                      <a:pt x="2175" y="6076"/>
                      <a:pt x="1604" y="6212"/>
                    </a:cubicBezTo>
                    <a:cubicBezTo>
                      <a:pt x="1502" y="6236"/>
                      <a:pt x="1409" y="6247"/>
                      <a:pt x="1325" y="6247"/>
                    </a:cubicBezTo>
                    <a:cubicBezTo>
                      <a:pt x="506" y="6247"/>
                      <a:pt x="532" y="5184"/>
                      <a:pt x="816" y="4567"/>
                    </a:cubicBezTo>
                    <a:cubicBezTo>
                      <a:pt x="1400" y="3290"/>
                      <a:pt x="3330" y="1767"/>
                      <a:pt x="2094" y="258"/>
                    </a:cubicBezTo>
                    <a:cubicBezTo>
                      <a:pt x="2080" y="242"/>
                      <a:pt x="2065" y="235"/>
                      <a:pt x="2050" y="235"/>
                    </a:cubicBezTo>
                    <a:cubicBezTo>
                      <a:pt x="2002" y="235"/>
                      <a:pt x="1957" y="302"/>
                      <a:pt x="1998" y="354"/>
                    </a:cubicBezTo>
                    <a:cubicBezTo>
                      <a:pt x="2991" y="1631"/>
                      <a:pt x="1536" y="2977"/>
                      <a:pt x="884" y="4010"/>
                    </a:cubicBezTo>
                    <a:cubicBezTo>
                      <a:pt x="490" y="4635"/>
                      <a:pt x="0" y="5831"/>
                      <a:pt x="843" y="6348"/>
                    </a:cubicBezTo>
                    <a:cubicBezTo>
                      <a:pt x="1006" y="6444"/>
                      <a:pt x="1175" y="6486"/>
                      <a:pt x="1345" y="6486"/>
                    </a:cubicBezTo>
                    <a:cubicBezTo>
                      <a:pt x="2012" y="6486"/>
                      <a:pt x="2690" y="5846"/>
                      <a:pt x="3059" y="5369"/>
                    </a:cubicBezTo>
                    <a:cubicBezTo>
                      <a:pt x="3684" y="4567"/>
                      <a:pt x="4160" y="3439"/>
                      <a:pt x="4132" y="2406"/>
                    </a:cubicBezTo>
                    <a:lnTo>
                      <a:pt x="4132" y="2406"/>
                    </a:lnTo>
                    <a:cubicBezTo>
                      <a:pt x="4144" y="2412"/>
                      <a:pt x="4160" y="2415"/>
                      <a:pt x="4176" y="2415"/>
                    </a:cubicBezTo>
                    <a:cubicBezTo>
                      <a:pt x="4200" y="2415"/>
                      <a:pt x="4225" y="2408"/>
                      <a:pt x="4241" y="2392"/>
                    </a:cubicBezTo>
                    <a:cubicBezTo>
                      <a:pt x="4676" y="1930"/>
                      <a:pt x="4880" y="1305"/>
                      <a:pt x="4404" y="789"/>
                    </a:cubicBezTo>
                    <a:cubicBezTo>
                      <a:pt x="3861" y="191"/>
                      <a:pt x="2814" y="68"/>
                      <a:pt x="20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9"/>
              <p:cNvSpPr/>
              <p:nvPr/>
            </p:nvSpPr>
            <p:spPr>
              <a:xfrm>
                <a:off x="1651022" y="3537078"/>
                <a:ext cx="199932" cy="37724"/>
              </a:xfrm>
              <a:custGeom>
                <a:avLst/>
                <a:gdLst/>
                <a:ahLst/>
                <a:cxnLst/>
                <a:rect l="l" t="t" r="r" b="b"/>
                <a:pathLst>
                  <a:path w="5840" h="1102" extrusionOk="0">
                    <a:moveTo>
                      <a:pt x="5702" y="1"/>
                    </a:moveTo>
                    <a:cubicBezTo>
                      <a:pt x="5689" y="1"/>
                      <a:pt x="5675" y="4"/>
                      <a:pt x="5662" y="13"/>
                    </a:cubicBezTo>
                    <a:cubicBezTo>
                      <a:pt x="4802" y="623"/>
                      <a:pt x="3850" y="905"/>
                      <a:pt x="2889" y="905"/>
                    </a:cubicBezTo>
                    <a:cubicBezTo>
                      <a:pt x="1923" y="905"/>
                      <a:pt x="948" y="620"/>
                      <a:pt x="48" y="95"/>
                    </a:cubicBezTo>
                    <a:cubicBezTo>
                      <a:pt x="42" y="88"/>
                      <a:pt x="36" y="86"/>
                      <a:pt x="30" y="86"/>
                    </a:cubicBezTo>
                    <a:cubicBezTo>
                      <a:pt x="12" y="86"/>
                      <a:pt x="0" y="115"/>
                      <a:pt x="21" y="135"/>
                    </a:cubicBezTo>
                    <a:cubicBezTo>
                      <a:pt x="932" y="736"/>
                      <a:pt x="2028" y="1101"/>
                      <a:pt x="3105" y="1101"/>
                    </a:cubicBezTo>
                    <a:cubicBezTo>
                      <a:pt x="4054" y="1101"/>
                      <a:pt x="4988" y="818"/>
                      <a:pt x="5771" y="163"/>
                    </a:cubicBezTo>
                    <a:cubicBezTo>
                      <a:pt x="5839" y="106"/>
                      <a:pt x="5774" y="1"/>
                      <a:pt x="57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9"/>
              <p:cNvSpPr/>
              <p:nvPr/>
            </p:nvSpPr>
            <p:spPr>
              <a:xfrm>
                <a:off x="1689637" y="3530060"/>
                <a:ext cx="120199" cy="32932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962" extrusionOk="0">
                    <a:moveTo>
                      <a:pt x="82" y="0"/>
                    </a:moveTo>
                    <a:cubicBezTo>
                      <a:pt x="42" y="0"/>
                      <a:pt x="1" y="41"/>
                      <a:pt x="21" y="82"/>
                    </a:cubicBezTo>
                    <a:cubicBezTo>
                      <a:pt x="439" y="669"/>
                      <a:pt x="1114" y="962"/>
                      <a:pt x="1794" y="962"/>
                    </a:cubicBezTo>
                    <a:cubicBezTo>
                      <a:pt x="2420" y="962"/>
                      <a:pt x="3051" y="714"/>
                      <a:pt x="3487" y="218"/>
                    </a:cubicBezTo>
                    <a:cubicBezTo>
                      <a:pt x="3510" y="172"/>
                      <a:pt x="3485" y="117"/>
                      <a:pt x="3444" y="117"/>
                    </a:cubicBezTo>
                    <a:cubicBezTo>
                      <a:pt x="3436" y="117"/>
                      <a:pt x="3428" y="119"/>
                      <a:pt x="3419" y="123"/>
                    </a:cubicBezTo>
                    <a:cubicBezTo>
                      <a:pt x="2903" y="449"/>
                      <a:pt x="2427" y="762"/>
                      <a:pt x="1788" y="789"/>
                    </a:cubicBezTo>
                    <a:cubicBezTo>
                      <a:pt x="1749" y="791"/>
                      <a:pt x="1709" y="793"/>
                      <a:pt x="1670" y="793"/>
                    </a:cubicBezTo>
                    <a:cubicBezTo>
                      <a:pt x="1061" y="793"/>
                      <a:pt x="487" y="499"/>
                      <a:pt x="117" y="14"/>
                    </a:cubicBezTo>
                    <a:cubicBezTo>
                      <a:pt x="107" y="4"/>
                      <a:pt x="94" y="0"/>
                      <a:pt x="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9"/>
              <p:cNvSpPr/>
              <p:nvPr/>
            </p:nvSpPr>
            <p:spPr>
              <a:xfrm>
                <a:off x="1499845" y="3528690"/>
                <a:ext cx="117974" cy="26051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761" extrusionOk="0">
                    <a:moveTo>
                      <a:pt x="3334" y="1"/>
                    </a:moveTo>
                    <a:cubicBezTo>
                      <a:pt x="3322" y="1"/>
                      <a:pt x="3309" y="5"/>
                      <a:pt x="3296" y="13"/>
                    </a:cubicBezTo>
                    <a:cubicBezTo>
                      <a:pt x="2754" y="296"/>
                      <a:pt x="1992" y="617"/>
                      <a:pt x="1297" y="617"/>
                    </a:cubicBezTo>
                    <a:cubicBezTo>
                      <a:pt x="823" y="617"/>
                      <a:pt x="380" y="468"/>
                      <a:pt x="61" y="54"/>
                    </a:cubicBezTo>
                    <a:cubicBezTo>
                      <a:pt x="53" y="46"/>
                      <a:pt x="43" y="43"/>
                      <a:pt x="35" y="43"/>
                    </a:cubicBezTo>
                    <a:cubicBezTo>
                      <a:pt x="15" y="43"/>
                      <a:pt x="1" y="62"/>
                      <a:pt x="20" y="81"/>
                    </a:cubicBezTo>
                    <a:cubicBezTo>
                      <a:pt x="322" y="577"/>
                      <a:pt x="842" y="761"/>
                      <a:pt x="1405" y="761"/>
                    </a:cubicBezTo>
                    <a:cubicBezTo>
                      <a:pt x="2108" y="761"/>
                      <a:pt x="2879" y="474"/>
                      <a:pt x="3377" y="149"/>
                    </a:cubicBezTo>
                    <a:cubicBezTo>
                      <a:pt x="3445" y="104"/>
                      <a:pt x="3399" y="1"/>
                      <a:pt x="33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9"/>
              <p:cNvSpPr/>
              <p:nvPr/>
            </p:nvSpPr>
            <p:spPr>
              <a:xfrm>
                <a:off x="774740" y="3096832"/>
                <a:ext cx="311675" cy="279611"/>
              </a:xfrm>
              <a:custGeom>
                <a:avLst/>
                <a:gdLst/>
                <a:ahLst/>
                <a:cxnLst/>
                <a:rect l="l" t="t" r="r" b="b"/>
                <a:pathLst>
                  <a:path w="9104" h="8168" extrusionOk="0">
                    <a:moveTo>
                      <a:pt x="8500" y="0"/>
                    </a:moveTo>
                    <a:cubicBezTo>
                      <a:pt x="8489" y="0"/>
                      <a:pt x="8478" y="12"/>
                      <a:pt x="8478" y="29"/>
                    </a:cubicBezTo>
                    <a:cubicBezTo>
                      <a:pt x="8805" y="722"/>
                      <a:pt x="8710" y="1469"/>
                      <a:pt x="8247" y="2054"/>
                    </a:cubicBezTo>
                    <a:cubicBezTo>
                      <a:pt x="7948" y="2448"/>
                      <a:pt x="7445" y="2625"/>
                      <a:pt x="7160" y="3032"/>
                    </a:cubicBezTo>
                    <a:cubicBezTo>
                      <a:pt x="6929" y="3359"/>
                      <a:pt x="6888" y="3780"/>
                      <a:pt x="6739" y="4147"/>
                    </a:cubicBezTo>
                    <a:cubicBezTo>
                      <a:pt x="6535" y="4677"/>
                      <a:pt x="6113" y="4908"/>
                      <a:pt x="5706" y="5221"/>
                    </a:cubicBezTo>
                    <a:cubicBezTo>
                      <a:pt x="5692" y="5207"/>
                      <a:pt x="5678" y="5207"/>
                      <a:pt x="5665" y="5194"/>
                    </a:cubicBezTo>
                    <a:cubicBezTo>
                      <a:pt x="5557" y="5182"/>
                      <a:pt x="5448" y="5177"/>
                      <a:pt x="5338" y="5177"/>
                    </a:cubicBezTo>
                    <a:cubicBezTo>
                      <a:pt x="4371" y="5177"/>
                      <a:pt x="3302" y="5582"/>
                      <a:pt x="2484" y="6009"/>
                    </a:cubicBezTo>
                    <a:cubicBezTo>
                      <a:pt x="1492" y="6512"/>
                      <a:pt x="663" y="7232"/>
                      <a:pt x="10" y="8129"/>
                    </a:cubicBezTo>
                    <a:cubicBezTo>
                      <a:pt x="1" y="8149"/>
                      <a:pt x="12" y="8168"/>
                      <a:pt x="28" y="8168"/>
                    </a:cubicBezTo>
                    <a:cubicBezTo>
                      <a:pt x="35" y="8168"/>
                      <a:pt x="43" y="8165"/>
                      <a:pt x="51" y="8157"/>
                    </a:cubicBezTo>
                    <a:cubicBezTo>
                      <a:pt x="758" y="7341"/>
                      <a:pt x="1614" y="6648"/>
                      <a:pt x="2579" y="6159"/>
                    </a:cubicBezTo>
                    <a:cubicBezTo>
                      <a:pt x="3055" y="5928"/>
                      <a:pt x="3558" y="5724"/>
                      <a:pt x="4075" y="5588"/>
                    </a:cubicBezTo>
                    <a:cubicBezTo>
                      <a:pt x="4564" y="5465"/>
                      <a:pt x="5053" y="5438"/>
                      <a:pt x="5529" y="5357"/>
                    </a:cubicBezTo>
                    <a:lnTo>
                      <a:pt x="5529" y="5357"/>
                    </a:lnTo>
                    <a:cubicBezTo>
                      <a:pt x="5515" y="5370"/>
                      <a:pt x="5502" y="5384"/>
                      <a:pt x="5488" y="5397"/>
                    </a:cubicBezTo>
                    <a:cubicBezTo>
                      <a:pt x="5453" y="5421"/>
                      <a:pt x="5478" y="5484"/>
                      <a:pt x="5521" y="5484"/>
                    </a:cubicBezTo>
                    <a:cubicBezTo>
                      <a:pt x="5528" y="5484"/>
                      <a:pt x="5535" y="5483"/>
                      <a:pt x="5543" y="5479"/>
                    </a:cubicBezTo>
                    <a:cubicBezTo>
                      <a:pt x="6005" y="5316"/>
                      <a:pt x="6467" y="4963"/>
                      <a:pt x="6725" y="4541"/>
                    </a:cubicBezTo>
                    <a:cubicBezTo>
                      <a:pt x="6875" y="4310"/>
                      <a:pt x="6943" y="4038"/>
                      <a:pt x="7024" y="3766"/>
                    </a:cubicBezTo>
                    <a:cubicBezTo>
                      <a:pt x="7174" y="3277"/>
                      <a:pt x="7364" y="3032"/>
                      <a:pt x="7758" y="2720"/>
                    </a:cubicBezTo>
                    <a:cubicBezTo>
                      <a:pt x="8628" y="2054"/>
                      <a:pt x="9104" y="1048"/>
                      <a:pt x="8519" y="15"/>
                    </a:cubicBezTo>
                    <a:cubicBezTo>
                      <a:pt x="8514" y="5"/>
                      <a:pt x="8507" y="0"/>
                      <a:pt x="8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9"/>
              <p:cNvSpPr/>
              <p:nvPr/>
            </p:nvSpPr>
            <p:spPr>
              <a:xfrm>
                <a:off x="1654890" y="3136098"/>
                <a:ext cx="385246" cy="143503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4192" extrusionOk="0">
                    <a:moveTo>
                      <a:pt x="11162" y="0"/>
                    </a:moveTo>
                    <a:cubicBezTo>
                      <a:pt x="11130" y="0"/>
                      <a:pt x="11098" y="20"/>
                      <a:pt x="11081" y="64"/>
                    </a:cubicBezTo>
                    <a:cubicBezTo>
                      <a:pt x="10864" y="649"/>
                      <a:pt x="10469" y="1056"/>
                      <a:pt x="9858" y="1233"/>
                    </a:cubicBezTo>
                    <a:cubicBezTo>
                      <a:pt x="9355" y="1383"/>
                      <a:pt x="8838" y="1301"/>
                      <a:pt x="8349" y="1491"/>
                    </a:cubicBezTo>
                    <a:cubicBezTo>
                      <a:pt x="7411" y="1872"/>
                      <a:pt x="6922" y="2823"/>
                      <a:pt x="6093" y="3340"/>
                    </a:cubicBezTo>
                    <a:cubicBezTo>
                      <a:pt x="5679" y="3605"/>
                      <a:pt x="5190" y="3738"/>
                      <a:pt x="4698" y="3738"/>
                    </a:cubicBezTo>
                    <a:cubicBezTo>
                      <a:pt x="4560" y="3738"/>
                      <a:pt x="4422" y="3728"/>
                      <a:pt x="4285" y="3707"/>
                    </a:cubicBezTo>
                    <a:cubicBezTo>
                      <a:pt x="3714" y="3612"/>
                      <a:pt x="3252" y="3272"/>
                      <a:pt x="2695" y="3150"/>
                    </a:cubicBezTo>
                    <a:cubicBezTo>
                      <a:pt x="2558" y="3121"/>
                      <a:pt x="2423" y="3108"/>
                      <a:pt x="2291" y="3108"/>
                    </a:cubicBezTo>
                    <a:cubicBezTo>
                      <a:pt x="1472" y="3108"/>
                      <a:pt x="724" y="3606"/>
                      <a:pt x="58" y="4074"/>
                    </a:cubicBezTo>
                    <a:cubicBezTo>
                      <a:pt x="0" y="4108"/>
                      <a:pt x="40" y="4192"/>
                      <a:pt x="95" y="4192"/>
                    </a:cubicBezTo>
                    <a:cubicBezTo>
                      <a:pt x="105" y="4192"/>
                      <a:pt x="115" y="4189"/>
                      <a:pt x="126" y="4183"/>
                    </a:cubicBezTo>
                    <a:cubicBezTo>
                      <a:pt x="669" y="3816"/>
                      <a:pt x="1240" y="3435"/>
                      <a:pt x="1893" y="3326"/>
                    </a:cubicBezTo>
                    <a:cubicBezTo>
                      <a:pt x="1995" y="3308"/>
                      <a:pt x="2092" y="3300"/>
                      <a:pt x="2187" y="3300"/>
                    </a:cubicBezTo>
                    <a:cubicBezTo>
                      <a:pt x="2813" y="3300"/>
                      <a:pt x="3304" y="3650"/>
                      <a:pt x="3918" y="3816"/>
                    </a:cubicBezTo>
                    <a:cubicBezTo>
                      <a:pt x="4181" y="3891"/>
                      <a:pt x="4447" y="3928"/>
                      <a:pt x="4711" y="3928"/>
                    </a:cubicBezTo>
                    <a:cubicBezTo>
                      <a:pt x="5346" y="3928"/>
                      <a:pt x="5964" y="3712"/>
                      <a:pt x="6473" y="3299"/>
                    </a:cubicBezTo>
                    <a:cubicBezTo>
                      <a:pt x="6895" y="2973"/>
                      <a:pt x="7207" y="2538"/>
                      <a:pt x="7601" y="2184"/>
                    </a:cubicBezTo>
                    <a:cubicBezTo>
                      <a:pt x="7873" y="1940"/>
                      <a:pt x="8186" y="1709"/>
                      <a:pt x="8539" y="1586"/>
                    </a:cubicBezTo>
                    <a:cubicBezTo>
                      <a:pt x="8879" y="1478"/>
                      <a:pt x="9246" y="1505"/>
                      <a:pt x="9600" y="1450"/>
                    </a:cubicBezTo>
                    <a:cubicBezTo>
                      <a:pt x="10320" y="1342"/>
                      <a:pt x="11108" y="880"/>
                      <a:pt x="11244" y="105"/>
                    </a:cubicBezTo>
                    <a:cubicBezTo>
                      <a:pt x="11252" y="41"/>
                      <a:pt x="11208" y="0"/>
                      <a:pt x="11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9"/>
              <p:cNvSpPr/>
              <p:nvPr/>
            </p:nvSpPr>
            <p:spPr>
              <a:xfrm>
                <a:off x="1658724" y="3144759"/>
                <a:ext cx="257824" cy="109578"/>
              </a:xfrm>
              <a:custGeom>
                <a:avLst/>
                <a:gdLst/>
                <a:ahLst/>
                <a:cxnLst/>
                <a:rect l="l" t="t" r="r" b="b"/>
                <a:pathLst>
                  <a:path w="7531" h="3201" extrusionOk="0">
                    <a:moveTo>
                      <a:pt x="6598" y="0"/>
                    </a:moveTo>
                    <a:cubicBezTo>
                      <a:pt x="6539" y="0"/>
                      <a:pt x="6483" y="62"/>
                      <a:pt x="6511" y="137"/>
                    </a:cubicBezTo>
                    <a:cubicBezTo>
                      <a:pt x="6919" y="1075"/>
                      <a:pt x="6375" y="1904"/>
                      <a:pt x="5546" y="2380"/>
                    </a:cubicBezTo>
                    <a:cubicBezTo>
                      <a:pt x="5210" y="2573"/>
                      <a:pt x="4907" y="2649"/>
                      <a:pt x="4612" y="2649"/>
                    </a:cubicBezTo>
                    <a:cubicBezTo>
                      <a:pt x="4120" y="2649"/>
                      <a:pt x="3652" y="2438"/>
                      <a:pt x="3099" y="2217"/>
                    </a:cubicBezTo>
                    <a:cubicBezTo>
                      <a:pt x="2796" y="2096"/>
                      <a:pt x="2460" y="2036"/>
                      <a:pt x="2121" y="2036"/>
                    </a:cubicBezTo>
                    <a:cubicBezTo>
                      <a:pt x="1278" y="2036"/>
                      <a:pt x="417" y="2412"/>
                      <a:pt x="0" y="3168"/>
                    </a:cubicBezTo>
                    <a:cubicBezTo>
                      <a:pt x="0" y="3188"/>
                      <a:pt x="15" y="3201"/>
                      <a:pt x="28" y="3201"/>
                    </a:cubicBezTo>
                    <a:cubicBezTo>
                      <a:pt x="33" y="3201"/>
                      <a:pt x="37" y="3199"/>
                      <a:pt x="41" y="3196"/>
                    </a:cubicBezTo>
                    <a:cubicBezTo>
                      <a:pt x="536" y="2545"/>
                      <a:pt x="1302" y="2222"/>
                      <a:pt x="2074" y="2222"/>
                    </a:cubicBezTo>
                    <a:cubicBezTo>
                      <a:pt x="2447" y="2222"/>
                      <a:pt x="2822" y="2297"/>
                      <a:pt x="3167" y="2448"/>
                    </a:cubicBezTo>
                    <a:cubicBezTo>
                      <a:pt x="3648" y="2652"/>
                      <a:pt x="4098" y="2865"/>
                      <a:pt x="4586" y="2865"/>
                    </a:cubicBezTo>
                    <a:cubicBezTo>
                      <a:pt x="4747" y="2865"/>
                      <a:pt x="4912" y="2842"/>
                      <a:pt x="5084" y="2788"/>
                    </a:cubicBezTo>
                    <a:cubicBezTo>
                      <a:pt x="6089" y="2489"/>
                      <a:pt x="7530" y="1170"/>
                      <a:pt x="6674" y="42"/>
                    </a:cubicBezTo>
                    <a:cubicBezTo>
                      <a:pt x="6653" y="13"/>
                      <a:pt x="6625" y="0"/>
                      <a:pt x="65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9"/>
              <p:cNvSpPr/>
              <p:nvPr/>
            </p:nvSpPr>
            <p:spPr>
              <a:xfrm>
                <a:off x="1736093" y="3145341"/>
                <a:ext cx="137248" cy="69458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29" extrusionOk="0">
                    <a:moveTo>
                      <a:pt x="3893" y="1"/>
                    </a:moveTo>
                    <a:cubicBezTo>
                      <a:pt x="3853" y="1"/>
                      <a:pt x="3811" y="25"/>
                      <a:pt x="3789" y="80"/>
                    </a:cubicBezTo>
                    <a:cubicBezTo>
                      <a:pt x="3490" y="841"/>
                      <a:pt x="3150" y="1629"/>
                      <a:pt x="2239" y="1792"/>
                    </a:cubicBezTo>
                    <a:cubicBezTo>
                      <a:pt x="2135" y="1812"/>
                      <a:pt x="2033" y="1821"/>
                      <a:pt x="1933" y="1821"/>
                    </a:cubicBezTo>
                    <a:cubicBezTo>
                      <a:pt x="1139" y="1821"/>
                      <a:pt x="460" y="1234"/>
                      <a:pt x="37" y="582"/>
                    </a:cubicBezTo>
                    <a:cubicBezTo>
                      <a:pt x="34" y="579"/>
                      <a:pt x="29" y="577"/>
                      <a:pt x="24" y="577"/>
                    </a:cubicBezTo>
                    <a:cubicBezTo>
                      <a:pt x="12" y="577"/>
                      <a:pt x="0" y="590"/>
                      <a:pt x="10" y="610"/>
                    </a:cubicBezTo>
                    <a:cubicBezTo>
                      <a:pt x="457" y="1330"/>
                      <a:pt x="1121" y="2029"/>
                      <a:pt x="2010" y="2029"/>
                    </a:cubicBezTo>
                    <a:cubicBezTo>
                      <a:pt x="2094" y="2029"/>
                      <a:pt x="2179" y="2022"/>
                      <a:pt x="2266" y="2010"/>
                    </a:cubicBezTo>
                    <a:cubicBezTo>
                      <a:pt x="3177" y="1860"/>
                      <a:pt x="3843" y="990"/>
                      <a:pt x="3993" y="134"/>
                    </a:cubicBezTo>
                    <a:cubicBezTo>
                      <a:pt x="4009" y="53"/>
                      <a:pt x="3953" y="1"/>
                      <a:pt x="38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9"/>
              <p:cNvSpPr/>
              <p:nvPr/>
            </p:nvSpPr>
            <p:spPr>
              <a:xfrm>
                <a:off x="1653281" y="3138768"/>
                <a:ext cx="85964" cy="87875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567" extrusionOk="0">
                    <a:moveTo>
                      <a:pt x="1863" y="1"/>
                    </a:moveTo>
                    <a:cubicBezTo>
                      <a:pt x="1819" y="1"/>
                      <a:pt x="1780" y="52"/>
                      <a:pt x="1790" y="95"/>
                    </a:cubicBezTo>
                    <a:cubicBezTo>
                      <a:pt x="1913" y="516"/>
                      <a:pt x="2348" y="856"/>
                      <a:pt x="1940" y="1332"/>
                    </a:cubicBezTo>
                    <a:cubicBezTo>
                      <a:pt x="1709" y="1604"/>
                      <a:pt x="1274" y="1699"/>
                      <a:pt x="961" y="1821"/>
                    </a:cubicBezTo>
                    <a:cubicBezTo>
                      <a:pt x="567" y="1971"/>
                      <a:pt x="227" y="2161"/>
                      <a:pt x="10" y="2528"/>
                    </a:cubicBezTo>
                    <a:cubicBezTo>
                      <a:pt x="0" y="2547"/>
                      <a:pt x="18" y="2566"/>
                      <a:pt x="34" y="2566"/>
                    </a:cubicBezTo>
                    <a:cubicBezTo>
                      <a:pt x="40" y="2566"/>
                      <a:pt x="46" y="2563"/>
                      <a:pt x="50" y="2555"/>
                    </a:cubicBezTo>
                    <a:cubicBezTo>
                      <a:pt x="581" y="1862"/>
                      <a:pt x="1668" y="2079"/>
                      <a:pt x="2184" y="1386"/>
                    </a:cubicBezTo>
                    <a:cubicBezTo>
                      <a:pt x="2511" y="951"/>
                      <a:pt x="2307" y="299"/>
                      <a:pt x="1899" y="13"/>
                    </a:cubicBezTo>
                    <a:cubicBezTo>
                      <a:pt x="1887" y="5"/>
                      <a:pt x="1875" y="1"/>
                      <a:pt x="18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9"/>
              <p:cNvSpPr/>
              <p:nvPr/>
            </p:nvSpPr>
            <p:spPr>
              <a:xfrm>
                <a:off x="1674883" y="3188167"/>
                <a:ext cx="408800" cy="138299"/>
              </a:xfrm>
              <a:custGeom>
                <a:avLst/>
                <a:gdLst/>
                <a:ahLst/>
                <a:cxnLst/>
                <a:rect l="l" t="t" r="r" b="b"/>
                <a:pathLst>
                  <a:path w="11941" h="4040" extrusionOk="0">
                    <a:moveTo>
                      <a:pt x="11024" y="1"/>
                    </a:moveTo>
                    <a:cubicBezTo>
                      <a:pt x="10427" y="1"/>
                      <a:pt x="9729" y="276"/>
                      <a:pt x="9355" y="514"/>
                    </a:cubicBezTo>
                    <a:cubicBezTo>
                      <a:pt x="8241" y="1207"/>
                      <a:pt x="8146" y="2702"/>
                      <a:pt x="7017" y="3409"/>
                    </a:cubicBezTo>
                    <a:cubicBezTo>
                      <a:pt x="6575" y="3689"/>
                      <a:pt x="6060" y="3837"/>
                      <a:pt x="5546" y="3837"/>
                    </a:cubicBezTo>
                    <a:cubicBezTo>
                      <a:pt x="5286" y="3837"/>
                      <a:pt x="5026" y="3799"/>
                      <a:pt x="4775" y="3722"/>
                    </a:cubicBezTo>
                    <a:cubicBezTo>
                      <a:pt x="4136" y="3518"/>
                      <a:pt x="3647" y="3042"/>
                      <a:pt x="3062" y="2729"/>
                    </a:cubicBezTo>
                    <a:cubicBezTo>
                      <a:pt x="2720" y="2549"/>
                      <a:pt x="2376" y="2471"/>
                      <a:pt x="2037" y="2471"/>
                    </a:cubicBezTo>
                    <a:cubicBezTo>
                      <a:pt x="1328" y="2471"/>
                      <a:pt x="643" y="2813"/>
                      <a:pt x="45" y="3273"/>
                    </a:cubicBezTo>
                    <a:cubicBezTo>
                      <a:pt x="1" y="3295"/>
                      <a:pt x="19" y="3352"/>
                      <a:pt x="56" y="3352"/>
                    </a:cubicBezTo>
                    <a:cubicBezTo>
                      <a:pt x="65" y="3352"/>
                      <a:pt x="75" y="3349"/>
                      <a:pt x="85" y="3341"/>
                    </a:cubicBezTo>
                    <a:cubicBezTo>
                      <a:pt x="629" y="2947"/>
                      <a:pt x="1254" y="2621"/>
                      <a:pt x="1961" y="2607"/>
                    </a:cubicBezTo>
                    <a:cubicBezTo>
                      <a:pt x="2641" y="2607"/>
                      <a:pt x="3171" y="2988"/>
                      <a:pt x="3701" y="3368"/>
                    </a:cubicBezTo>
                    <a:cubicBezTo>
                      <a:pt x="4300" y="3777"/>
                      <a:pt x="4952" y="4040"/>
                      <a:pt x="5639" y="4040"/>
                    </a:cubicBezTo>
                    <a:cubicBezTo>
                      <a:pt x="5934" y="4040"/>
                      <a:pt x="6235" y="3991"/>
                      <a:pt x="6542" y="3885"/>
                    </a:cubicBezTo>
                    <a:cubicBezTo>
                      <a:pt x="7520" y="3531"/>
                      <a:pt x="8064" y="2784"/>
                      <a:pt x="8513" y="1887"/>
                    </a:cubicBezTo>
                    <a:cubicBezTo>
                      <a:pt x="8798" y="1316"/>
                      <a:pt x="9151" y="840"/>
                      <a:pt x="9736" y="555"/>
                    </a:cubicBezTo>
                    <a:cubicBezTo>
                      <a:pt x="10098" y="386"/>
                      <a:pt x="10545" y="255"/>
                      <a:pt x="10971" y="255"/>
                    </a:cubicBezTo>
                    <a:cubicBezTo>
                      <a:pt x="11265" y="255"/>
                      <a:pt x="11550" y="318"/>
                      <a:pt x="11788" y="473"/>
                    </a:cubicBezTo>
                    <a:cubicBezTo>
                      <a:pt x="11802" y="484"/>
                      <a:pt x="11818" y="489"/>
                      <a:pt x="11833" y="489"/>
                    </a:cubicBezTo>
                    <a:cubicBezTo>
                      <a:pt x="11889" y="489"/>
                      <a:pt x="11940" y="418"/>
                      <a:pt x="11897" y="364"/>
                    </a:cubicBezTo>
                    <a:cubicBezTo>
                      <a:pt x="11704" y="100"/>
                      <a:pt x="11382" y="1"/>
                      <a:pt x="110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29"/>
              <p:cNvSpPr/>
              <p:nvPr/>
            </p:nvSpPr>
            <p:spPr>
              <a:xfrm>
                <a:off x="1950910" y="3214527"/>
                <a:ext cx="133756" cy="117999"/>
              </a:xfrm>
              <a:custGeom>
                <a:avLst/>
                <a:gdLst/>
                <a:ahLst/>
                <a:cxnLst/>
                <a:rect l="l" t="t" r="r" b="b"/>
                <a:pathLst>
                  <a:path w="3907" h="3447" extrusionOk="0">
                    <a:moveTo>
                      <a:pt x="3277" y="0"/>
                    </a:moveTo>
                    <a:cubicBezTo>
                      <a:pt x="2720" y="0"/>
                      <a:pt x="2193" y="196"/>
                      <a:pt x="1714" y="519"/>
                    </a:cubicBezTo>
                    <a:cubicBezTo>
                      <a:pt x="1224" y="845"/>
                      <a:pt x="586" y="1307"/>
                      <a:pt x="368" y="1864"/>
                    </a:cubicBezTo>
                    <a:cubicBezTo>
                      <a:pt x="0" y="2864"/>
                      <a:pt x="1313" y="3446"/>
                      <a:pt x="2237" y="3446"/>
                    </a:cubicBezTo>
                    <a:cubicBezTo>
                      <a:pt x="2406" y="3446"/>
                      <a:pt x="2562" y="3427"/>
                      <a:pt x="2692" y="3387"/>
                    </a:cubicBezTo>
                    <a:cubicBezTo>
                      <a:pt x="2757" y="3361"/>
                      <a:pt x="2760" y="3236"/>
                      <a:pt x="2678" y="3236"/>
                    </a:cubicBezTo>
                    <a:cubicBezTo>
                      <a:pt x="2674" y="3236"/>
                      <a:pt x="2670" y="3236"/>
                      <a:pt x="2665" y="3237"/>
                    </a:cubicBezTo>
                    <a:cubicBezTo>
                      <a:pt x="2547" y="3247"/>
                      <a:pt x="2429" y="3253"/>
                      <a:pt x="2311" y="3253"/>
                    </a:cubicBezTo>
                    <a:cubicBezTo>
                      <a:pt x="1942" y="3253"/>
                      <a:pt x="1578" y="3195"/>
                      <a:pt x="1238" y="3020"/>
                    </a:cubicBezTo>
                    <a:cubicBezTo>
                      <a:pt x="1021" y="2911"/>
                      <a:pt x="762" y="2734"/>
                      <a:pt x="626" y="2503"/>
                    </a:cubicBezTo>
                    <a:cubicBezTo>
                      <a:pt x="395" y="2136"/>
                      <a:pt x="586" y="1796"/>
                      <a:pt x="844" y="1525"/>
                    </a:cubicBezTo>
                    <a:cubicBezTo>
                      <a:pt x="1450" y="825"/>
                      <a:pt x="2325" y="176"/>
                      <a:pt x="3273" y="176"/>
                    </a:cubicBezTo>
                    <a:cubicBezTo>
                      <a:pt x="3431" y="176"/>
                      <a:pt x="3591" y="194"/>
                      <a:pt x="3753" y="233"/>
                    </a:cubicBezTo>
                    <a:cubicBezTo>
                      <a:pt x="3760" y="235"/>
                      <a:pt x="3768" y="236"/>
                      <a:pt x="3775" y="236"/>
                    </a:cubicBezTo>
                    <a:cubicBezTo>
                      <a:pt x="3868" y="236"/>
                      <a:pt x="3907" y="82"/>
                      <a:pt x="3793" y="57"/>
                    </a:cubicBezTo>
                    <a:cubicBezTo>
                      <a:pt x="3619" y="19"/>
                      <a:pt x="3447" y="0"/>
                      <a:pt x="32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29"/>
              <p:cNvSpPr/>
              <p:nvPr/>
            </p:nvSpPr>
            <p:spPr>
              <a:xfrm>
                <a:off x="1998392" y="3233664"/>
                <a:ext cx="79151" cy="84246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2461" extrusionOk="0">
                    <a:moveTo>
                      <a:pt x="2230" y="0"/>
                    </a:moveTo>
                    <a:cubicBezTo>
                      <a:pt x="1468" y="14"/>
                      <a:pt x="599" y="408"/>
                      <a:pt x="300" y="1156"/>
                    </a:cubicBezTo>
                    <a:cubicBezTo>
                      <a:pt x="1" y="1903"/>
                      <a:pt x="762" y="2433"/>
                      <a:pt x="1428" y="2461"/>
                    </a:cubicBezTo>
                    <a:cubicBezTo>
                      <a:pt x="1536" y="2461"/>
                      <a:pt x="1550" y="2311"/>
                      <a:pt x="1455" y="2270"/>
                    </a:cubicBezTo>
                    <a:cubicBezTo>
                      <a:pt x="1156" y="2175"/>
                      <a:pt x="857" y="2134"/>
                      <a:pt x="653" y="1903"/>
                    </a:cubicBezTo>
                    <a:cubicBezTo>
                      <a:pt x="313" y="1536"/>
                      <a:pt x="463" y="1101"/>
                      <a:pt x="762" y="775"/>
                    </a:cubicBezTo>
                    <a:cubicBezTo>
                      <a:pt x="1142" y="354"/>
                      <a:pt x="1672" y="123"/>
                      <a:pt x="2230" y="123"/>
                    </a:cubicBezTo>
                    <a:cubicBezTo>
                      <a:pt x="2311" y="109"/>
                      <a:pt x="2311" y="0"/>
                      <a:pt x="2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9"/>
              <p:cNvSpPr/>
              <p:nvPr/>
            </p:nvSpPr>
            <p:spPr>
              <a:xfrm>
                <a:off x="1690836" y="3316681"/>
                <a:ext cx="317222" cy="50664"/>
              </a:xfrm>
              <a:custGeom>
                <a:avLst/>
                <a:gdLst/>
                <a:ahLst/>
                <a:cxnLst/>
                <a:rect l="l" t="t" r="r" b="b"/>
                <a:pathLst>
                  <a:path w="9266" h="1480" extrusionOk="0">
                    <a:moveTo>
                      <a:pt x="1504" y="0"/>
                    </a:moveTo>
                    <a:cubicBezTo>
                      <a:pt x="944" y="0"/>
                      <a:pt x="406" y="213"/>
                      <a:pt x="54" y="674"/>
                    </a:cubicBezTo>
                    <a:cubicBezTo>
                      <a:pt x="1" y="728"/>
                      <a:pt x="49" y="799"/>
                      <a:pt x="105" y="799"/>
                    </a:cubicBezTo>
                    <a:cubicBezTo>
                      <a:pt x="120" y="799"/>
                      <a:pt x="135" y="794"/>
                      <a:pt x="150" y="783"/>
                    </a:cubicBezTo>
                    <a:cubicBezTo>
                      <a:pt x="572" y="441"/>
                      <a:pt x="1049" y="278"/>
                      <a:pt x="1535" y="278"/>
                    </a:cubicBezTo>
                    <a:cubicBezTo>
                      <a:pt x="1955" y="278"/>
                      <a:pt x="2383" y="400"/>
                      <a:pt x="2786" y="634"/>
                    </a:cubicBezTo>
                    <a:cubicBezTo>
                      <a:pt x="3297" y="948"/>
                      <a:pt x="3631" y="1451"/>
                      <a:pt x="4263" y="1451"/>
                    </a:cubicBezTo>
                    <a:cubicBezTo>
                      <a:pt x="4287" y="1451"/>
                      <a:pt x="4311" y="1451"/>
                      <a:pt x="4336" y="1449"/>
                    </a:cubicBezTo>
                    <a:cubicBezTo>
                      <a:pt x="5070" y="1408"/>
                      <a:pt x="5736" y="919"/>
                      <a:pt x="6456" y="783"/>
                    </a:cubicBezTo>
                    <a:cubicBezTo>
                      <a:pt x="6615" y="756"/>
                      <a:pt x="6771" y="744"/>
                      <a:pt x="6923" y="744"/>
                    </a:cubicBezTo>
                    <a:cubicBezTo>
                      <a:pt x="7698" y="744"/>
                      <a:pt x="8401" y="1065"/>
                      <a:pt x="9093" y="1463"/>
                    </a:cubicBezTo>
                    <a:cubicBezTo>
                      <a:pt x="9109" y="1474"/>
                      <a:pt x="9125" y="1479"/>
                      <a:pt x="9140" y="1479"/>
                    </a:cubicBezTo>
                    <a:cubicBezTo>
                      <a:pt x="9215" y="1479"/>
                      <a:pt x="9265" y="1359"/>
                      <a:pt x="9175" y="1313"/>
                    </a:cubicBezTo>
                    <a:cubicBezTo>
                      <a:pt x="8502" y="895"/>
                      <a:pt x="7782" y="547"/>
                      <a:pt x="6970" y="547"/>
                    </a:cubicBezTo>
                    <a:cubicBezTo>
                      <a:pt x="6913" y="547"/>
                      <a:pt x="6855" y="549"/>
                      <a:pt x="6796" y="552"/>
                    </a:cubicBezTo>
                    <a:cubicBezTo>
                      <a:pt x="6416" y="566"/>
                      <a:pt x="6035" y="661"/>
                      <a:pt x="5668" y="783"/>
                    </a:cubicBezTo>
                    <a:cubicBezTo>
                      <a:pt x="5237" y="935"/>
                      <a:pt x="4756" y="1216"/>
                      <a:pt x="4284" y="1216"/>
                    </a:cubicBezTo>
                    <a:cubicBezTo>
                      <a:pt x="4206" y="1216"/>
                      <a:pt x="4128" y="1208"/>
                      <a:pt x="4051" y="1191"/>
                    </a:cubicBezTo>
                    <a:cubicBezTo>
                      <a:pt x="3616" y="1082"/>
                      <a:pt x="3289" y="647"/>
                      <a:pt x="2909" y="416"/>
                    </a:cubicBezTo>
                    <a:cubicBezTo>
                      <a:pt x="2596" y="226"/>
                      <a:pt x="2256" y="90"/>
                      <a:pt x="1903" y="36"/>
                    </a:cubicBezTo>
                    <a:cubicBezTo>
                      <a:pt x="1770" y="12"/>
                      <a:pt x="1636" y="0"/>
                      <a:pt x="15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29"/>
              <p:cNvSpPr/>
              <p:nvPr/>
            </p:nvSpPr>
            <p:spPr>
              <a:xfrm>
                <a:off x="1826675" y="3211275"/>
                <a:ext cx="143719" cy="82090"/>
              </a:xfrm>
              <a:custGeom>
                <a:avLst/>
                <a:gdLst/>
                <a:ahLst/>
                <a:cxnLst/>
                <a:rect l="l" t="t" r="r" b="b"/>
                <a:pathLst>
                  <a:path w="4198" h="2398" extrusionOk="0">
                    <a:moveTo>
                      <a:pt x="4147" y="0"/>
                    </a:moveTo>
                    <a:cubicBezTo>
                      <a:pt x="4142" y="0"/>
                      <a:pt x="4138" y="1"/>
                      <a:pt x="4133" y="2"/>
                    </a:cubicBezTo>
                    <a:cubicBezTo>
                      <a:pt x="3453" y="165"/>
                      <a:pt x="3032" y="695"/>
                      <a:pt x="2597" y="1225"/>
                    </a:cubicBezTo>
                    <a:cubicBezTo>
                      <a:pt x="2111" y="1815"/>
                      <a:pt x="1475" y="2286"/>
                      <a:pt x="744" y="2286"/>
                    </a:cubicBezTo>
                    <a:cubicBezTo>
                      <a:pt x="514" y="2286"/>
                      <a:pt x="275" y="2240"/>
                      <a:pt x="28" y="2136"/>
                    </a:cubicBezTo>
                    <a:cubicBezTo>
                      <a:pt x="15" y="2136"/>
                      <a:pt x="1" y="2163"/>
                      <a:pt x="15" y="2177"/>
                    </a:cubicBezTo>
                    <a:cubicBezTo>
                      <a:pt x="339" y="2317"/>
                      <a:pt x="666" y="2397"/>
                      <a:pt x="988" y="2397"/>
                    </a:cubicBezTo>
                    <a:cubicBezTo>
                      <a:pt x="1354" y="2397"/>
                      <a:pt x="1713" y="2293"/>
                      <a:pt x="2053" y="2054"/>
                    </a:cubicBezTo>
                    <a:cubicBezTo>
                      <a:pt x="2855" y="1484"/>
                      <a:pt x="3209" y="464"/>
                      <a:pt x="4160" y="70"/>
                    </a:cubicBezTo>
                    <a:cubicBezTo>
                      <a:pt x="4197" y="58"/>
                      <a:pt x="4189" y="0"/>
                      <a:pt x="41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29"/>
              <p:cNvSpPr/>
              <p:nvPr/>
            </p:nvSpPr>
            <p:spPr>
              <a:xfrm>
                <a:off x="1767314" y="3136817"/>
                <a:ext cx="79425" cy="51931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517" extrusionOk="0">
                    <a:moveTo>
                      <a:pt x="2280" y="0"/>
                    </a:moveTo>
                    <a:cubicBezTo>
                      <a:pt x="2262" y="0"/>
                      <a:pt x="2244" y="11"/>
                      <a:pt x="2238" y="29"/>
                    </a:cubicBezTo>
                    <a:cubicBezTo>
                      <a:pt x="2061" y="464"/>
                      <a:pt x="1830" y="859"/>
                      <a:pt x="1436" y="1117"/>
                    </a:cubicBezTo>
                    <a:cubicBezTo>
                      <a:pt x="1221" y="1264"/>
                      <a:pt x="975" y="1352"/>
                      <a:pt x="752" y="1352"/>
                    </a:cubicBezTo>
                    <a:cubicBezTo>
                      <a:pt x="439" y="1352"/>
                      <a:pt x="170" y="1178"/>
                      <a:pt x="90" y="750"/>
                    </a:cubicBezTo>
                    <a:cubicBezTo>
                      <a:pt x="90" y="721"/>
                      <a:pt x="74" y="710"/>
                      <a:pt x="55" y="710"/>
                    </a:cubicBezTo>
                    <a:cubicBezTo>
                      <a:pt x="30" y="710"/>
                      <a:pt x="1" y="732"/>
                      <a:pt x="9" y="763"/>
                    </a:cubicBezTo>
                    <a:cubicBezTo>
                      <a:pt x="103" y="1305"/>
                      <a:pt x="399" y="1517"/>
                      <a:pt x="750" y="1517"/>
                    </a:cubicBezTo>
                    <a:cubicBezTo>
                      <a:pt x="1412" y="1517"/>
                      <a:pt x="2266" y="763"/>
                      <a:pt x="2319" y="43"/>
                    </a:cubicBezTo>
                    <a:cubicBezTo>
                      <a:pt x="2319" y="14"/>
                      <a:pt x="2300" y="0"/>
                      <a:pt x="22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9"/>
              <p:cNvSpPr/>
              <p:nvPr/>
            </p:nvSpPr>
            <p:spPr>
              <a:xfrm>
                <a:off x="1718873" y="3349751"/>
                <a:ext cx="93975" cy="39504"/>
              </a:xfrm>
              <a:custGeom>
                <a:avLst/>
                <a:gdLst/>
                <a:ahLst/>
                <a:cxnLst/>
                <a:rect l="l" t="t" r="r" b="b"/>
                <a:pathLst>
                  <a:path w="2745" h="1154" extrusionOk="0">
                    <a:moveTo>
                      <a:pt x="922" y="0"/>
                    </a:moveTo>
                    <a:cubicBezTo>
                      <a:pt x="614" y="0"/>
                      <a:pt x="305" y="58"/>
                      <a:pt x="24" y="171"/>
                    </a:cubicBezTo>
                    <a:cubicBezTo>
                      <a:pt x="0" y="182"/>
                      <a:pt x="7" y="214"/>
                      <a:pt x="27" y="214"/>
                    </a:cubicBezTo>
                    <a:cubicBezTo>
                      <a:pt x="30" y="214"/>
                      <a:pt x="34" y="213"/>
                      <a:pt x="37" y="211"/>
                    </a:cubicBezTo>
                    <a:cubicBezTo>
                      <a:pt x="278" y="134"/>
                      <a:pt x="506" y="98"/>
                      <a:pt x="723" y="98"/>
                    </a:cubicBezTo>
                    <a:cubicBezTo>
                      <a:pt x="1461" y="98"/>
                      <a:pt x="2067" y="513"/>
                      <a:pt x="2593" y="1122"/>
                    </a:cubicBezTo>
                    <a:cubicBezTo>
                      <a:pt x="2611" y="1144"/>
                      <a:pt x="2631" y="1153"/>
                      <a:pt x="2650" y="1153"/>
                    </a:cubicBezTo>
                    <a:cubicBezTo>
                      <a:pt x="2702" y="1153"/>
                      <a:pt x="2745" y="1086"/>
                      <a:pt x="2715" y="1027"/>
                    </a:cubicBezTo>
                    <a:cubicBezTo>
                      <a:pt x="2380" y="328"/>
                      <a:pt x="1654" y="0"/>
                      <a:pt x="9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29"/>
              <p:cNvSpPr/>
              <p:nvPr/>
            </p:nvSpPr>
            <p:spPr>
              <a:xfrm>
                <a:off x="1864435" y="3362075"/>
                <a:ext cx="105683" cy="32418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947" extrusionOk="0">
                    <a:moveTo>
                      <a:pt x="1790" y="0"/>
                    </a:moveTo>
                    <a:cubicBezTo>
                      <a:pt x="1140" y="0"/>
                      <a:pt x="481" y="307"/>
                      <a:pt x="53" y="816"/>
                    </a:cubicBezTo>
                    <a:cubicBezTo>
                      <a:pt x="0" y="869"/>
                      <a:pt x="54" y="947"/>
                      <a:pt x="113" y="947"/>
                    </a:cubicBezTo>
                    <a:cubicBezTo>
                      <a:pt x="130" y="947"/>
                      <a:pt x="147" y="940"/>
                      <a:pt x="162" y="925"/>
                    </a:cubicBezTo>
                    <a:cubicBezTo>
                      <a:pt x="615" y="434"/>
                      <a:pt x="1133" y="220"/>
                      <a:pt x="1672" y="220"/>
                    </a:cubicBezTo>
                    <a:cubicBezTo>
                      <a:pt x="2087" y="220"/>
                      <a:pt x="2515" y="347"/>
                      <a:pt x="2935" y="572"/>
                    </a:cubicBezTo>
                    <a:cubicBezTo>
                      <a:pt x="2949" y="579"/>
                      <a:pt x="2962" y="582"/>
                      <a:pt x="2975" y="582"/>
                    </a:cubicBezTo>
                    <a:cubicBezTo>
                      <a:pt x="3040" y="582"/>
                      <a:pt x="3087" y="508"/>
                      <a:pt x="3030" y="463"/>
                    </a:cubicBezTo>
                    <a:cubicBezTo>
                      <a:pt x="2672" y="143"/>
                      <a:pt x="2233" y="0"/>
                      <a:pt x="17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9"/>
              <p:cNvSpPr/>
              <p:nvPr/>
            </p:nvSpPr>
            <p:spPr>
              <a:xfrm>
                <a:off x="718048" y="3250884"/>
                <a:ext cx="199008" cy="130152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3802" extrusionOk="0">
                    <a:moveTo>
                      <a:pt x="5717" y="0"/>
                    </a:moveTo>
                    <a:cubicBezTo>
                      <a:pt x="3379" y="204"/>
                      <a:pt x="1503" y="2134"/>
                      <a:pt x="22" y="3752"/>
                    </a:cubicBezTo>
                    <a:cubicBezTo>
                      <a:pt x="1" y="3773"/>
                      <a:pt x="20" y="3802"/>
                      <a:pt x="42" y="3802"/>
                    </a:cubicBezTo>
                    <a:cubicBezTo>
                      <a:pt x="49" y="3802"/>
                      <a:pt x="56" y="3799"/>
                      <a:pt x="63" y="3793"/>
                    </a:cubicBezTo>
                    <a:cubicBezTo>
                      <a:pt x="892" y="2977"/>
                      <a:pt x="1748" y="2148"/>
                      <a:pt x="2713" y="1482"/>
                    </a:cubicBezTo>
                    <a:cubicBezTo>
                      <a:pt x="3651" y="816"/>
                      <a:pt x="4630" y="422"/>
                      <a:pt x="5744" y="150"/>
                    </a:cubicBezTo>
                    <a:cubicBezTo>
                      <a:pt x="5812" y="123"/>
                      <a:pt x="5799" y="0"/>
                      <a:pt x="57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9"/>
              <p:cNvSpPr/>
              <p:nvPr/>
            </p:nvSpPr>
            <p:spPr>
              <a:xfrm>
                <a:off x="836600" y="3302542"/>
                <a:ext cx="110682" cy="52718"/>
              </a:xfrm>
              <a:custGeom>
                <a:avLst/>
                <a:gdLst/>
                <a:ahLst/>
                <a:cxnLst/>
                <a:rect l="l" t="t" r="r" b="b"/>
                <a:pathLst>
                  <a:path w="3233" h="1540" extrusionOk="0">
                    <a:moveTo>
                      <a:pt x="3151" y="0"/>
                    </a:moveTo>
                    <a:cubicBezTo>
                      <a:pt x="1969" y="54"/>
                      <a:pt x="868" y="734"/>
                      <a:pt x="11" y="1509"/>
                    </a:cubicBezTo>
                    <a:cubicBezTo>
                      <a:pt x="0" y="1520"/>
                      <a:pt x="16" y="1540"/>
                      <a:pt x="30" y="1540"/>
                    </a:cubicBezTo>
                    <a:cubicBezTo>
                      <a:pt x="33" y="1540"/>
                      <a:pt x="36" y="1539"/>
                      <a:pt x="38" y="1536"/>
                    </a:cubicBezTo>
                    <a:cubicBezTo>
                      <a:pt x="963" y="734"/>
                      <a:pt x="2009" y="435"/>
                      <a:pt x="3165" y="136"/>
                    </a:cubicBezTo>
                    <a:cubicBezTo>
                      <a:pt x="3233" y="122"/>
                      <a:pt x="3219" y="0"/>
                      <a:pt x="3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9"/>
              <p:cNvSpPr/>
              <p:nvPr/>
            </p:nvSpPr>
            <p:spPr>
              <a:xfrm>
                <a:off x="1078941" y="3187312"/>
                <a:ext cx="287129" cy="87772"/>
              </a:xfrm>
              <a:custGeom>
                <a:avLst/>
                <a:gdLst/>
                <a:ahLst/>
                <a:cxnLst/>
                <a:rect l="l" t="t" r="r" b="b"/>
                <a:pathLst>
                  <a:path w="8387" h="2564" extrusionOk="0">
                    <a:moveTo>
                      <a:pt x="8060" y="1"/>
                    </a:moveTo>
                    <a:cubicBezTo>
                      <a:pt x="6803" y="1"/>
                      <a:pt x="5631" y="711"/>
                      <a:pt x="4567" y="1300"/>
                    </a:cubicBezTo>
                    <a:cubicBezTo>
                      <a:pt x="3901" y="1681"/>
                      <a:pt x="3222" y="2034"/>
                      <a:pt x="2488" y="2238"/>
                    </a:cubicBezTo>
                    <a:cubicBezTo>
                      <a:pt x="2135" y="2339"/>
                      <a:pt x="1805" y="2377"/>
                      <a:pt x="1481" y="2377"/>
                    </a:cubicBezTo>
                    <a:cubicBezTo>
                      <a:pt x="1017" y="2377"/>
                      <a:pt x="564" y="2299"/>
                      <a:pt x="68" y="2211"/>
                    </a:cubicBezTo>
                    <a:cubicBezTo>
                      <a:pt x="27" y="2211"/>
                      <a:pt x="0" y="2252"/>
                      <a:pt x="41" y="2279"/>
                    </a:cubicBezTo>
                    <a:cubicBezTo>
                      <a:pt x="481" y="2479"/>
                      <a:pt x="935" y="2564"/>
                      <a:pt x="1390" y="2564"/>
                    </a:cubicBezTo>
                    <a:cubicBezTo>
                      <a:pt x="2199" y="2564"/>
                      <a:pt x="3012" y="2296"/>
                      <a:pt x="3752" y="1939"/>
                    </a:cubicBezTo>
                    <a:cubicBezTo>
                      <a:pt x="5260" y="1205"/>
                      <a:pt x="6565" y="240"/>
                      <a:pt x="8291" y="145"/>
                    </a:cubicBezTo>
                    <a:cubicBezTo>
                      <a:pt x="8387" y="145"/>
                      <a:pt x="8373" y="22"/>
                      <a:pt x="8291" y="9"/>
                    </a:cubicBezTo>
                    <a:cubicBezTo>
                      <a:pt x="8214" y="3"/>
                      <a:pt x="8137" y="1"/>
                      <a:pt x="8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29"/>
              <p:cNvSpPr/>
              <p:nvPr/>
            </p:nvSpPr>
            <p:spPr>
              <a:xfrm>
                <a:off x="1092840" y="3197821"/>
                <a:ext cx="150360" cy="51794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1513" extrusionOk="0">
                    <a:moveTo>
                      <a:pt x="4289" y="1"/>
                    </a:moveTo>
                    <a:cubicBezTo>
                      <a:pt x="4275" y="1"/>
                      <a:pt x="4259" y="5"/>
                      <a:pt x="4243" y="14"/>
                    </a:cubicBezTo>
                    <a:cubicBezTo>
                      <a:pt x="3604" y="354"/>
                      <a:pt x="3019" y="762"/>
                      <a:pt x="2353" y="1034"/>
                    </a:cubicBezTo>
                    <a:cubicBezTo>
                      <a:pt x="1989" y="1175"/>
                      <a:pt x="1423" y="1391"/>
                      <a:pt x="928" y="1391"/>
                    </a:cubicBezTo>
                    <a:cubicBezTo>
                      <a:pt x="611" y="1391"/>
                      <a:pt x="324" y="1302"/>
                      <a:pt x="138" y="1047"/>
                    </a:cubicBezTo>
                    <a:cubicBezTo>
                      <a:pt x="122" y="1032"/>
                      <a:pt x="104" y="1025"/>
                      <a:pt x="85" y="1025"/>
                    </a:cubicBezTo>
                    <a:cubicBezTo>
                      <a:pt x="40" y="1025"/>
                      <a:pt x="0" y="1067"/>
                      <a:pt x="29" y="1115"/>
                    </a:cubicBezTo>
                    <a:cubicBezTo>
                      <a:pt x="246" y="1418"/>
                      <a:pt x="579" y="1513"/>
                      <a:pt x="928" y="1513"/>
                    </a:cubicBezTo>
                    <a:cubicBezTo>
                      <a:pt x="1190" y="1513"/>
                      <a:pt x="1462" y="1459"/>
                      <a:pt x="1701" y="1401"/>
                    </a:cubicBezTo>
                    <a:cubicBezTo>
                      <a:pt x="2639" y="1183"/>
                      <a:pt x="3550" y="708"/>
                      <a:pt x="4324" y="150"/>
                    </a:cubicBezTo>
                    <a:cubicBezTo>
                      <a:pt x="4392" y="94"/>
                      <a:pt x="4357" y="1"/>
                      <a:pt x="42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29"/>
              <p:cNvSpPr/>
              <p:nvPr/>
            </p:nvSpPr>
            <p:spPr>
              <a:xfrm>
                <a:off x="1188489" y="3204874"/>
                <a:ext cx="225061" cy="92770"/>
              </a:xfrm>
              <a:custGeom>
                <a:avLst/>
                <a:gdLst/>
                <a:ahLst/>
                <a:cxnLst/>
                <a:rect l="l" t="t" r="r" b="b"/>
                <a:pathLst>
                  <a:path w="6574" h="2710" extrusionOk="0">
                    <a:moveTo>
                      <a:pt x="5837" y="0"/>
                    </a:moveTo>
                    <a:cubicBezTo>
                      <a:pt x="3694" y="0"/>
                      <a:pt x="1633" y="1334"/>
                      <a:pt x="35" y="2622"/>
                    </a:cubicBezTo>
                    <a:cubicBezTo>
                      <a:pt x="0" y="2645"/>
                      <a:pt x="35" y="2709"/>
                      <a:pt x="72" y="2709"/>
                    </a:cubicBezTo>
                    <a:cubicBezTo>
                      <a:pt x="78" y="2709"/>
                      <a:pt x="84" y="2707"/>
                      <a:pt x="90" y="2704"/>
                    </a:cubicBezTo>
                    <a:cubicBezTo>
                      <a:pt x="987" y="2038"/>
                      <a:pt x="1911" y="1412"/>
                      <a:pt x="2930" y="950"/>
                    </a:cubicBezTo>
                    <a:cubicBezTo>
                      <a:pt x="4072" y="420"/>
                      <a:pt x="5214" y="230"/>
                      <a:pt x="6464" y="203"/>
                    </a:cubicBezTo>
                    <a:cubicBezTo>
                      <a:pt x="6573" y="203"/>
                      <a:pt x="6573" y="53"/>
                      <a:pt x="6464" y="40"/>
                    </a:cubicBezTo>
                    <a:cubicBezTo>
                      <a:pt x="6255" y="13"/>
                      <a:pt x="6045" y="0"/>
                      <a:pt x="58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9"/>
              <p:cNvSpPr/>
              <p:nvPr/>
            </p:nvSpPr>
            <p:spPr>
              <a:xfrm>
                <a:off x="1265549" y="3223908"/>
                <a:ext cx="187060" cy="59975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1752" extrusionOk="0">
                    <a:moveTo>
                      <a:pt x="5369" y="0"/>
                    </a:moveTo>
                    <a:cubicBezTo>
                      <a:pt x="3493" y="27"/>
                      <a:pt x="1658" y="557"/>
                      <a:pt x="81" y="1577"/>
                    </a:cubicBezTo>
                    <a:cubicBezTo>
                      <a:pt x="0" y="1635"/>
                      <a:pt x="47" y="1752"/>
                      <a:pt x="130" y="1752"/>
                    </a:cubicBezTo>
                    <a:cubicBezTo>
                      <a:pt x="145" y="1752"/>
                      <a:pt x="160" y="1748"/>
                      <a:pt x="176" y="1740"/>
                    </a:cubicBezTo>
                    <a:cubicBezTo>
                      <a:pt x="1740" y="748"/>
                      <a:pt x="3507" y="190"/>
                      <a:pt x="5369" y="150"/>
                    </a:cubicBezTo>
                    <a:cubicBezTo>
                      <a:pt x="5464" y="150"/>
                      <a:pt x="5464" y="0"/>
                      <a:pt x="53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9"/>
              <p:cNvSpPr/>
              <p:nvPr/>
            </p:nvSpPr>
            <p:spPr>
              <a:xfrm>
                <a:off x="1331278" y="3250678"/>
                <a:ext cx="122732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1124" extrusionOk="0">
                    <a:moveTo>
                      <a:pt x="3081" y="1"/>
                    </a:moveTo>
                    <a:cubicBezTo>
                      <a:pt x="1975" y="1"/>
                      <a:pt x="923" y="448"/>
                      <a:pt x="23" y="1080"/>
                    </a:cubicBezTo>
                    <a:cubicBezTo>
                      <a:pt x="0" y="1092"/>
                      <a:pt x="17" y="1124"/>
                      <a:pt x="31" y="1124"/>
                    </a:cubicBezTo>
                    <a:cubicBezTo>
                      <a:pt x="33" y="1124"/>
                      <a:pt x="35" y="1123"/>
                      <a:pt x="37" y="1121"/>
                    </a:cubicBezTo>
                    <a:cubicBezTo>
                      <a:pt x="1084" y="414"/>
                      <a:pt x="2253" y="210"/>
                      <a:pt x="3476" y="183"/>
                    </a:cubicBezTo>
                    <a:cubicBezTo>
                      <a:pt x="3585" y="183"/>
                      <a:pt x="3585" y="34"/>
                      <a:pt x="3476" y="20"/>
                    </a:cubicBezTo>
                    <a:cubicBezTo>
                      <a:pt x="3344" y="7"/>
                      <a:pt x="3212" y="1"/>
                      <a:pt x="30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9"/>
              <p:cNvSpPr/>
              <p:nvPr/>
            </p:nvSpPr>
            <p:spPr>
              <a:xfrm>
                <a:off x="1055936" y="3283269"/>
                <a:ext cx="106163" cy="21224"/>
              </a:xfrm>
              <a:custGeom>
                <a:avLst/>
                <a:gdLst/>
                <a:ahLst/>
                <a:cxnLst/>
                <a:rect l="l" t="t" r="r" b="b"/>
                <a:pathLst>
                  <a:path w="3101" h="620" extrusionOk="0">
                    <a:moveTo>
                      <a:pt x="79" y="0"/>
                    </a:moveTo>
                    <a:cubicBezTo>
                      <a:pt x="34" y="0"/>
                      <a:pt x="0" y="64"/>
                      <a:pt x="47" y="87"/>
                    </a:cubicBezTo>
                    <a:cubicBezTo>
                      <a:pt x="674" y="438"/>
                      <a:pt x="1357" y="619"/>
                      <a:pt x="2050" y="619"/>
                    </a:cubicBezTo>
                    <a:cubicBezTo>
                      <a:pt x="2378" y="619"/>
                      <a:pt x="2709" y="578"/>
                      <a:pt x="3037" y="495"/>
                    </a:cubicBezTo>
                    <a:cubicBezTo>
                      <a:pt x="3101" y="470"/>
                      <a:pt x="3069" y="385"/>
                      <a:pt x="3010" y="385"/>
                    </a:cubicBezTo>
                    <a:cubicBezTo>
                      <a:pt x="3005" y="385"/>
                      <a:pt x="3001" y="386"/>
                      <a:pt x="2996" y="386"/>
                    </a:cubicBezTo>
                    <a:cubicBezTo>
                      <a:pt x="2707" y="434"/>
                      <a:pt x="2419" y="458"/>
                      <a:pt x="2133" y="458"/>
                    </a:cubicBezTo>
                    <a:cubicBezTo>
                      <a:pt x="1438" y="458"/>
                      <a:pt x="756" y="314"/>
                      <a:pt x="101" y="6"/>
                    </a:cubicBezTo>
                    <a:cubicBezTo>
                      <a:pt x="94" y="2"/>
                      <a:pt x="86" y="0"/>
                      <a:pt x="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29"/>
              <p:cNvSpPr/>
              <p:nvPr/>
            </p:nvSpPr>
            <p:spPr>
              <a:xfrm>
                <a:off x="1160349" y="3299667"/>
                <a:ext cx="141973" cy="206935"/>
              </a:xfrm>
              <a:custGeom>
                <a:avLst/>
                <a:gdLst/>
                <a:ahLst/>
                <a:cxnLst/>
                <a:rect l="l" t="t" r="r" b="b"/>
                <a:pathLst>
                  <a:path w="4147" h="6045" extrusionOk="0">
                    <a:moveTo>
                      <a:pt x="3145" y="0"/>
                    </a:moveTo>
                    <a:cubicBezTo>
                      <a:pt x="3119" y="0"/>
                      <a:pt x="3091" y="23"/>
                      <a:pt x="3100" y="57"/>
                    </a:cubicBezTo>
                    <a:cubicBezTo>
                      <a:pt x="3943" y="2422"/>
                      <a:pt x="1" y="3632"/>
                      <a:pt x="925" y="5997"/>
                    </a:cubicBezTo>
                    <a:cubicBezTo>
                      <a:pt x="942" y="6030"/>
                      <a:pt x="972" y="6045"/>
                      <a:pt x="1000" y="6045"/>
                    </a:cubicBezTo>
                    <a:cubicBezTo>
                      <a:pt x="1041" y="6045"/>
                      <a:pt x="1077" y="6012"/>
                      <a:pt x="1061" y="5956"/>
                    </a:cubicBezTo>
                    <a:cubicBezTo>
                      <a:pt x="463" y="3591"/>
                      <a:pt x="4146" y="2395"/>
                      <a:pt x="3181" y="30"/>
                    </a:cubicBezTo>
                    <a:cubicBezTo>
                      <a:pt x="3176" y="9"/>
                      <a:pt x="3161" y="0"/>
                      <a:pt x="3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29"/>
              <p:cNvSpPr/>
              <p:nvPr/>
            </p:nvSpPr>
            <p:spPr>
              <a:xfrm>
                <a:off x="1276675" y="3341227"/>
                <a:ext cx="85382" cy="148911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4350" extrusionOk="0">
                    <a:moveTo>
                      <a:pt x="1386" y="0"/>
                    </a:moveTo>
                    <a:cubicBezTo>
                      <a:pt x="1374" y="0"/>
                      <a:pt x="1364" y="16"/>
                      <a:pt x="1374" y="25"/>
                    </a:cubicBezTo>
                    <a:cubicBezTo>
                      <a:pt x="1809" y="895"/>
                      <a:pt x="1102" y="1697"/>
                      <a:pt x="599" y="2350"/>
                    </a:cubicBezTo>
                    <a:cubicBezTo>
                      <a:pt x="354" y="2676"/>
                      <a:pt x="1" y="3124"/>
                      <a:pt x="55" y="3559"/>
                    </a:cubicBezTo>
                    <a:cubicBezTo>
                      <a:pt x="122" y="4131"/>
                      <a:pt x="774" y="4349"/>
                      <a:pt x="1406" y="4349"/>
                    </a:cubicBezTo>
                    <a:cubicBezTo>
                      <a:pt x="1810" y="4349"/>
                      <a:pt x="2206" y="4260"/>
                      <a:pt x="2434" y="4117"/>
                    </a:cubicBezTo>
                    <a:cubicBezTo>
                      <a:pt x="2494" y="4069"/>
                      <a:pt x="2448" y="3990"/>
                      <a:pt x="2390" y="3990"/>
                    </a:cubicBezTo>
                    <a:cubicBezTo>
                      <a:pt x="2382" y="3990"/>
                      <a:pt x="2374" y="3991"/>
                      <a:pt x="2366" y="3994"/>
                    </a:cubicBezTo>
                    <a:cubicBezTo>
                      <a:pt x="2105" y="4108"/>
                      <a:pt x="1854" y="4164"/>
                      <a:pt x="1581" y="4164"/>
                    </a:cubicBezTo>
                    <a:cubicBezTo>
                      <a:pt x="1527" y="4164"/>
                      <a:pt x="1471" y="4162"/>
                      <a:pt x="1415" y="4157"/>
                    </a:cubicBezTo>
                    <a:cubicBezTo>
                      <a:pt x="1224" y="4130"/>
                      <a:pt x="1034" y="4090"/>
                      <a:pt x="857" y="4035"/>
                    </a:cubicBezTo>
                    <a:cubicBezTo>
                      <a:pt x="531" y="3940"/>
                      <a:pt x="531" y="3940"/>
                      <a:pt x="395" y="3587"/>
                    </a:cubicBezTo>
                    <a:cubicBezTo>
                      <a:pt x="273" y="3260"/>
                      <a:pt x="273" y="3220"/>
                      <a:pt x="422" y="2934"/>
                    </a:cubicBezTo>
                    <a:cubicBezTo>
                      <a:pt x="477" y="2839"/>
                      <a:pt x="545" y="2744"/>
                      <a:pt x="599" y="2649"/>
                    </a:cubicBezTo>
                    <a:cubicBezTo>
                      <a:pt x="735" y="2445"/>
                      <a:pt x="898" y="2255"/>
                      <a:pt x="1048" y="2051"/>
                    </a:cubicBezTo>
                    <a:cubicBezTo>
                      <a:pt x="1482" y="1439"/>
                      <a:pt x="1795" y="719"/>
                      <a:pt x="1401" y="12"/>
                    </a:cubicBezTo>
                    <a:cubicBezTo>
                      <a:pt x="1397" y="3"/>
                      <a:pt x="1391" y="0"/>
                      <a:pt x="13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9"/>
              <p:cNvSpPr/>
              <p:nvPr/>
            </p:nvSpPr>
            <p:spPr>
              <a:xfrm>
                <a:off x="1310669" y="3408701"/>
                <a:ext cx="43752" cy="5932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33" extrusionOk="0">
                    <a:moveTo>
                      <a:pt x="590" y="1"/>
                    </a:moveTo>
                    <a:cubicBezTo>
                      <a:pt x="579" y="1"/>
                      <a:pt x="568" y="4"/>
                      <a:pt x="557" y="12"/>
                    </a:cubicBezTo>
                    <a:cubicBezTo>
                      <a:pt x="204" y="297"/>
                      <a:pt x="0" y="746"/>
                      <a:pt x="136" y="1181"/>
                    </a:cubicBezTo>
                    <a:cubicBezTo>
                      <a:pt x="267" y="1597"/>
                      <a:pt x="637" y="1732"/>
                      <a:pt x="1019" y="1732"/>
                    </a:cubicBezTo>
                    <a:cubicBezTo>
                      <a:pt x="1074" y="1732"/>
                      <a:pt x="1128" y="1729"/>
                      <a:pt x="1183" y="1724"/>
                    </a:cubicBezTo>
                    <a:cubicBezTo>
                      <a:pt x="1278" y="1711"/>
                      <a:pt x="1278" y="1575"/>
                      <a:pt x="1183" y="1575"/>
                    </a:cubicBezTo>
                    <a:cubicBezTo>
                      <a:pt x="789" y="1520"/>
                      <a:pt x="367" y="1493"/>
                      <a:pt x="286" y="1004"/>
                    </a:cubicBezTo>
                    <a:cubicBezTo>
                      <a:pt x="218" y="651"/>
                      <a:pt x="354" y="311"/>
                      <a:pt x="639" y="93"/>
                    </a:cubicBezTo>
                    <a:cubicBezTo>
                      <a:pt x="683" y="60"/>
                      <a:pt x="638" y="1"/>
                      <a:pt x="5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9"/>
              <p:cNvSpPr/>
              <p:nvPr/>
            </p:nvSpPr>
            <p:spPr>
              <a:xfrm>
                <a:off x="1244119" y="3459709"/>
                <a:ext cx="22561" cy="68978"/>
              </a:xfrm>
              <a:custGeom>
                <a:avLst/>
                <a:gdLst/>
                <a:ahLst/>
                <a:cxnLst/>
                <a:rect l="l" t="t" r="r" b="b"/>
                <a:pathLst>
                  <a:path w="659" h="2015" extrusionOk="0">
                    <a:moveTo>
                      <a:pt x="596" y="0"/>
                    </a:moveTo>
                    <a:cubicBezTo>
                      <a:pt x="583" y="0"/>
                      <a:pt x="569" y="5"/>
                      <a:pt x="558" y="17"/>
                    </a:cubicBezTo>
                    <a:cubicBezTo>
                      <a:pt x="191" y="574"/>
                      <a:pt x="0" y="1362"/>
                      <a:pt x="299" y="1974"/>
                    </a:cubicBezTo>
                    <a:cubicBezTo>
                      <a:pt x="314" y="2003"/>
                      <a:pt x="336" y="2014"/>
                      <a:pt x="359" y="2014"/>
                    </a:cubicBezTo>
                    <a:cubicBezTo>
                      <a:pt x="401" y="2014"/>
                      <a:pt x="444" y="1973"/>
                      <a:pt x="435" y="1920"/>
                    </a:cubicBezTo>
                    <a:cubicBezTo>
                      <a:pt x="340" y="1254"/>
                      <a:pt x="299" y="683"/>
                      <a:pt x="639" y="71"/>
                    </a:cubicBezTo>
                    <a:cubicBezTo>
                      <a:pt x="659" y="32"/>
                      <a:pt x="629" y="0"/>
                      <a:pt x="5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29"/>
              <p:cNvSpPr/>
              <p:nvPr/>
            </p:nvSpPr>
            <p:spPr>
              <a:xfrm>
                <a:off x="1191844" y="3299222"/>
                <a:ext cx="68607" cy="120088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3508" extrusionOk="0">
                    <a:moveTo>
                      <a:pt x="1464" y="1"/>
                    </a:moveTo>
                    <a:cubicBezTo>
                      <a:pt x="1450" y="1"/>
                      <a:pt x="1438" y="12"/>
                      <a:pt x="1446" y="29"/>
                    </a:cubicBezTo>
                    <a:cubicBezTo>
                      <a:pt x="1922" y="1375"/>
                      <a:pt x="834" y="2489"/>
                      <a:pt x="32" y="3414"/>
                    </a:cubicBezTo>
                    <a:cubicBezTo>
                      <a:pt x="0" y="3456"/>
                      <a:pt x="27" y="3508"/>
                      <a:pt x="66" y="3508"/>
                    </a:cubicBezTo>
                    <a:cubicBezTo>
                      <a:pt x="77" y="3508"/>
                      <a:pt x="89" y="3504"/>
                      <a:pt x="100" y="3495"/>
                    </a:cubicBezTo>
                    <a:cubicBezTo>
                      <a:pt x="1120" y="2625"/>
                      <a:pt x="2003" y="1388"/>
                      <a:pt x="1487" y="16"/>
                    </a:cubicBezTo>
                    <a:cubicBezTo>
                      <a:pt x="1481" y="5"/>
                      <a:pt x="1472" y="1"/>
                      <a:pt x="1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29"/>
              <p:cNvSpPr/>
              <p:nvPr/>
            </p:nvSpPr>
            <p:spPr>
              <a:xfrm>
                <a:off x="1132346" y="2820703"/>
                <a:ext cx="213866" cy="80994"/>
              </a:xfrm>
              <a:custGeom>
                <a:avLst/>
                <a:gdLst/>
                <a:ahLst/>
                <a:cxnLst/>
                <a:rect l="l" t="t" r="r" b="b"/>
                <a:pathLst>
                  <a:path w="6247" h="2366" extrusionOk="0">
                    <a:moveTo>
                      <a:pt x="6156" y="0"/>
                    </a:moveTo>
                    <a:cubicBezTo>
                      <a:pt x="6131" y="0"/>
                      <a:pt x="6107" y="11"/>
                      <a:pt x="6093" y="34"/>
                    </a:cubicBezTo>
                    <a:cubicBezTo>
                      <a:pt x="5726" y="660"/>
                      <a:pt x="5236" y="1122"/>
                      <a:pt x="4502" y="1312"/>
                    </a:cubicBezTo>
                    <a:cubicBezTo>
                      <a:pt x="4212" y="1389"/>
                      <a:pt x="3913" y="1412"/>
                      <a:pt x="3612" y="1412"/>
                    </a:cubicBezTo>
                    <a:cubicBezTo>
                      <a:pt x="3224" y="1412"/>
                      <a:pt x="2833" y="1374"/>
                      <a:pt x="2450" y="1366"/>
                    </a:cubicBezTo>
                    <a:cubicBezTo>
                      <a:pt x="2413" y="1366"/>
                      <a:pt x="2376" y="1366"/>
                      <a:pt x="2338" y="1366"/>
                    </a:cubicBezTo>
                    <a:cubicBezTo>
                      <a:pt x="1494" y="1366"/>
                      <a:pt x="538" y="1522"/>
                      <a:pt x="31" y="2277"/>
                    </a:cubicBezTo>
                    <a:cubicBezTo>
                      <a:pt x="0" y="2317"/>
                      <a:pt x="45" y="2365"/>
                      <a:pt x="86" y="2365"/>
                    </a:cubicBezTo>
                    <a:cubicBezTo>
                      <a:pt x="101" y="2365"/>
                      <a:pt x="115" y="2359"/>
                      <a:pt x="126" y="2345"/>
                    </a:cubicBezTo>
                    <a:cubicBezTo>
                      <a:pt x="710" y="1663"/>
                      <a:pt x="1480" y="1544"/>
                      <a:pt x="2282" y="1544"/>
                    </a:cubicBezTo>
                    <a:cubicBezTo>
                      <a:pt x="2714" y="1544"/>
                      <a:pt x="3155" y="1578"/>
                      <a:pt x="3583" y="1578"/>
                    </a:cubicBezTo>
                    <a:cubicBezTo>
                      <a:pt x="3691" y="1578"/>
                      <a:pt x="3798" y="1576"/>
                      <a:pt x="3904" y="1570"/>
                    </a:cubicBezTo>
                    <a:cubicBezTo>
                      <a:pt x="4897" y="1502"/>
                      <a:pt x="5848" y="1040"/>
                      <a:pt x="6229" y="89"/>
                    </a:cubicBezTo>
                    <a:cubicBezTo>
                      <a:pt x="6246" y="36"/>
                      <a:pt x="6201" y="0"/>
                      <a:pt x="6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29"/>
              <p:cNvSpPr/>
              <p:nvPr/>
            </p:nvSpPr>
            <p:spPr>
              <a:xfrm>
                <a:off x="1141555" y="2813924"/>
                <a:ext cx="168779" cy="45837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1339" extrusionOk="0">
                    <a:moveTo>
                      <a:pt x="4830" y="0"/>
                    </a:moveTo>
                    <a:cubicBezTo>
                      <a:pt x="4817" y="0"/>
                      <a:pt x="4803" y="5"/>
                      <a:pt x="4791" y="15"/>
                    </a:cubicBezTo>
                    <a:cubicBezTo>
                      <a:pt x="4464" y="232"/>
                      <a:pt x="4193" y="504"/>
                      <a:pt x="3839" y="681"/>
                    </a:cubicBezTo>
                    <a:cubicBezTo>
                      <a:pt x="3534" y="841"/>
                      <a:pt x="3250" y="890"/>
                      <a:pt x="2959" y="890"/>
                    </a:cubicBezTo>
                    <a:cubicBezTo>
                      <a:pt x="2731" y="890"/>
                      <a:pt x="2499" y="860"/>
                      <a:pt x="2249" y="830"/>
                    </a:cubicBezTo>
                    <a:cubicBezTo>
                      <a:pt x="2094" y="812"/>
                      <a:pt x="1942" y="803"/>
                      <a:pt x="1792" y="803"/>
                    </a:cubicBezTo>
                    <a:cubicBezTo>
                      <a:pt x="1178" y="803"/>
                      <a:pt x="604" y="957"/>
                      <a:pt x="47" y="1252"/>
                    </a:cubicBezTo>
                    <a:cubicBezTo>
                      <a:pt x="0" y="1275"/>
                      <a:pt x="24" y="1339"/>
                      <a:pt x="66" y="1339"/>
                    </a:cubicBezTo>
                    <a:cubicBezTo>
                      <a:pt x="73" y="1339"/>
                      <a:pt x="80" y="1337"/>
                      <a:pt x="88" y="1333"/>
                    </a:cubicBezTo>
                    <a:cubicBezTo>
                      <a:pt x="607" y="1087"/>
                      <a:pt x="1150" y="952"/>
                      <a:pt x="1707" y="952"/>
                    </a:cubicBezTo>
                    <a:cubicBezTo>
                      <a:pt x="1733" y="952"/>
                      <a:pt x="1760" y="952"/>
                      <a:pt x="1787" y="953"/>
                    </a:cubicBezTo>
                    <a:cubicBezTo>
                      <a:pt x="2198" y="965"/>
                      <a:pt x="2598" y="1092"/>
                      <a:pt x="3007" y="1092"/>
                    </a:cubicBezTo>
                    <a:cubicBezTo>
                      <a:pt x="3044" y="1092"/>
                      <a:pt x="3082" y="1091"/>
                      <a:pt x="3119" y="1089"/>
                    </a:cubicBezTo>
                    <a:cubicBezTo>
                      <a:pt x="3785" y="1048"/>
                      <a:pt x="4424" y="599"/>
                      <a:pt x="4886" y="137"/>
                    </a:cubicBezTo>
                    <a:cubicBezTo>
                      <a:pt x="4930" y="82"/>
                      <a:pt x="4885" y="0"/>
                      <a:pt x="4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29"/>
              <p:cNvSpPr/>
              <p:nvPr/>
            </p:nvSpPr>
            <p:spPr>
              <a:xfrm>
                <a:off x="1145149" y="2859763"/>
                <a:ext cx="241802" cy="106463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3110" extrusionOk="0">
                    <a:moveTo>
                      <a:pt x="6950" y="0"/>
                    </a:moveTo>
                    <a:cubicBezTo>
                      <a:pt x="6933" y="0"/>
                      <a:pt x="6916" y="6"/>
                      <a:pt x="6901" y="22"/>
                    </a:cubicBezTo>
                    <a:cubicBezTo>
                      <a:pt x="5787" y="973"/>
                      <a:pt x="4156" y="484"/>
                      <a:pt x="2878" y="1055"/>
                    </a:cubicBezTo>
                    <a:cubicBezTo>
                      <a:pt x="1831" y="1503"/>
                      <a:pt x="853" y="2305"/>
                      <a:pt x="23" y="3066"/>
                    </a:cubicBezTo>
                    <a:cubicBezTo>
                      <a:pt x="0" y="3078"/>
                      <a:pt x="17" y="3110"/>
                      <a:pt x="39" y="3110"/>
                    </a:cubicBezTo>
                    <a:cubicBezTo>
                      <a:pt x="43" y="3110"/>
                      <a:pt x="47" y="3109"/>
                      <a:pt x="51" y="3107"/>
                    </a:cubicBezTo>
                    <a:cubicBezTo>
                      <a:pt x="1233" y="2455"/>
                      <a:pt x="2130" y="1408"/>
                      <a:pt x="3449" y="1041"/>
                    </a:cubicBezTo>
                    <a:cubicBezTo>
                      <a:pt x="4631" y="701"/>
                      <a:pt x="6058" y="1082"/>
                      <a:pt x="7010" y="130"/>
                    </a:cubicBezTo>
                    <a:cubicBezTo>
                      <a:pt x="7063" y="77"/>
                      <a:pt x="7009" y="0"/>
                      <a:pt x="69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29"/>
              <p:cNvSpPr/>
              <p:nvPr/>
            </p:nvSpPr>
            <p:spPr>
              <a:xfrm>
                <a:off x="1274347" y="2923335"/>
                <a:ext cx="126635" cy="45461"/>
              </a:xfrm>
              <a:custGeom>
                <a:avLst/>
                <a:gdLst/>
                <a:ahLst/>
                <a:cxnLst/>
                <a:rect l="l" t="t" r="r" b="b"/>
                <a:pathLst>
                  <a:path w="3699" h="1328" extrusionOk="0">
                    <a:moveTo>
                      <a:pt x="3107" y="1"/>
                    </a:moveTo>
                    <a:cubicBezTo>
                      <a:pt x="2590" y="1"/>
                      <a:pt x="2049" y="186"/>
                      <a:pt x="1578" y="339"/>
                    </a:cubicBezTo>
                    <a:cubicBezTo>
                      <a:pt x="1007" y="516"/>
                      <a:pt x="463" y="761"/>
                      <a:pt x="42" y="1209"/>
                    </a:cubicBezTo>
                    <a:cubicBezTo>
                      <a:pt x="1" y="1261"/>
                      <a:pt x="45" y="1328"/>
                      <a:pt x="93" y="1328"/>
                    </a:cubicBezTo>
                    <a:cubicBezTo>
                      <a:pt x="108" y="1328"/>
                      <a:pt x="124" y="1321"/>
                      <a:pt x="137" y="1304"/>
                    </a:cubicBezTo>
                    <a:cubicBezTo>
                      <a:pt x="918" y="483"/>
                      <a:pt x="2396" y="230"/>
                      <a:pt x="3502" y="230"/>
                    </a:cubicBezTo>
                    <a:cubicBezTo>
                      <a:pt x="3531" y="230"/>
                      <a:pt x="3560" y="230"/>
                      <a:pt x="3589" y="231"/>
                    </a:cubicBezTo>
                    <a:cubicBezTo>
                      <a:pt x="3671" y="231"/>
                      <a:pt x="3698" y="95"/>
                      <a:pt x="3603" y="67"/>
                    </a:cubicBezTo>
                    <a:cubicBezTo>
                      <a:pt x="3442" y="21"/>
                      <a:pt x="3276" y="1"/>
                      <a:pt x="31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9"/>
              <p:cNvSpPr/>
              <p:nvPr/>
            </p:nvSpPr>
            <p:spPr>
              <a:xfrm>
                <a:off x="1113551" y="2892320"/>
                <a:ext cx="83944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2053" extrusionOk="0">
                    <a:moveTo>
                      <a:pt x="2080" y="0"/>
                    </a:moveTo>
                    <a:cubicBezTo>
                      <a:pt x="1671" y="0"/>
                      <a:pt x="992" y="272"/>
                      <a:pt x="879" y="307"/>
                    </a:cubicBezTo>
                    <a:cubicBezTo>
                      <a:pt x="828" y="320"/>
                      <a:pt x="848" y="391"/>
                      <a:pt x="894" y="391"/>
                    </a:cubicBezTo>
                    <a:cubicBezTo>
                      <a:pt x="898" y="391"/>
                      <a:pt x="902" y="390"/>
                      <a:pt x="906" y="389"/>
                    </a:cubicBezTo>
                    <a:cubicBezTo>
                      <a:pt x="1075" y="341"/>
                      <a:pt x="1439" y="163"/>
                      <a:pt x="1660" y="163"/>
                    </a:cubicBezTo>
                    <a:cubicBezTo>
                      <a:pt x="1687" y="163"/>
                      <a:pt x="1712" y="166"/>
                      <a:pt x="1735" y="172"/>
                    </a:cubicBezTo>
                    <a:cubicBezTo>
                      <a:pt x="2414" y="362"/>
                      <a:pt x="1477" y="878"/>
                      <a:pt x="1341" y="987"/>
                    </a:cubicBezTo>
                    <a:cubicBezTo>
                      <a:pt x="906" y="1286"/>
                      <a:pt x="416" y="1572"/>
                      <a:pt x="36" y="1939"/>
                    </a:cubicBezTo>
                    <a:cubicBezTo>
                      <a:pt x="1" y="1985"/>
                      <a:pt x="36" y="2053"/>
                      <a:pt x="90" y="2053"/>
                    </a:cubicBezTo>
                    <a:cubicBezTo>
                      <a:pt x="99" y="2053"/>
                      <a:pt x="108" y="2051"/>
                      <a:pt x="117" y="2047"/>
                    </a:cubicBezTo>
                    <a:cubicBezTo>
                      <a:pt x="607" y="1789"/>
                      <a:pt x="1042" y="1408"/>
                      <a:pt x="1490" y="1082"/>
                    </a:cubicBezTo>
                    <a:cubicBezTo>
                      <a:pt x="1721" y="906"/>
                      <a:pt x="2292" y="647"/>
                      <a:pt x="2374" y="335"/>
                    </a:cubicBezTo>
                    <a:cubicBezTo>
                      <a:pt x="2451" y="83"/>
                      <a:pt x="2307" y="0"/>
                      <a:pt x="20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9"/>
              <p:cNvSpPr/>
              <p:nvPr/>
            </p:nvSpPr>
            <p:spPr>
              <a:xfrm>
                <a:off x="1191057" y="2915701"/>
                <a:ext cx="78912" cy="53095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1" extrusionOk="0">
                    <a:moveTo>
                      <a:pt x="2226" y="0"/>
                    </a:moveTo>
                    <a:cubicBezTo>
                      <a:pt x="2219" y="0"/>
                      <a:pt x="2211" y="2"/>
                      <a:pt x="2203" y="5"/>
                    </a:cubicBezTo>
                    <a:cubicBezTo>
                      <a:pt x="1347" y="209"/>
                      <a:pt x="613" y="793"/>
                      <a:pt x="42" y="1446"/>
                    </a:cubicBezTo>
                    <a:cubicBezTo>
                      <a:pt x="1" y="1487"/>
                      <a:pt x="37" y="1551"/>
                      <a:pt x="81" y="1551"/>
                    </a:cubicBezTo>
                    <a:cubicBezTo>
                      <a:pt x="95" y="1551"/>
                      <a:pt x="110" y="1544"/>
                      <a:pt x="123" y="1527"/>
                    </a:cubicBezTo>
                    <a:cubicBezTo>
                      <a:pt x="721" y="875"/>
                      <a:pt x="1455" y="481"/>
                      <a:pt x="2257" y="114"/>
                    </a:cubicBezTo>
                    <a:cubicBezTo>
                      <a:pt x="2305" y="78"/>
                      <a:pt x="2279" y="0"/>
                      <a:pt x="2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9"/>
              <p:cNvSpPr/>
              <p:nvPr/>
            </p:nvSpPr>
            <p:spPr>
              <a:xfrm>
                <a:off x="764367" y="3589661"/>
                <a:ext cx="207567" cy="318978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9318" extrusionOk="0">
                    <a:moveTo>
                      <a:pt x="5311" y="0"/>
                    </a:moveTo>
                    <a:cubicBezTo>
                      <a:pt x="4467" y="0"/>
                      <a:pt x="3639" y="153"/>
                      <a:pt x="2923" y="652"/>
                    </a:cubicBezTo>
                    <a:cubicBezTo>
                      <a:pt x="2556" y="910"/>
                      <a:pt x="2203" y="1223"/>
                      <a:pt x="1945" y="1590"/>
                    </a:cubicBezTo>
                    <a:cubicBezTo>
                      <a:pt x="1646" y="2038"/>
                      <a:pt x="1578" y="2528"/>
                      <a:pt x="1469" y="3031"/>
                    </a:cubicBezTo>
                    <a:cubicBezTo>
                      <a:pt x="1224" y="4091"/>
                      <a:pt x="354" y="4838"/>
                      <a:pt x="164" y="5926"/>
                    </a:cubicBezTo>
                    <a:cubicBezTo>
                      <a:pt x="1" y="6850"/>
                      <a:pt x="164" y="7774"/>
                      <a:pt x="626" y="8590"/>
                    </a:cubicBezTo>
                    <a:cubicBezTo>
                      <a:pt x="638" y="8608"/>
                      <a:pt x="653" y="8615"/>
                      <a:pt x="669" y="8615"/>
                    </a:cubicBezTo>
                    <a:cubicBezTo>
                      <a:pt x="687" y="8615"/>
                      <a:pt x="706" y="8605"/>
                      <a:pt x="721" y="8590"/>
                    </a:cubicBezTo>
                    <a:cubicBezTo>
                      <a:pt x="776" y="8821"/>
                      <a:pt x="857" y="9052"/>
                      <a:pt x="952" y="9269"/>
                    </a:cubicBezTo>
                    <a:cubicBezTo>
                      <a:pt x="963" y="9302"/>
                      <a:pt x="992" y="9318"/>
                      <a:pt x="1021" y="9318"/>
                    </a:cubicBezTo>
                    <a:cubicBezTo>
                      <a:pt x="1063" y="9318"/>
                      <a:pt x="1104" y="9285"/>
                      <a:pt x="1088" y="9229"/>
                    </a:cubicBezTo>
                    <a:cubicBezTo>
                      <a:pt x="925" y="8603"/>
                      <a:pt x="735" y="7992"/>
                      <a:pt x="776" y="7339"/>
                    </a:cubicBezTo>
                    <a:cubicBezTo>
                      <a:pt x="816" y="6605"/>
                      <a:pt x="1183" y="6157"/>
                      <a:pt x="1550" y="5572"/>
                    </a:cubicBezTo>
                    <a:cubicBezTo>
                      <a:pt x="1781" y="5178"/>
                      <a:pt x="1809" y="4757"/>
                      <a:pt x="1849" y="4308"/>
                    </a:cubicBezTo>
                    <a:cubicBezTo>
                      <a:pt x="1917" y="3588"/>
                      <a:pt x="2148" y="2935"/>
                      <a:pt x="2556" y="2337"/>
                    </a:cubicBezTo>
                    <a:cubicBezTo>
                      <a:pt x="2583" y="2301"/>
                      <a:pt x="2550" y="2271"/>
                      <a:pt x="2517" y="2271"/>
                    </a:cubicBezTo>
                    <a:cubicBezTo>
                      <a:pt x="2500" y="2271"/>
                      <a:pt x="2484" y="2278"/>
                      <a:pt x="2475" y="2297"/>
                    </a:cubicBezTo>
                    <a:cubicBezTo>
                      <a:pt x="2108" y="2786"/>
                      <a:pt x="1849" y="3330"/>
                      <a:pt x="1741" y="3941"/>
                    </a:cubicBezTo>
                    <a:cubicBezTo>
                      <a:pt x="1686" y="4281"/>
                      <a:pt x="1700" y="4621"/>
                      <a:pt x="1618" y="4961"/>
                    </a:cubicBezTo>
                    <a:cubicBezTo>
                      <a:pt x="1537" y="5341"/>
                      <a:pt x="1319" y="5599"/>
                      <a:pt x="1102" y="5912"/>
                    </a:cubicBezTo>
                    <a:cubicBezTo>
                      <a:pt x="585" y="6646"/>
                      <a:pt x="504" y="7557"/>
                      <a:pt x="680" y="8413"/>
                    </a:cubicBezTo>
                    <a:cubicBezTo>
                      <a:pt x="286" y="7584"/>
                      <a:pt x="164" y="6632"/>
                      <a:pt x="381" y="5735"/>
                    </a:cubicBezTo>
                    <a:cubicBezTo>
                      <a:pt x="599" y="4865"/>
                      <a:pt x="1279" y="4267"/>
                      <a:pt x="1550" y="3438"/>
                    </a:cubicBezTo>
                    <a:cubicBezTo>
                      <a:pt x="1686" y="3031"/>
                      <a:pt x="1713" y="2609"/>
                      <a:pt x="1849" y="2201"/>
                    </a:cubicBezTo>
                    <a:cubicBezTo>
                      <a:pt x="2053" y="1617"/>
                      <a:pt x="2529" y="1155"/>
                      <a:pt x="3018" y="815"/>
                    </a:cubicBezTo>
                    <a:cubicBezTo>
                      <a:pt x="3915" y="190"/>
                      <a:pt x="4908" y="203"/>
                      <a:pt x="5954" y="190"/>
                    </a:cubicBezTo>
                    <a:cubicBezTo>
                      <a:pt x="6063" y="190"/>
                      <a:pt x="6063" y="27"/>
                      <a:pt x="5954" y="27"/>
                    </a:cubicBezTo>
                    <a:cubicBezTo>
                      <a:pt x="5740" y="10"/>
                      <a:pt x="5525" y="0"/>
                      <a:pt x="53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9"/>
              <p:cNvSpPr/>
              <p:nvPr/>
            </p:nvSpPr>
            <p:spPr>
              <a:xfrm>
                <a:off x="812773" y="3664427"/>
                <a:ext cx="211983" cy="279748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8172" extrusionOk="0">
                    <a:moveTo>
                      <a:pt x="6073" y="1"/>
                    </a:moveTo>
                    <a:cubicBezTo>
                      <a:pt x="6065" y="1"/>
                      <a:pt x="6057" y="2"/>
                      <a:pt x="6049" y="4"/>
                    </a:cubicBezTo>
                    <a:cubicBezTo>
                      <a:pt x="5179" y="167"/>
                      <a:pt x="4336" y="520"/>
                      <a:pt x="3698" y="1118"/>
                    </a:cubicBezTo>
                    <a:cubicBezTo>
                      <a:pt x="3369" y="912"/>
                      <a:pt x="3001" y="798"/>
                      <a:pt x="2640" y="798"/>
                    </a:cubicBezTo>
                    <a:cubicBezTo>
                      <a:pt x="2238" y="798"/>
                      <a:pt x="1845" y="939"/>
                      <a:pt x="1523" y="1254"/>
                    </a:cubicBezTo>
                    <a:cubicBezTo>
                      <a:pt x="1224" y="1540"/>
                      <a:pt x="1047" y="1934"/>
                      <a:pt x="979" y="2342"/>
                    </a:cubicBezTo>
                    <a:cubicBezTo>
                      <a:pt x="884" y="2899"/>
                      <a:pt x="1061" y="3415"/>
                      <a:pt x="762" y="3946"/>
                    </a:cubicBezTo>
                    <a:cubicBezTo>
                      <a:pt x="558" y="4299"/>
                      <a:pt x="259" y="4598"/>
                      <a:pt x="136" y="5006"/>
                    </a:cubicBezTo>
                    <a:cubicBezTo>
                      <a:pt x="0" y="5427"/>
                      <a:pt x="41" y="5889"/>
                      <a:pt x="177" y="6311"/>
                    </a:cubicBezTo>
                    <a:cubicBezTo>
                      <a:pt x="408" y="7058"/>
                      <a:pt x="911" y="7751"/>
                      <a:pt x="1645" y="8050"/>
                    </a:cubicBezTo>
                    <a:cubicBezTo>
                      <a:pt x="1672" y="8078"/>
                      <a:pt x="1699" y="8118"/>
                      <a:pt x="1740" y="8146"/>
                    </a:cubicBezTo>
                    <a:cubicBezTo>
                      <a:pt x="1754" y="8164"/>
                      <a:pt x="1772" y="8172"/>
                      <a:pt x="1789" y="8172"/>
                    </a:cubicBezTo>
                    <a:cubicBezTo>
                      <a:pt x="1821" y="8172"/>
                      <a:pt x="1854" y="8145"/>
                      <a:pt x="1863" y="8118"/>
                    </a:cubicBezTo>
                    <a:cubicBezTo>
                      <a:pt x="1876" y="8118"/>
                      <a:pt x="1890" y="8132"/>
                      <a:pt x="1903" y="8132"/>
                    </a:cubicBezTo>
                    <a:cubicBezTo>
                      <a:pt x="1931" y="8132"/>
                      <a:pt x="1944" y="8091"/>
                      <a:pt x="1917" y="8078"/>
                    </a:cubicBezTo>
                    <a:cubicBezTo>
                      <a:pt x="1890" y="8064"/>
                      <a:pt x="1876" y="8064"/>
                      <a:pt x="1849" y="8050"/>
                    </a:cubicBezTo>
                    <a:cubicBezTo>
                      <a:pt x="1849" y="8050"/>
                      <a:pt x="1849" y="8050"/>
                      <a:pt x="1849" y="8037"/>
                    </a:cubicBezTo>
                    <a:cubicBezTo>
                      <a:pt x="789" y="6909"/>
                      <a:pt x="1006" y="4856"/>
                      <a:pt x="2175" y="3918"/>
                    </a:cubicBezTo>
                    <a:cubicBezTo>
                      <a:pt x="2233" y="3872"/>
                      <a:pt x="2183" y="3787"/>
                      <a:pt x="2125" y="3787"/>
                    </a:cubicBezTo>
                    <a:cubicBezTo>
                      <a:pt x="2115" y="3787"/>
                      <a:pt x="2104" y="3790"/>
                      <a:pt x="2094" y="3796"/>
                    </a:cubicBezTo>
                    <a:cubicBezTo>
                      <a:pt x="775" y="4557"/>
                      <a:pt x="653" y="6678"/>
                      <a:pt x="1496" y="7860"/>
                    </a:cubicBezTo>
                    <a:cubicBezTo>
                      <a:pt x="884" y="7452"/>
                      <a:pt x="449" y="6732"/>
                      <a:pt x="313" y="6012"/>
                    </a:cubicBezTo>
                    <a:cubicBezTo>
                      <a:pt x="218" y="5536"/>
                      <a:pt x="299" y="5087"/>
                      <a:pt x="544" y="4666"/>
                    </a:cubicBezTo>
                    <a:cubicBezTo>
                      <a:pt x="707" y="4394"/>
                      <a:pt x="925" y="4163"/>
                      <a:pt x="1061" y="3864"/>
                    </a:cubicBezTo>
                    <a:cubicBezTo>
                      <a:pt x="1346" y="3280"/>
                      <a:pt x="1061" y="2614"/>
                      <a:pt x="1278" y="2002"/>
                    </a:cubicBezTo>
                    <a:cubicBezTo>
                      <a:pt x="1441" y="1567"/>
                      <a:pt x="1781" y="1186"/>
                      <a:pt x="2230" y="1037"/>
                    </a:cubicBezTo>
                    <a:cubicBezTo>
                      <a:pt x="2356" y="997"/>
                      <a:pt x="2480" y="980"/>
                      <a:pt x="2601" y="980"/>
                    </a:cubicBezTo>
                    <a:cubicBezTo>
                      <a:pt x="2937" y="980"/>
                      <a:pt x="3256" y="1107"/>
                      <a:pt x="3575" y="1227"/>
                    </a:cubicBezTo>
                    <a:cubicBezTo>
                      <a:pt x="3439" y="1363"/>
                      <a:pt x="3317" y="1526"/>
                      <a:pt x="3208" y="1689"/>
                    </a:cubicBezTo>
                    <a:cubicBezTo>
                      <a:pt x="3188" y="1729"/>
                      <a:pt x="3228" y="1777"/>
                      <a:pt x="3266" y="1777"/>
                    </a:cubicBezTo>
                    <a:cubicBezTo>
                      <a:pt x="3279" y="1777"/>
                      <a:pt x="3293" y="1771"/>
                      <a:pt x="3303" y="1757"/>
                    </a:cubicBezTo>
                    <a:cubicBezTo>
                      <a:pt x="4010" y="860"/>
                      <a:pt x="5002" y="425"/>
                      <a:pt x="6103" y="167"/>
                    </a:cubicBezTo>
                    <a:cubicBezTo>
                      <a:pt x="6191" y="142"/>
                      <a:pt x="6163" y="1"/>
                      <a:pt x="60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9"/>
              <p:cNvSpPr/>
              <p:nvPr/>
            </p:nvSpPr>
            <p:spPr>
              <a:xfrm>
                <a:off x="897468" y="3765656"/>
                <a:ext cx="155906" cy="195433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5709" extrusionOk="0">
                    <a:moveTo>
                      <a:pt x="3488" y="1"/>
                    </a:moveTo>
                    <a:cubicBezTo>
                      <a:pt x="3470" y="1"/>
                      <a:pt x="3459" y="27"/>
                      <a:pt x="3480" y="37"/>
                    </a:cubicBezTo>
                    <a:cubicBezTo>
                      <a:pt x="3928" y="431"/>
                      <a:pt x="4486" y="1165"/>
                      <a:pt x="4024" y="1763"/>
                    </a:cubicBezTo>
                    <a:cubicBezTo>
                      <a:pt x="3742" y="2133"/>
                      <a:pt x="3282" y="2172"/>
                      <a:pt x="2828" y="2172"/>
                    </a:cubicBezTo>
                    <a:cubicBezTo>
                      <a:pt x="2707" y="2172"/>
                      <a:pt x="2587" y="2169"/>
                      <a:pt x="2471" y="2169"/>
                    </a:cubicBezTo>
                    <a:cubicBezTo>
                      <a:pt x="2349" y="2169"/>
                      <a:pt x="2231" y="2172"/>
                      <a:pt x="2121" y="2185"/>
                    </a:cubicBezTo>
                    <a:cubicBezTo>
                      <a:pt x="2093" y="2185"/>
                      <a:pt x="2080" y="2198"/>
                      <a:pt x="2066" y="2212"/>
                    </a:cubicBezTo>
                    <a:cubicBezTo>
                      <a:pt x="2175" y="1736"/>
                      <a:pt x="2039" y="1233"/>
                      <a:pt x="1509" y="1070"/>
                    </a:cubicBezTo>
                    <a:cubicBezTo>
                      <a:pt x="1505" y="1068"/>
                      <a:pt x="1502" y="1067"/>
                      <a:pt x="1499" y="1067"/>
                    </a:cubicBezTo>
                    <a:cubicBezTo>
                      <a:pt x="1482" y="1067"/>
                      <a:pt x="1484" y="1097"/>
                      <a:pt x="1495" y="1097"/>
                    </a:cubicBezTo>
                    <a:cubicBezTo>
                      <a:pt x="2325" y="1410"/>
                      <a:pt x="1930" y="2334"/>
                      <a:pt x="1577" y="2823"/>
                    </a:cubicBezTo>
                    <a:cubicBezTo>
                      <a:pt x="1305" y="3204"/>
                      <a:pt x="965" y="3544"/>
                      <a:pt x="680" y="3924"/>
                    </a:cubicBezTo>
                    <a:cubicBezTo>
                      <a:pt x="299" y="4441"/>
                      <a:pt x="0" y="5012"/>
                      <a:pt x="123" y="5664"/>
                    </a:cubicBezTo>
                    <a:cubicBezTo>
                      <a:pt x="129" y="5695"/>
                      <a:pt x="151" y="5709"/>
                      <a:pt x="174" y="5709"/>
                    </a:cubicBezTo>
                    <a:cubicBezTo>
                      <a:pt x="203" y="5709"/>
                      <a:pt x="231" y="5688"/>
                      <a:pt x="231" y="5651"/>
                    </a:cubicBezTo>
                    <a:cubicBezTo>
                      <a:pt x="231" y="4264"/>
                      <a:pt x="1414" y="3653"/>
                      <a:pt x="1958" y="2524"/>
                    </a:cubicBezTo>
                    <a:cubicBezTo>
                      <a:pt x="1998" y="2443"/>
                      <a:pt x="2025" y="2348"/>
                      <a:pt x="2053" y="2253"/>
                    </a:cubicBezTo>
                    <a:cubicBezTo>
                      <a:pt x="2053" y="2280"/>
                      <a:pt x="2080" y="2307"/>
                      <a:pt x="2121" y="2307"/>
                    </a:cubicBezTo>
                    <a:cubicBezTo>
                      <a:pt x="2347" y="2312"/>
                      <a:pt x="2614" y="2334"/>
                      <a:pt x="2884" y="2334"/>
                    </a:cubicBezTo>
                    <a:cubicBezTo>
                      <a:pt x="3422" y="2334"/>
                      <a:pt x="3969" y="2244"/>
                      <a:pt x="4214" y="1736"/>
                    </a:cubicBezTo>
                    <a:cubicBezTo>
                      <a:pt x="4554" y="1043"/>
                      <a:pt x="3996" y="418"/>
                      <a:pt x="3507" y="10"/>
                    </a:cubicBezTo>
                    <a:cubicBezTo>
                      <a:pt x="3500" y="3"/>
                      <a:pt x="3494" y="1"/>
                      <a:pt x="34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9"/>
              <p:cNvSpPr/>
              <p:nvPr/>
            </p:nvSpPr>
            <p:spPr>
              <a:xfrm>
                <a:off x="864877" y="3803450"/>
                <a:ext cx="56727" cy="13966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4080" extrusionOk="0">
                    <a:moveTo>
                      <a:pt x="1544" y="0"/>
                    </a:moveTo>
                    <a:cubicBezTo>
                      <a:pt x="1521" y="0"/>
                      <a:pt x="1498" y="10"/>
                      <a:pt x="1482" y="34"/>
                    </a:cubicBezTo>
                    <a:cubicBezTo>
                      <a:pt x="776" y="1135"/>
                      <a:pt x="1" y="2712"/>
                      <a:pt x="544" y="4030"/>
                    </a:cubicBezTo>
                    <a:cubicBezTo>
                      <a:pt x="557" y="4063"/>
                      <a:pt x="592" y="4080"/>
                      <a:pt x="623" y="4080"/>
                    </a:cubicBezTo>
                    <a:cubicBezTo>
                      <a:pt x="657" y="4080"/>
                      <a:pt x="687" y="4059"/>
                      <a:pt x="680" y="4017"/>
                    </a:cubicBezTo>
                    <a:cubicBezTo>
                      <a:pt x="585" y="3269"/>
                      <a:pt x="517" y="2617"/>
                      <a:pt x="735" y="1883"/>
                    </a:cubicBezTo>
                    <a:cubicBezTo>
                      <a:pt x="925" y="1244"/>
                      <a:pt x="1238" y="659"/>
                      <a:pt x="1618" y="116"/>
                    </a:cubicBezTo>
                    <a:cubicBezTo>
                      <a:pt x="1657" y="58"/>
                      <a:pt x="1600" y="0"/>
                      <a:pt x="1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9"/>
              <p:cNvSpPr/>
              <p:nvPr/>
            </p:nvSpPr>
            <p:spPr>
              <a:xfrm>
                <a:off x="1411180" y="3577405"/>
                <a:ext cx="125437" cy="309496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9041" extrusionOk="0">
                    <a:moveTo>
                      <a:pt x="3582" y="0"/>
                    </a:moveTo>
                    <a:cubicBezTo>
                      <a:pt x="3545" y="0"/>
                      <a:pt x="3506" y="21"/>
                      <a:pt x="3493" y="58"/>
                    </a:cubicBezTo>
                    <a:cubicBezTo>
                      <a:pt x="3317" y="575"/>
                      <a:pt x="2773" y="711"/>
                      <a:pt x="2460" y="1105"/>
                    </a:cubicBezTo>
                    <a:cubicBezTo>
                      <a:pt x="2256" y="1350"/>
                      <a:pt x="2148" y="1649"/>
                      <a:pt x="2134" y="1948"/>
                    </a:cubicBezTo>
                    <a:cubicBezTo>
                      <a:pt x="2120" y="2247"/>
                      <a:pt x="2188" y="2505"/>
                      <a:pt x="2107" y="2790"/>
                    </a:cubicBezTo>
                    <a:cubicBezTo>
                      <a:pt x="2025" y="3062"/>
                      <a:pt x="1876" y="3239"/>
                      <a:pt x="1672" y="3429"/>
                    </a:cubicBezTo>
                    <a:cubicBezTo>
                      <a:pt x="1332" y="3715"/>
                      <a:pt x="992" y="3959"/>
                      <a:pt x="720" y="4326"/>
                    </a:cubicBezTo>
                    <a:cubicBezTo>
                      <a:pt x="218" y="5006"/>
                      <a:pt x="0" y="5849"/>
                      <a:pt x="0" y="6691"/>
                    </a:cubicBezTo>
                    <a:cubicBezTo>
                      <a:pt x="0" y="7439"/>
                      <a:pt x="82" y="8513"/>
                      <a:pt x="707" y="9029"/>
                    </a:cubicBezTo>
                    <a:cubicBezTo>
                      <a:pt x="715" y="9037"/>
                      <a:pt x="724" y="9041"/>
                      <a:pt x="732" y="9041"/>
                    </a:cubicBezTo>
                    <a:cubicBezTo>
                      <a:pt x="752" y="9041"/>
                      <a:pt x="767" y="9021"/>
                      <a:pt x="748" y="9002"/>
                    </a:cubicBezTo>
                    <a:cubicBezTo>
                      <a:pt x="150" y="8173"/>
                      <a:pt x="68" y="6841"/>
                      <a:pt x="258" y="5876"/>
                    </a:cubicBezTo>
                    <a:cubicBezTo>
                      <a:pt x="449" y="4924"/>
                      <a:pt x="965" y="4258"/>
                      <a:pt x="1699" y="3660"/>
                    </a:cubicBezTo>
                    <a:cubicBezTo>
                      <a:pt x="1930" y="3470"/>
                      <a:pt x="2175" y="3253"/>
                      <a:pt x="2284" y="2954"/>
                    </a:cubicBezTo>
                    <a:cubicBezTo>
                      <a:pt x="2420" y="2627"/>
                      <a:pt x="2311" y="2301"/>
                      <a:pt x="2324" y="1948"/>
                    </a:cubicBezTo>
                    <a:cubicBezTo>
                      <a:pt x="2365" y="1268"/>
                      <a:pt x="2827" y="1064"/>
                      <a:pt x="3289" y="684"/>
                    </a:cubicBezTo>
                    <a:cubicBezTo>
                      <a:pt x="3493" y="521"/>
                      <a:pt x="3629" y="344"/>
                      <a:pt x="3656" y="86"/>
                    </a:cubicBezTo>
                    <a:cubicBezTo>
                      <a:pt x="3664" y="27"/>
                      <a:pt x="3624" y="0"/>
                      <a:pt x="35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9"/>
              <p:cNvSpPr/>
              <p:nvPr/>
            </p:nvSpPr>
            <p:spPr>
              <a:xfrm>
                <a:off x="1379069" y="3611194"/>
                <a:ext cx="82849" cy="133404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897" extrusionOk="0">
                    <a:moveTo>
                      <a:pt x="2274" y="1"/>
                    </a:moveTo>
                    <a:cubicBezTo>
                      <a:pt x="2246" y="1"/>
                      <a:pt x="2221" y="16"/>
                      <a:pt x="2216" y="50"/>
                    </a:cubicBezTo>
                    <a:cubicBezTo>
                      <a:pt x="2053" y="798"/>
                      <a:pt x="2107" y="1559"/>
                      <a:pt x="1808" y="2293"/>
                    </a:cubicBezTo>
                    <a:cubicBezTo>
                      <a:pt x="1550" y="2959"/>
                      <a:pt x="1033" y="3516"/>
                      <a:pt x="354" y="3747"/>
                    </a:cubicBezTo>
                    <a:cubicBezTo>
                      <a:pt x="354" y="3666"/>
                      <a:pt x="299" y="3598"/>
                      <a:pt x="204" y="3598"/>
                    </a:cubicBezTo>
                    <a:cubicBezTo>
                      <a:pt x="0" y="3598"/>
                      <a:pt x="0" y="3897"/>
                      <a:pt x="204" y="3897"/>
                    </a:cubicBezTo>
                    <a:cubicBezTo>
                      <a:pt x="286" y="3897"/>
                      <a:pt x="326" y="3856"/>
                      <a:pt x="340" y="3802"/>
                    </a:cubicBezTo>
                    <a:cubicBezTo>
                      <a:pt x="1957" y="3557"/>
                      <a:pt x="2420" y="1436"/>
                      <a:pt x="2365" y="77"/>
                    </a:cubicBezTo>
                    <a:cubicBezTo>
                      <a:pt x="2357" y="30"/>
                      <a:pt x="2313" y="1"/>
                      <a:pt x="22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9"/>
              <p:cNvSpPr/>
              <p:nvPr/>
            </p:nvSpPr>
            <p:spPr>
              <a:xfrm>
                <a:off x="1446543" y="3573537"/>
                <a:ext cx="198974" cy="236992"/>
              </a:xfrm>
              <a:custGeom>
                <a:avLst/>
                <a:gdLst/>
                <a:ahLst/>
                <a:cxnLst/>
                <a:rect l="l" t="t" r="r" b="b"/>
                <a:pathLst>
                  <a:path w="5812" h="6923" extrusionOk="0">
                    <a:moveTo>
                      <a:pt x="4206" y="0"/>
                    </a:moveTo>
                    <a:cubicBezTo>
                      <a:pt x="3640" y="0"/>
                      <a:pt x="2968" y="696"/>
                      <a:pt x="2610" y="1055"/>
                    </a:cubicBezTo>
                    <a:cubicBezTo>
                      <a:pt x="2420" y="1245"/>
                      <a:pt x="2216" y="1449"/>
                      <a:pt x="2175" y="1707"/>
                    </a:cubicBezTo>
                    <a:cubicBezTo>
                      <a:pt x="2148" y="1857"/>
                      <a:pt x="2188" y="2006"/>
                      <a:pt x="2188" y="2169"/>
                    </a:cubicBezTo>
                    <a:cubicBezTo>
                      <a:pt x="2175" y="2496"/>
                      <a:pt x="2012" y="2754"/>
                      <a:pt x="1794" y="2999"/>
                    </a:cubicBezTo>
                    <a:cubicBezTo>
                      <a:pt x="1278" y="3610"/>
                      <a:pt x="693" y="4100"/>
                      <a:pt x="381" y="4861"/>
                    </a:cubicBezTo>
                    <a:cubicBezTo>
                      <a:pt x="163" y="5391"/>
                      <a:pt x="0" y="6111"/>
                      <a:pt x="449" y="6560"/>
                    </a:cubicBezTo>
                    <a:cubicBezTo>
                      <a:pt x="706" y="6818"/>
                      <a:pt x="1008" y="6923"/>
                      <a:pt x="1326" y="6923"/>
                    </a:cubicBezTo>
                    <a:cubicBezTo>
                      <a:pt x="2298" y="6923"/>
                      <a:pt x="3423" y="5938"/>
                      <a:pt x="3915" y="5323"/>
                    </a:cubicBezTo>
                    <a:cubicBezTo>
                      <a:pt x="4377" y="4752"/>
                      <a:pt x="4676" y="4100"/>
                      <a:pt x="4812" y="3393"/>
                    </a:cubicBezTo>
                    <a:cubicBezTo>
                      <a:pt x="4907" y="2931"/>
                      <a:pt x="4948" y="2441"/>
                      <a:pt x="5070" y="1979"/>
                    </a:cubicBezTo>
                    <a:cubicBezTo>
                      <a:pt x="5206" y="1476"/>
                      <a:pt x="5451" y="1123"/>
                      <a:pt x="5777" y="729"/>
                    </a:cubicBezTo>
                    <a:cubicBezTo>
                      <a:pt x="5812" y="694"/>
                      <a:pt x="5776" y="628"/>
                      <a:pt x="5731" y="628"/>
                    </a:cubicBezTo>
                    <a:cubicBezTo>
                      <a:pt x="5724" y="628"/>
                      <a:pt x="5716" y="630"/>
                      <a:pt x="5709" y="634"/>
                    </a:cubicBezTo>
                    <a:cubicBezTo>
                      <a:pt x="4662" y="1218"/>
                      <a:pt x="4812" y="2808"/>
                      <a:pt x="4526" y="3773"/>
                    </a:cubicBezTo>
                    <a:cubicBezTo>
                      <a:pt x="4159" y="5037"/>
                      <a:pt x="2950" y="6424"/>
                      <a:pt x="1618" y="6682"/>
                    </a:cubicBezTo>
                    <a:cubicBezTo>
                      <a:pt x="1526" y="6700"/>
                      <a:pt x="1433" y="6710"/>
                      <a:pt x="1343" y="6710"/>
                    </a:cubicBezTo>
                    <a:cubicBezTo>
                      <a:pt x="831" y="6710"/>
                      <a:pt x="377" y="6417"/>
                      <a:pt x="353" y="5839"/>
                    </a:cubicBezTo>
                    <a:cubicBezTo>
                      <a:pt x="340" y="5459"/>
                      <a:pt x="489" y="5037"/>
                      <a:pt x="653" y="4711"/>
                    </a:cubicBezTo>
                    <a:cubicBezTo>
                      <a:pt x="965" y="4086"/>
                      <a:pt x="1482" y="3651"/>
                      <a:pt x="1930" y="3135"/>
                    </a:cubicBezTo>
                    <a:cubicBezTo>
                      <a:pt x="2066" y="2971"/>
                      <a:pt x="2188" y="2795"/>
                      <a:pt x="2270" y="2604"/>
                    </a:cubicBezTo>
                    <a:cubicBezTo>
                      <a:pt x="2379" y="2346"/>
                      <a:pt x="2311" y="2129"/>
                      <a:pt x="2338" y="1857"/>
                    </a:cubicBezTo>
                    <a:cubicBezTo>
                      <a:pt x="2365" y="1422"/>
                      <a:pt x="2800" y="1082"/>
                      <a:pt x="3113" y="824"/>
                    </a:cubicBezTo>
                    <a:cubicBezTo>
                      <a:pt x="3374" y="602"/>
                      <a:pt x="3874" y="128"/>
                      <a:pt x="4251" y="128"/>
                    </a:cubicBezTo>
                    <a:cubicBezTo>
                      <a:pt x="4266" y="128"/>
                      <a:pt x="4281" y="129"/>
                      <a:pt x="4295" y="131"/>
                    </a:cubicBezTo>
                    <a:cubicBezTo>
                      <a:pt x="4299" y="131"/>
                      <a:pt x="4302" y="132"/>
                      <a:pt x="4305" y="132"/>
                    </a:cubicBezTo>
                    <a:cubicBezTo>
                      <a:pt x="4364" y="132"/>
                      <a:pt x="4373" y="21"/>
                      <a:pt x="4309" y="8"/>
                    </a:cubicBezTo>
                    <a:cubicBezTo>
                      <a:pt x="4275" y="3"/>
                      <a:pt x="4241" y="0"/>
                      <a:pt x="4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9"/>
              <p:cNvSpPr/>
              <p:nvPr/>
            </p:nvSpPr>
            <p:spPr>
              <a:xfrm>
                <a:off x="1508883" y="3579596"/>
                <a:ext cx="117015" cy="163392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4773" extrusionOk="0">
                    <a:moveTo>
                      <a:pt x="2469" y="0"/>
                    </a:moveTo>
                    <a:cubicBezTo>
                      <a:pt x="2452" y="0"/>
                      <a:pt x="2435" y="6"/>
                      <a:pt x="2420" y="22"/>
                    </a:cubicBezTo>
                    <a:cubicBezTo>
                      <a:pt x="1672" y="701"/>
                      <a:pt x="993" y="1462"/>
                      <a:pt x="612" y="2400"/>
                    </a:cubicBezTo>
                    <a:cubicBezTo>
                      <a:pt x="395" y="2944"/>
                      <a:pt x="0" y="4154"/>
                      <a:pt x="544" y="4643"/>
                    </a:cubicBezTo>
                    <a:cubicBezTo>
                      <a:pt x="647" y="4734"/>
                      <a:pt x="753" y="4772"/>
                      <a:pt x="858" y="4772"/>
                    </a:cubicBezTo>
                    <a:cubicBezTo>
                      <a:pt x="1336" y="4772"/>
                      <a:pt x="1807" y="3976"/>
                      <a:pt x="1985" y="3664"/>
                    </a:cubicBezTo>
                    <a:cubicBezTo>
                      <a:pt x="2556" y="2631"/>
                      <a:pt x="2529" y="1408"/>
                      <a:pt x="3385" y="538"/>
                    </a:cubicBezTo>
                    <a:cubicBezTo>
                      <a:pt x="3418" y="505"/>
                      <a:pt x="3389" y="445"/>
                      <a:pt x="3347" y="445"/>
                    </a:cubicBezTo>
                    <a:cubicBezTo>
                      <a:pt x="3338" y="445"/>
                      <a:pt x="3327" y="449"/>
                      <a:pt x="3317" y="457"/>
                    </a:cubicBezTo>
                    <a:cubicBezTo>
                      <a:pt x="2787" y="756"/>
                      <a:pt x="2569" y="1326"/>
                      <a:pt x="2420" y="1884"/>
                    </a:cubicBezTo>
                    <a:cubicBezTo>
                      <a:pt x="2284" y="2346"/>
                      <a:pt x="2189" y="2808"/>
                      <a:pt x="1985" y="3243"/>
                    </a:cubicBezTo>
                    <a:cubicBezTo>
                      <a:pt x="1822" y="3583"/>
                      <a:pt x="1591" y="4099"/>
                      <a:pt x="1278" y="4330"/>
                    </a:cubicBezTo>
                    <a:cubicBezTo>
                      <a:pt x="1089" y="4466"/>
                      <a:pt x="943" y="4523"/>
                      <a:pt x="830" y="4523"/>
                    </a:cubicBezTo>
                    <a:cubicBezTo>
                      <a:pt x="392" y="4523"/>
                      <a:pt x="466" y="3665"/>
                      <a:pt x="531" y="3297"/>
                    </a:cubicBezTo>
                    <a:cubicBezTo>
                      <a:pt x="599" y="2876"/>
                      <a:pt x="748" y="2468"/>
                      <a:pt x="952" y="2074"/>
                    </a:cubicBezTo>
                    <a:cubicBezTo>
                      <a:pt x="1332" y="1326"/>
                      <a:pt x="1903" y="701"/>
                      <a:pt x="2529" y="130"/>
                    </a:cubicBezTo>
                    <a:cubicBezTo>
                      <a:pt x="2581" y="78"/>
                      <a:pt x="2528" y="0"/>
                      <a:pt x="24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9"/>
              <p:cNvSpPr/>
              <p:nvPr/>
            </p:nvSpPr>
            <p:spPr>
              <a:xfrm>
                <a:off x="1640580" y="3632076"/>
                <a:ext cx="91476" cy="134910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3941" extrusionOk="0">
                    <a:moveTo>
                      <a:pt x="1691" y="1"/>
                    </a:moveTo>
                    <a:cubicBezTo>
                      <a:pt x="1662" y="1"/>
                      <a:pt x="1631" y="18"/>
                      <a:pt x="1631" y="52"/>
                    </a:cubicBezTo>
                    <a:cubicBezTo>
                      <a:pt x="1509" y="1003"/>
                      <a:pt x="856" y="1724"/>
                      <a:pt x="489" y="2580"/>
                    </a:cubicBezTo>
                    <a:cubicBezTo>
                      <a:pt x="340" y="2920"/>
                      <a:pt x="0" y="3790"/>
                      <a:pt x="598" y="3925"/>
                    </a:cubicBezTo>
                    <a:cubicBezTo>
                      <a:pt x="641" y="3936"/>
                      <a:pt x="684" y="3941"/>
                      <a:pt x="726" y="3941"/>
                    </a:cubicBezTo>
                    <a:cubicBezTo>
                      <a:pt x="1238" y="3941"/>
                      <a:pt x="1649" y="3216"/>
                      <a:pt x="1862" y="2852"/>
                    </a:cubicBezTo>
                    <a:cubicBezTo>
                      <a:pt x="2297" y="2104"/>
                      <a:pt x="2610" y="1234"/>
                      <a:pt x="2664" y="364"/>
                    </a:cubicBezTo>
                    <a:cubicBezTo>
                      <a:pt x="2672" y="310"/>
                      <a:pt x="2627" y="278"/>
                      <a:pt x="2581" y="278"/>
                    </a:cubicBezTo>
                    <a:cubicBezTo>
                      <a:pt x="2547" y="278"/>
                      <a:pt x="2513" y="296"/>
                      <a:pt x="2501" y="337"/>
                    </a:cubicBezTo>
                    <a:cubicBezTo>
                      <a:pt x="2365" y="1017"/>
                      <a:pt x="2216" y="1656"/>
                      <a:pt x="1930" y="2281"/>
                    </a:cubicBezTo>
                    <a:cubicBezTo>
                      <a:pt x="1781" y="2593"/>
                      <a:pt x="1604" y="2906"/>
                      <a:pt x="1400" y="3178"/>
                    </a:cubicBezTo>
                    <a:cubicBezTo>
                      <a:pt x="1305" y="3314"/>
                      <a:pt x="1196" y="3491"/>
                      <a:pt x="1060" y="3572"/>
                    </a:cubicBezTo>
                    <a:cubicBezTo>
                      <a:pt x="992" y="3646"/>
                      <a:pt x="919" y="3683"/>
                      <a:pt x="842" y="3683"/>
                    </a:cubicBezTo>
                    <a:cubicBezTo>
                      <a:pt x="721" y="3683"/>
                      <a:pt x="590" y="3592"/>
                      <a:pt x="449" y="3409"/>
                    </a:cubicBezTo>
                    <a:cubicBezTo>
                      <a:pt x="449" y="3287"/>
                      <a:pt x="462" y="3178"/>
                      <a:pt x="503" y="3069"/>
                    </a:cubicBezTo>
                    <a:cubicBezTo>
                      <a:pt x="748" y="1995"/>
                      <a:pt x="1590" y="1166"/>
                      <a:pt x="1740" y="52"/>
                    </a:cubicBezTo>
                    <a:cubicBezTo>
                      <a:pt x="1747" y="18"/>
                      <a:pt x="1719" y="1"/>
                      <a:pt x="1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9"/>
              <p:cNvSpPr/>
              <p:nvPr/>
            </p:nvSpPr>
            <p:spPr>
              <a:xfrm>
                <a:off x="1412104" y="3802458"/>
                <a:ext cx="271312" cy="122278"/>
              </a:xfrm>
              <a:custGeom>
                <a:avLst/>
                <a:gdLst/>
                <a:ahLst/>
                <a:cxnLst/>
                <a:rect l="l" t="t" r="r" b="b"/>
                <a:pathLst>
                  <a:path w="7925" h="3572" extrusionOk="0">
                    <a:moveTo>
                      <a:pt x="1078" y="0"/>
                    </a:moveTo>
                    <a:cubicBezTo>
                      <a:pt x="960" y="0"/>
                      <a:pt x="849" y="81"/>
                      <a:pt x="748" y="199"/>
                    </a:cubicBezTo>
                    <a:cubicBezTo>
                      <a:pt x="0" y="1082"/>
                      <a:pt x="952" y="2224"/>
                      <a:pt x="1292" y="3040"/>
                    </a:cubicBezTo>
                    <a:cubicBezTo>
                      <a:pt x="1300" y="3062"/>
                      <a:pt x="1319" y="3071"/>
                      <a:pt x="1340" y="3071"/>
                    </a:cubicBezTo>
                    <a:cubicBezTo>
                      <a:pt x="1382" y="3071"/>
                      <a:pt x="1432" y="3031"/>
                      <a:pt x="1414" y="2985"/>
                    </a:cubicBezTo>
                    <a:cubicBezTo>
                      <a:pt x="1278" y="2605"/>
                      <a:pt x="1074" y="2238"/>
                      <a:pt x="911" y="1871"/>
                    </a:cubicBezTo>
                    <a:cubicBezTo>
                      <a:pt x="802" y="1599"/>
                      <a:pt x="707" y="1327"/>
                      <a:pt x="707" y="1028"/>
                    </a:cubicBezTo>
                    <a:cubicBezTo>
                      <a:pt x="695" y="874"/>
                      <a:pt x="766" y="252"/>
                      <a:pt x="1066" y="252"/>
                    </a:cubicBezTo>
                    <a:cubicBezTo>
                      <a:pt x="1109" y="252"/>
                      <a:pt x="1157" y="265"/>
                      <a:pt x="1210" y="294"/>
                    </a:cubicBezTo>
                    <a:cubicBezTo>
                      <a:pt x="1319" y="362"/>
                      <a:pt x="1414" y="756"/>
                      <a:pt x="1468" y="865"/>
                    </a:cubicBezTo>
                    <a:cubicBezTo>
                      <a:pt x="1563" y="1082"/>
                      <a:pt x="1672" y="1286"/>
                      <a:pt x="1781" y="1490"/>
                    </a:cubicBezTo>
                    <a:cubicBezTo>
                      <a:pt x="1985" y="1830"/>
                      <a:pt x="2216" y="2170"/>
                      <a:pt x="2488" y="2455"/>
                    </a:cubicBezTo>
                    <a:cubicBezTo>
                      <a:pt x="2998" y="2966"/>
                      <a:pt x="3634" y="3300"/>
                      <a:pt x="4348" y="3300"/>
                    </a:cubicBezTo>
                    <a:cubicBezTo>
                      <a:pt x="4376" y="3300"/>
                      <a:pt x="4403" y="3299"/>
                      <a:pt x="4431" y="3298"/>
                    </a:cubicBezTo>
                    <a:cubicBezTo>
                      <a:pt x="4866" y="3271"/>
                      <a:pt x="5288" y="3148"/>
                      <a:pt x="5695" y="3026"/>
                    </a:cubicBezTo>
                    <a:cubicBezTo>
                      <a:pt x="5926" y="2958"/>
                      <a:pt x="6158" y="2877"/>
                      <a:pt x="6402" y="2822"/>
                    </a:cubicBezTo>
                    <a:cubicBezTo>
                      <a:pt x="6565" y="2781"/>
                      <a:pt x="6728" y="2754"/>
                      <a:pt x="6892" y="2741"/>
                    </a:cubicBezTo>
                    <a:cubicBezTo>
                      <a:pt x="6926" y="2736"/>
                      <a:pt x="6960" y="2733"/>
                      <a:pt x="6993" y="2733"/>
                    </a:cubicBezTo>
                    <a:cubicBezTo>
                      <a:pt x="7304" y="2733"/>
                      <a:pt x="7512" y="2967"/>
                      <a:pt x="7598" y="3434"/>
                    </a:cubicBezTo>
                    <a:cubicBezTo>
                      <a:pt x="7570" y="3509"/>
                      <a:pt x="7626" y="3571"/>
                      <a:pt x="7682" y="3571"/>
                    </a:cubicBezTo>
                    <a:cubicBezTo>
                      <a:pt x="7706" y="3571"/>
                      <a:pt x="7731" y="3559"/>
                      <a:pt x="7748" y="3529"/>
                    </a:cubicBezTo>
                    <a:cubicBezTo>
                      <a:pt x="7925" y="3244"/>
                      <a:pt x="7857" y="2904"/>
                      <a:pt x="7571" y="2700"/>
                    </a:cubicBezTo>
                    <a:cubicBezTo>
                      <a:pt x="7402" y="2584"/>
                      <a:pt x="7199" y="2542"/>
                      <a:pt x="6988" y="2542"/>
                    </a:cubicBezTo>
                    <a:cubicBezTo>
                      <a:pt x="6707" y="2542"/>
                      <a:pt x="6412" y="2616"/>
                      <a:pt x="6171" y="2686"/>
                    </a:cubicBezTo>
                    <a:cubicBezTo>
                      <a:pt x="5555" y="2840"/>
                      <a:pt x="4948" y="3101"/>
                      <a:pt x="4320" y="3101"/>
                    </a:cubicBezTo>
                    <a:cubicBezTo>
                      <a:pt x="4173" y="3101"/>
                      <a:pt x="4024" y="3087"/>
                      <a:pt x="3874" y="3053"/>
                    </a:cubicBezTo>
                    <a:cubicBezTo>
                      <a:pt x="3113" y="2877"/>
                      <a:pt x="2542" y="2319"/>
                      <a:pt x="2121" y="1681"/>
                    </a:cubicBezTo>
                    <a:cubicBezTo>
                      <a:pt x="1944" y="1422"/>
                      <a:pt x="1808" y="1137"/>
                      <a:pt x="1672" y="851"/>
                    </a:cubicBezTo>
                    <a:cubicBezTo>
                      <a:pt x="1563" y="634"/>
                      <a:pt x="1482" y="281"/>
                      <a:pt x="1305" y="104"/>
                    </a:cubicBezTo>
                    <a:cubicBezTo>
                      <a:pt x="1227" y="31"/>
                      <a:pt x="1151" y="0"/>
                      <a:pt x="10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9"/>
              <p:cNvSpPr/>
              <p:nvPr/>
            </p:nvSpPr>
            <p:spPr>
              <a:xfrm>
                <a:off x="1503303" y="3804546"/>
                <a:ext cx="139645" cy="90374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2640" extrusionOk="0">
                    <a:moveTo>
                      <a:pt x="594" y="1"/>
                    </a:moveTo>
                    <a:cubicBezTo>
                      <a:pt x="586" y="1"/>
                      <a:pt x="576" y="5"/>
                      <a:pt x="571" y="16"/>
                    </a:cubicBezTo>
                    <a:cubicBezTo>
                      <a:pt x="313" y="587"/>
                      <a:pt x="0" y="1280"/>
                      <a:pt x="313" y="1905"/>
                    </a:cubicBezTo>
                    <a:cubicBezTo>
                      <a:pt x="544" y="2394"/>
                      <a:pt x="1074" y="2625"/>
                      <a:pt x="1591" y="2639"/>
                    </a:cubicBezTo>
                    <a:cubicBezTo>
                      <a:pt x="1598" y="2639"/>
                      <a:pt x="1605" y="2639"/>
                      <a:pt x="1612" y="2639"/>
                    </a:cubicBezTo>
                    <a:cubicBezTo>
                      <a:pt x="2748" y="2639"/>
                      <a:pt x="4037" y="1558"/>
                      <a:pt x="4078" y="383"/>
                    </a:cubicBezTo>
                    <a:cubicBezTo>
                      <a:pt x="4078" y="338"/>
                      <a:pt x="4045" y="318"/>
                      <a:pt x="4011" y="318"/>
                    </a:cubicBezTo>
                    <a:cubicBezTo>
                      <a:pt x="3983" y="318"/>
                      <a:pt x="3954" y="331"/>
                      <a:pt x="3942" y="355"/>
                    </a:cubicBezTo>
                    <a:cubicBezTo>
                      <a:pt x="3589" y="1293"/>
                      <a:pt x="3099" y="2109"/>
                      <a:pt x="2066" y="2381"/>
                    </a:cubicBezTo>
                    <a:cubicBezTo>
                      <a:pt x="1913" y="2420"/>
                      <a:pt x="1751" y="2441"/>
                      <a:pt x="1590" y="2441"/>
                    </a:cubicBezTo>
                    <a:cubicBezTo>
                      <a:pt x="1137" y="2441"/>
                      <a:pt x="690" y="2272"/>
                      <a:pt x="449" y="1851"/>
                    </a:cubicBezTo>
                    <a:cubicBezTo>
                      <a:pt x="109" y="1280"/>
                      <a:pt x="381" y="587"/>
                      <a:pt x="612" y="29"/>
                    </a:cubicBezTo>
                    <a:cubicBezTo>
                      <a:pt x="620" y="12"/>
                      <a:pt x="608" y="1"/>
                      <a:pt x="5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9"/>
              <p:cNvSpPr/>
              <p:nvPr/>
            </p:nvSpPr>
            <p:spPr>
              <a:xfrm>
                <a:off x="1462599" y="3882736"/>
                <a:ext cx="200823" cy="78016"/>
              </a:xfrm>
              <a:custGeom>
                <a:avLst/>
                <a:gdLst/>
                <a:ahLst/>
                <a:cxnLst/>
                <a:rect l="l" t="t" r="r" b="b"/>
                <a:pathLst>
                  <a:path w="5866" h="2279" extrusionOk="0">
                    <a:moveTo>
                      <a:pt x="437" y="0"/>
                    </a:moveTo>
                    <a:cubicBezTo>
                      <a:pt x="1" y="0"/>
                      <a:pt x="158" y="836"/>
                      <a:pt x="238" y="1048"/>
                    </a:cubicBezTo>
                    <a:cubicBezTo>
                      <a:pt x="254" y="1076"/>
                      <a:pt x="282" y="1087"/>
                      <a:pt x="307" y="1087"/>
                    </a:cubicBezTo>
                    <a:cubicBezTo>
                      <a:pt x="344" y="1087"/>
                      <a:pt x="376" y="1061"/>
                      <a:pt x="360" y="1021"/>
                    </a:cubicBezTo>
                    <a:cubicBezTo>
                      <a:pt x="251" y="749"/>
                      <a:pt x="224" y="627"/>
                      <a:pt x="415" y="409"/>
                    </a:cubicBezTo>
                    <a:cubicBezTo>
                      <a:pt x="502" y="299"/>
                      <a:pt x="555" y="256"/>
                      <a:pt x="599" y="256"/>
                    </a:cubicBezTo>
                    <a:cubicBezTo>
                      <a:pt x="663" y="256"/>
                      <a:pt x="709" y="350"/>
                      <a:pt x="822" y="464"/>
                    </a:cubicBezTo>
                    <a:cubicBezTo>
                      <a:pt x="1040" y="668"/>
                      <a:pt x="1257" y="871"/>
                      <a:pt x="1488" y="1048"/>
                    </a:cubicBezTo>
                    <a:cubicBezTo>
                      <a:pt x="1828" y="1334"/>
                      <a:pt x="2195" y="1565"/>
                      <a:pt x="2644" y="1619"/>
                    </a:cubicBezTo>
                    <a:cubicBezTo>
                      <a:pt x="2733" y="1631"/>
                      <a:pt x="2822" y="1637"/>
                      <a:pt x="2911" y="1637"/>
                    </a:cubicBezTo>
                    <a:cubicBezTo>
                      <a:pt x="3310" y="1637"/>
                      <a:pt x="3707" y="1524"/>
                      <a:pt x="4084" y="1402"/>
                    </a:cubicBezTo>
                    <a:cubicBezTo>
                      <a:pt x="4260" y="1352"/>
                      <a:pt x="4664" y="1152"/>
                      <a:pt x="4887" y="1152"/>
                    </a:cubicBezTo>
                    <a:cubicBezTo>
                      <a:pt x="4906" y="1152"/>
                      <a:pt x="4924" y="1154"/>
                      <a:pt x="4941" y="1157"/>
                    </a:cubicBezTo>
                    <a:lnTo>
                      <a:pt x="5335" y="1524"/>
                    </a:lnTo>
                    <a:lnTo>
                      <a:pt x="5294" y="1687"/>
                    </a:lnTo>
                    <a:cubicBezTo>
                      <a:pt x="5267" y="1850"/>
                      <a:pt x="5172" y="2040"/>
                      <a:pt x="5118" y="2190"/>
                    </a:cubicBezTo>
                    <a:cubicBezTo>
                      <a:pt x="5100" y="2243"/>
                      <a:pt x="5145" y="2279"/>
                      <a:pt x="5190" y="2279"/>
                    </a:cubicBezTo>
                    <a:cubicBezTo>
                      <a:pt x="5215" y="2279"/>
                      <a:pt x="5239" y="2268"/>
                      <a:pt x="5253" y="2244"/>
                    </a:cubicBezTo>
                    <a:cubicBezTo>
                      <a:pt x="5498" y="1932"/>
                      <a:pt x="5865" y="1035"/>
                      <a:pt x="5240" y="939"/>
                    </a:cubicBezTo>
                    <a:cubicBezTo>
                      <a:pt x="5202" y="933"/>
                      <a:pt x="5164" y="930"/>
                      <a:pt x="5125" y="930"/>
                    </a:cubicBezTo>
                    <a:cubicBezTo>
                      <a:pt x="4822" y="930"/>
                      <a:pt x="4472" y="1100"/>
                      <a:pt x="4207" y="1184"/>
                    </a:cubicBezTo>
                    <a:cubicBezTo>
                      <a:pt x="3771" y="1325"/>
                      <a:pt x="3336" y="1467"/>
                      <a:pt x="2883" y="1467"/>
                    </a:cubicBezTo>
                    <a:cubicBezTo>
                      <a:pt x="2812" y="1467"/>
                      <a:pt x="2742" y="1463"/>
                      <a:pt x="2671" y="1456"/>
                    </a:cubicBezTo>
                    <a:cubicBezTo>
                      <a:pt x="2059" y="1388"/>
                      <a:pt x="1624" y="980"/>
                      <a:pt x="1189" y="600"/>
                    </a:cubicBezTo>
                    <a:cubicBezTo>
                      <a:pt x="1013" y="436"/>
                      <a:pt x="727" y="29"/>
                      <a:pt x="469" y="2"/>
                    </a:cubicBezTo>
                    <a:cubicBezTo>
                      <a:pt x="458" y="1"/>
                      <a:pt x="448" y="0"/>
                      <a:pt x="4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9"/>
              <p:cNvSpPr/>
              <p:nvPr/>
            </p:nvSpPr>
            <p:spPr>
              <a:xfrm>
                <a:off x="1661052" y="3755557"/>
                <a:ext cx="98802" cy="161749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4725" extrusionOk="0">
                    <a:moveTo>
                      <a:pt x="2785" y="0"/>
                    </a:moveTo>
                    <a:cubicBezTo>
                      <a:pt x="2758" y="0"/>
                      <a:pt x="2733" y="14"/>
                      <a:pt x="2719" y="47"/>
                    </a:cubicBezTo>
                    <a:cubicBezTo>
                      <a:pt x="2447" y="658"/>
                      <a:pt x="1971" y="1052"/>
                      <a:pt x="1427" y="1419"/>
                    </a:cubicBezTo>
                    <a:cubicBezTo>
                      <a:pt x="1020" y="1691"/>
                      <a:pt x="517" y="1936"/>
                      <a:pt x="245" y="2357"/>
                    </a:cubicBezTo>
                    <a:cubicBezTo>
                      <a:pt x="54" y="2670"/>
                      <a:pt x="0" y="3064"/>
                      <a:pt x="218" y="3377"/>
                    </a:cubicBezTo>
                    <a:cubicBezTo>
                      <a:pt x="299" y="3513"/>
                      <a:pt x="421" y="3608"/>
                      <a:pt x="544" y="3703"/>
                    </a:cubicBezTo>
                    <a:cubicBezTo>
                      <a:pt x="897" y="3988"/>
                      <a:pt x="1155" y="4247"/>
                      <a:pt x="1332" y="4695"/>
                    </a:cubicBezTo>
                    <a:cubicBezTo>
                      <a:pt x="1338" y="4714"/>
                      <a:pt x="1356" y="4724"/>
                      <a:pt x="1373" y="4724"/>
                    </a:cubicBezTo>
                    <a:cubicBezTo>
                      <a:pt x="1391" y="4724"/>
                      <a:pt x="1407" y="4711"/>
                      <a:pt x="1400" y="4682"/>
                    </a:cubicBezTo>
                    <a:cubicBezTo>
                      <a:pt x="1359" y="4287"/>
                      <a:pt x="1169" y="3988"/>
                      <a:pt x="870" y="3730"/>
                    </a:cubicBezTo>
                    <a:cubicBezTo>
                      <a:pt x="612" y="3499"/>
                      <a:pt x="272" y="3363"/>
                      <a:pt x="258" y="2942"/>
                    </a:cubicBezTo>
                    <a:cubicBezTo>
                      <a:pt x="231" y="2480"/>
                      <a:pt x="666" y="2153"/>
                      <a:pt x="1006" y="1922"/>
                    </a:cubicBezTo>
                    <a:cubicBezTo>
                      <a:pt x="1713" y="1406"/>
                      <a:pt x="2555" y="971"/>
                      <a:pt x="2868" y="101"/>
                    </a:cubicBezTo>
                    <a:cubicBezTo>
                      <a:pt x="2886" y="48"/>
                      <a:pt x="2834" y="0"/>
                      <a:pt x="27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9"/>
              <p:cNvSpPr/>
              <p:nvPr/>
            </p:nvSpPr>
            <p:spPr>
              <a:xfrm>
                <a:off x="1695457" y="3782499"/>
                <a:ext cx="78159" cy="10115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955" extrusionOk="0">
                    <a:moveTo>
                      <a:pt x="2170" y="1"/>
                    </a:moveTo>
                    <a:cubicBezTo>
                      <a:pt x="2147" y="1"/>
                      <a:pt x="2124" y="11"/>
                      <a:pt x="2108" y="34"/>
                    </a:cubicBezTo>
                    <a:cubicBezTo>
                      <a:pt x="1646" y="673"/>
                      <a:pt x="776" y="877"/>
                      <a:pt x="354" y="1530"/>
                    </a:cubicBezTo>
                    <a:cubicBezTo>
                      <a:pt x="1" y="2046"/>
                      <a:pt x="286" y="2617"/>
                      <a:pt x="749" y="2943"/>
                    </a:cubicBezTo>
                    <a:cubicBezTo>
                      <a:pt x="759" y="2951"/>
                      <a:pt x="770" y="2954"/>
                      <a:pt x="782" y="2954"/>
                    </a:cubicBezTo>
                    <a:cubicBezTo>
                      <a:pt x="833" y="2954"/>
                      <a:pt x="888" y="2892"/>
                      <a:pt x="844" y="2848"/>
                    </a:cubicBezTo>
                    <a:cubicBezTo>
                      <a:pt x="572" y="2454"/>
                      <a:pt x="259" y="2141"/>
                      <a:pt x="504" y="1625"/>
                    </a:cubicBezTo>
                    <a:cubicBezTo>
                      <a:pt x="640" y="1339"/>
                      <a:pt x="1034" y="1122"/>
                      <a:pt x="1292" y="945"/>
                    </a:cubicBezTo>
                    <a:cubicBezTo>
                      <a:pt x="1646" y="700"/>
                      <a:pt x="1985" y="469"/>
                      <a:pt x="2244" y="116"/>
                    </a:cubicBezTo>
                    <a:cubicBezTo>
                      <a:pt x="2282" y="58"/>
                      <a:pt x="2225" y="1"/>
                      <a:pt x="21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9"/>
              <p:cNvSpPr/>
              <p:nvPr/>
            </p:nvSpPr>
            <p:spPr>
              <a:xfrm>
                <a:off x="1533703" y="3166737"/>
                <a:ext cx="104109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1128" extrusionOk="0">
                    <a:moveTo>
                      <a:pt x="2684" y="0"/>
                    </a:moveTo>
                    <a:cubicBezTo>
                      <a:pt x="1742" y="0"/>
                      <a:pt x="953" y="795"/>
                      <a:pt x="64" y="1018"/>
                    </a:cubicBezTo>
                    <a:cubicBezTo>
                      <a:pt x="0" y="1043"/>
                      <a:pt x="20" y="1128"/>
                      <a:pt x="78" y="1128"/>
                    </a:cubicBezTo>
                    <a:cubicBezTo>
                      <a:pt x="82" y="1128"/>
                      <a:pt x="87" y="1127"/>
                      <a:pt x="91" y="1126"/>
                    </a:cubicBezTo>
                    <a:cubicBezTo>
                      <a:pt x="1115" y="965"/>
                      <a:pt x="1859" y="161"/>
                      <a:pt x="2919" y="161"/>
                    </a:cubicBezTo>
                    <a:cubicBezTo>
                      <a:pt x="2928" y="161"/>
                      <a:pt x="2936" y="161"/>
                      <a:pt x="2945" y="161"/>
                    </a:cubicBezTo>
                    <a:cubicBezTo>
                      <a:pt x="3027" y="161"/>
                      <a:pt x="3041" y="39"/>
                      <a:pt x="2973" y="25"/>
                    </a:cubicBezTo>
                    <a:cubicBezTo>
                      <a:pt x="2875" y="8"/>
                      <a:pt x="2779" y="0"/>
                      <a:pt x="26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9"/>
              <p:cNvSpPr/>
              <p:nvPr/>
            </p:nvSpPr>
            <p:spPr>
              <a:xfrm>
                <a:off x="1571360" y="3182005"/>
                <a:ext cx="68299" cy="48097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405" extrusionOk="0">
                    <a:moveTo>
                      <a:pt x="1968" y="1"/>
                    </a:moveTo>
                    <a:cubicBezTo>
                      <a:pt x="1574" y="123"/>
                      <a:pt x="1166" y="218"/>
                      <a:pt x="785" y="409"/>
                    </a:cubicBezTo>
                    <a:cubicBezTo>
                      <a:pt x="568" y="517"/>
                      <a:pt x="119" y="721"/>
                      <a:pt x="65" y="993"/>
                    </a:cubicBezTo>
                    <a:cubicBezTo>
                      <a:pt x="0" y="1315"/>
                      <a:pt x="347" y="1405"/>
                      <a:pt x="761" y="1405"/>
                    </a:cubicBezTo>
                    <a:cubicBezTo>
                      <a:pt x="1221" y="1405"/>
                      <a:pt x="1763" y="1293"/>
                      <a:pt x="1913" y="1265"/>
                    </a:cubicBezTo>
                    <a:cubicBezTo>
                      <a:pt x="1995" y="1238"/>
                      <a:pt x="1981" y="1129"/>
                      <a:pt x="1900" y="1129"/>
                    </a:cubicBezTo>
                    <a:cubicBezTo>
                      <a:pt x="1628" y="1129"/>
                      <a:pt x="1356" y="1156"/>
                      <a:pt x="1084" y="1183"/>
                    </a:cubicBezTo>
                    <a:cubicBezTo>
                      <a:pt x="948" y="1197"/>
                      <a:pt x="812" y="1224"/>
                      <a:pt x="690" y="1224"/>
                    </a:cubicBezTo>
                    <a:cubicBezTo>
                      <a:pt x="659" y="1229"/>
                      <a:pt x="630" y="1232"/>
                      <a:pt x="604" y="1232"/>
                    </a:cubicBezTo>
                    <a:cubicBezTo>
                      <a:pt x="417" y="1232"/>
                      <a:pt x="325" y="1108"/>
                      <a:pt x="337" y="871"/>
                    </a:cubicBezTo>
                    <a:cubicBezTo>
                      <a:pt x="391" y="816"/>
                      <a:pt x="445" y="776"/>
                      <a:pt x="513" y="735"/>
                    </a:cubicBezTo>
                    <a:cubicBezTo>
                      <a:pt x="935" y="409"/>
                      <a:pt x="1465" y="191"/>
                      <a:pt x="1968" y="28"/>
                    </a:cubicBezTo>
                    <a:cubicBezTo>
                      <a:pt x="1995" y="28"/>
                      <a:pt x="1981" y="1"/>
                      <a:pt x="196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9"/>
              <p:cNvSpPr/>
              <p:nvPr/>
            </p:nvSpPr>
            <p:spPr>
              <a:xfrm>
                <a:off x="1579781" y="3234452"/>
                <a:ext cx="55221" cy="10064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294" extrusionOk="0">
                    <a:moveTo>
                      <a:pt x="1100" y="1"/>
                    </a:moveTo>
                    <a:cubicBezTo>
                      <a:pt x="725" y="1"/>
                      <a:pt x="346" y="96"/>
                      <a:pt x="23" y="263"/>
                    </a:cubicBezTo>
                    <a:cubicBezTo>
                      <a:pt x="1" y="274"/>
                      <a:pt x="14" y="294"/>
                      <a:pt x="27" y="294"/>
                    </a:cubicBezTo>
                    <a:cubicBezTo>
                      <a:pt x="31" y="294"/>
                      <a:pt x="34" y="293"/>
                      <a:pt x="36" y="290"/>
                    </a:cubicBezTo>
                    <a:cubicBezTo>
                      <a:pt x="539" y="209"/>
                      <a:pt x="1001" y="181"/>
                      <a:pt x="1518" y="181"/>
                    </a:cubicBezTo>
                    <a:cubicBezTo>
                      <a:pt x="1586" y="181"/>
                      <a:pt x="1613" y="73"/>
                      <a:pt x="1531" y="45"/>
                    </a:cubicBezTo>
                    <a:cubicBezTo>
                      <a:pt x="1391" y="15"/>
                      <a:pt x="1246" y="1"/>
                      <a:pt x="11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9"/>
              <p:cNvSpPr/>
              <p:nvPr/>
            </p:nvSpPr>
            <p:spPr>
              <a:xfrm>
                <a:off x="1486083" y="3679353"/>
                <a:ext cx="206642" cy="185232"/>
              </a:xfrm>
              <a:custGeom>
                <a:avLst/>
                <a:gdLst/>
                <a:ahLst/>
                <a:cxnLst/>
                <a:rect l="l" t="t" r="r" b="b"/>
                <a:pathLst>
                  <a:path w="6036" h="5411" extrusionOk="0">
                    <a:moveTo>
                      <a:pt x="3202" y="678"/>
                    </a:moveTo>
                    <a:cubicBezTo>
                      <a:pt x="3633" y="678"/>
                      <a:pt x="4061" y="804"/>
                      <a:pt x="4377" y="1104"/>
                    </a:cubicBezTo>
                    <a:cubicBezTo>
                      <a:pt x="4948" y="1647"/>
                      <a:pt x="5138" y="2572"/>
                      <a:pt x="4907" y="3319"/>
                    </a:cubicBezTo>
                    <a:cubicBezTo>
                      <a:pt x="4633" y="4218"/>
                      <a:pt x="3761" y="4788"/>
                      <a:pt x="2894" y="4788"/>
                    </a:cubicBezTo>
                    <a:cubicBezTo>
                      <a:pt x="2385" y="4788"/>
                      <a:pt x="1878" y="4591"/>
                      <a:pt x="1496" y="4148"/>
                    </a:cubicBezTo>
                    <a:cubicBezTo>
                      <a:pt x="694" y="3183"/>
                      <a:pt x="1033" y="1919"/>
                      <a:pt x="1822" y="1117"/>
                    </a:cubicBezTo>
                    <a:cubicBezTo>
                      <a:pt x="1998" y="995"/>
                      <a:pt x="2189" y="886"/>
                      <a:pt x="2406" y="818"/>
                    </a:cubicBezTo>
                    <a:cubicBezTo>
                      <a:pt x="2654" y="729"/>
                      <a:pt x="2929" y="678"/>
                      <a:pt x="3202" y="678"/>
                    </a:cubicBezTo>
                    <a:close/>
                    <a:moveTo>
                      <a:pt x="3132" y="1"/>
                    </a:moveTo>
                    <a:cubicBezTo>
                      <a:pt x="2664" y="1"/>
                      <a:pt x="2183" y="122"/>
                      <a:pt x="1740" y="370"/>
                    </a:cubicBezTo>
                    <a:cubicBezTo>
                      <a:pt x="408" y="1117"/>
                      <a:pt x="0" y="2925"/>
                      <a:pt x="870" y="4162"/>
                    </a:cubicBezTo>
                    <a:cubicBezTo>
                      <a:pt x="1322" y="4934"/>
                      <a:pt x="2173" y="5410"/>
                      <a:pt x="3057" y="5410"/>
                    </a:cubicBezTo>
                    <a:cubicBezTo>
                      <a:pt x="3372" y="5410"/>
                      <a:pt x="3690" y="5350"/>
                      <a:pt x="3997" y="5222"/>
                    </a:cubicBezTo>
                    <a:cubicBezTo>
                      <a:pt x="5424" y="4611"/>
                      <a:pt x="6035" y="2911"/>
                      <a:pt x="5424" y="1498"/>
                    </a:cubicBezTo>
                    <a:cubicBezTo>
                      <a:pt x="5012" y="518"/>
                      <a:pt x="4099" y="1"/>
                      <a:pt x="31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9"/>
              <p:cNvSpPr/>
              <p:nvPr/>
            </p:nvSpPr>
            <p:spPr>
              <a:xfrm>
                <a:off x="1509807" y="3702529"/>
                <a:ext cx="152209" cy="140764"/>
              </a:xfrm>
              <a:custGeom>
                <a:avLst/>
                <a:gdLst/>
                <a:ahLst/>
                <a:cxnLst/>
                <a:rect l="l" t="t" r="r" b="b"/>
                <a:pathLst>
                  <a:path w="4446" h="4112" extrusionOk="0">
                    <a:moveTo>
                      <a:pt x="2509" y="1"/>
                    </a:moveTo>
                    <a:cubicBezTo>
                      <a:pt x="2236" y="1"/>
                      <a:pt x="1961" y="52"/>
                      <a:pt x="1713" y="141"/>
                    </a:cubicBezTo>
                    <a:cubicBezTo>
                      <a:pt x="1496" y="209"/>
                      <a:pt x="1305" y="318"/>
                      <a:pt x="1129" y="440"/>
                    </a:cubicBezTo>
                    <a:cubicBezTo>
                      <a:pt x="340" y="1242"/>
                      <a:pt x="1" y="2506"/>
                      <a:pt x="803" y="3471"/>
                    </a:cubicBezTo>
                    <a:cubicBezTo>
                      <a:pt x="1185" y="3914"/>
                      <a:pt x="1692" y="4111"/>
                      <a:pt x="2201" y="4111"/>
                    </a:cubicBezTo>
                    <a:cubicBezTo>
                      <a:pt x="3068" y="4111"/>
                      <a:pt x="3940" y="3541"/>
                      <a:pt x="4214" y="2642"/>
                    </a:cubicBezTo>
                    <a:cubicBezTo>
                      <a:pt x="4445" y="1895"/>
                      <a:pt x="4255" y="970"/>
                      <a:pt x="3684" y="427"/>
                    </a:cubicBezTo>
                    <a:cubicBezTo>
                      <a:pt x="3368" y="127"/>
                      <a:pt x="2940" y="1"/>
                      <a:pt x="25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9"/>
              <p:cNvSpPr/>
              <p:nvPr/>
            </p:nvSpPr>
            <p:spPr>
              <a:xfrm>
                <a:off x="1233404" y="2730771"/>
                <a:ext cx="74495" cy="65795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922" extrusionOk="0">
                    <a:moveTo>
                      <a:pt x="1102" y="432"/>
                    </a:moveTo>
                    <a:cubicBezTo>
                      <a:pt x="1156" y="432"/>
                      <a:pt x="1211" y="432"/>
                      <a:pt x="1279" y="459"/>
                    </a:cubicBezTo>
                    <a:cubicBezTo>
                      <a:pt x="1659" y="541"/>
                      <a:pt x="1768" y="1003"/>
                      <a:pt x="1510" y="1275"/>
                    </a:cubicBezTo>
                    <a:cubicBezTo>
                      <a:pt x="1389" y="1409"/>
                      <a:pt x="1215" y="1481"/>
                      <a:pt x="1045" y="1481"/>
                    </a:cubicBezTo>
                    <a:cubicBezTo>
                      <a:pt x="871" y="1481"/>
                      <a:pt x="702" y="1406"/>
                      <a:pt x="599" y="1248"/>
                    </a:cubicBezTo>
                    <a:cubicBezTo>
                      <a:pt x="477" y="1071"/>
                      <a:pt x="490" y="867"/>
                      <a:pt x="585" y="704"/>
                    </a:cubicBezTo>
                    <a:cubicBezTo>
                      <a:pt x="708" y="582"/>
                      <a:pt x="830" y="487"/>
                      <a:pt x="993" y="446"/>
                    </a:cubicBezTo>
                    <a:lnTo>
                      <a:pt x="1034" y="446"/>
                    </a:lnTo>
                    <a:cubicBezTo>
                      <a:pt x="1061" y="446"/>
                      <a:pt x="1075" y="446"/>
                      <a:pt x="1102" y="432"/>
                    </a:cubicBezTo>
                    <a:close/>
                    <a:moveTo>
                      <a:pt x="1152" y="1"/>
                    </a:moveTo>
                    <a:cubicBezTo>
                      <a:pt x="827" y="1"/>
                      <a:pt x="506" y="161"/>
                      <a:pt x="300" y="419"/>
                    </a:cubicBezTo>
                    <a:cubicBezTo>
                      <a:pt x="96" y="636"/>
                      <a:pt x="1" y="962"/>
                      <a:pt x="123" y="1302"/>
                    </a:cubicBezTo>
                    <a:cubicBezTo>
                      <a:pt x="268" y="1703"/>
                      <a:pt x="649" y="1922"/>
                      <a:pt x="1036" y="1922"/>
                    </a:cubicBezTo>
                    <a:cubicBezTo>
                      <a:pt x="1266" y="1922"/>
                      <a:pt x="1499" y="1845"/>
                      <a:pt x="1686" y="1683"/>
                    </a:cubicBezTo>
                    <a:cubicBezTo>
                      <a:pt x="2121" y="1302"/>
                      <a:pt x="2176" y="541"/>
                      <a:pt x="1700" y="174"/>
                    </a:cubicBezTo>
                    <a:cubicBezTo>
                      <a:pt x="1530" y="54"/>
                      <a:pt x="1341" y="1"/>
                      <a:pt x="1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9"/>
              <p:cNvSpPr/>
              <p:nvPr/>
            </p:nvSpPr>
            <p:spPr>
              <a:xfrm>
                <a:off x="838825" y="3679353"/>
                <a:ext cx="206163" cy="185232"/>
              </a:xfrm>
              <a:custGeom>
                <a:avLst/>
                <a:gdLst/>
                <a:ahLst/>
                <a:cxnLst/>
                <a:rect l="l" t="t" r="r" b="b"/>
                <a:pathLst>
                  <a:path w="6022" h="5411" extrusionOk="0">
                    <a:moveTo>
                      <a:pt x="3201" y="678"/>
                    </a:moveTo>
                    <a:cubicBezTo>
                      <a:pt x="3631" y="678"/>
                      <a:pt x="4056" y="804"/>
                      <a:pt x="4364" y="1104"/>
                    </a:cubicBezTo>
                    <a:cubicBezTo>
                      <a:pt x="4935" y="1647"/>
                      <a:pt x="5125" y="2572"/>
                      <a:pt x="4907" y="3319"/>
                    </a:cubicBezTo>
                    <a:cubicBezTo>
                      <a:pt x="4625" y="4218"/>
                      <a:pt x="3749" y="4788"/>
                      <a:pt x="2885" y="4788"/>
                    </a:cubicBezTo>
                    <a:cubicBezTo>
                      <a:pt x="2377" y="4788"/>
                      <a:pt x="1873" y="4591"/>
                      <a:pt x="1496" y="4148"/>
                    </a:cubicBezTo>
                    <a:cubicBezTo>
                      <a:pt x="680" y="3183"/>
                      <a:pt x="1020" y="1919"/>
                      <a:pt x="1822" y="1117"/>
                    </a:cubicBezTo>
                    <a:cubicBezTo>
                      <a:pt x="1985" y="995"/>
                      <a:pt x="2175" y="886"/>
                      <a:pt x="2406" y="818"/>
                    </a:cubicBezTo>
                    <a:cubicBezTo>
                      <a:pt x="2654" y="729"/>
                      <a:pt x="2929" y="678"/>
                      <a:pt x="3201" y="678"/>
                    </a:cubicBezTo>
                    <a:close/>
                    <a:moveTo>
                      <a:pt x="3123" y="1"/>
                    </a:moveTo>
                    <a:cubicBezTo>
                      <a:pt x="2657" y="1"/>
                      <a:pt x="2179" y="122"/>
                      <a:pt x="1740" y="370"/>
                    </a:cubicBezTo>
                    <a:cubicBezTo>
                      <a:pt x="395" y="1117"/>
                      <a:pt x="1" y="2925"/>
                      <a:pt x="871" y="4162"/>
                    </a:cubicBezTo>
                    <a:cubicBezTo>
                      <a:pt x="1312" y="4934"/>
                      <a:pt x="2160" y="5410"/>
                      <a:pt x="3044" y="5410"/>
                    </a:cubicBezTo>
                    <a:cubicBezTo>
                      <a:pt x="3358" y="5410"/>
                      <a:pt x="3677" y="5350"/>
                      <a:pt x="3983" y="5222"/>
                    </a:cubicBezTo>
                    <a:cubicBezTo>
                      <a:pt x="5424" y="4611"/>
                      <a:pt x="6022" y="2911"/>
                      <a:pt x="5424" y="1498"/>
                    </a:cubicBezTo>
                    <a:cubicBezTo>
                      <a:pt x="5003" y="518"/>
                      <a:pt x="4087" y="1"/>
                      <a:pt x="3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9"/>
              <p:cNvSpPr/>
              <p:nvPr/>
            </p:nvSpPr>
            <p:spPr>
              <a:xfrm>
                <a:off x="862104" y="3702529"/>
                <a:ext cx="152175" cy="140764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4112" extrusionOk="0">
                    <a:moveTo>
                      <a:pt x="2521" y="1"/>
                    </a:moveTo>
                    <a:cubicBezTo>
                      <a:pt x="2249" y="1"/>
                      <a:pt x="1974" y="52"/>
                      <a:pt x="1726" y="141"/>
                    </a:cubicBezTo>
                    <a:cubicBezTo>
                      <a:pt x="1495" y="209"/>
                      <a:pt x="1305" y="318"/>
                      <a:pt x="1142" y="440"/>
                    </a:cubicBezTo>
                    <a:cubicBezTo>
                      <a:pt x="340" y="1242"/>
                      <a:pt x="0" y="2506"/>
                      <a:pt x="816" y="3471"/>
                    </a:cubicBezTo>
                    <a:cubicBezTo>
                      <a:pt x="1193" y="3914"/>
                      <a:pt x="1697" y="4111"/>
                      <a:pt x="2205" y="4111"/>
                    </a:cubicBezTo>
                    <a:cubicBezTo>
                      <a:pt x="3069" y="4111"/>
                      <a:pt x="3945" y="3541"/>
                      <a:pt x="4227" y="2642"/>
                    </a:cubicBezTo>
                    <a:cubicBezTo>
                      <a:pt x="4445" y="1895"/>
                      <a:pt x="4255" y="970"/>
                      <a:pt x="3684" y="427"/>
                    </a:cubicBezTo>
                    <a:cubicBezTo>
                      <a:pt x="3376" y="127"/>
                      <a:pt x="2951" y="1"/>
                      <a:pt x="25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9"/>
              <p:cNvSpPr/>
              <p:nvPr/>
            </p:nvSpPr>
            <p:spPr>
              <a:xfrm>
                <a:off x="1672657" y="2974207"/>
                <a:ext cx="382542" cy="177119"/>
              </a:xfrm>
              <a:custGeom>
                <a:avLst/>
                <a:gdLst/>
                <a:ahLst/>
                <a:cxnLst/>
                <a:rect l="l" t="t" r="r" b="b"/>
                <a:pathLst>
                  <a:path w="11174" h="5174" extrusionOk="0">
                    <a:moveTo>
                      <a:pt x="7638" y="0"/>
                    </a:moveTo>
                    <a:cubicBezTo>
                      <a:pt x="7607" y="0"/>
                      <a:pt x="7576" y="3"/>
                      <a:pt x="7545" y="9"/>
                    </a:cubicBezTo>
                    <a:cubicBezTo>
                      <a:pt x="7191" y="77"/>
                      <a:pt x="6892" y="376"/>
                      <a:pt x="6512" y="444"/>
                    </a:cubicBezTo>
                    <a:cubicBezTo>
                      <a:pt x="6415" y="461"/>
                      <a:pt x="6321" y="468"/>
                      <a:pt x="6228" y="468"/>
                    </a:cubicBezTo>
                    <a:cubicBezTo>
                      <a:pt x="5651" y="468"/>
                      <a:pt x="5130" y="178"/>
                      <a:pt x="4568" y="49"/>
                    </a:cubicBezTo>
                    <a:cubicBezTo>
                      <a:pt x="4485" y="32"/>
                      <a:pt x="4409" y="23"/>
                      <a:pt x="4339" y="23"/>
                    </a:cubicBezTo>
                    <a:cubicBezTo>
                      <a:pt x="3662" y="23"/>
                      <a:pt x="3612" y="814"/>
                      <a:pt x="3440" y="1381"/>
                    </a:cubicBezTo>
                    <a:cubicBezTo>
                      <a:pt x="3277" y="1898"/>
                      <a:pt x="2991" y="2319"/>
                      <a:pt x="2475" y="2537"/>
                    </a:cubicBezTo>
                    <a:cubicBezTo>
                      <a:pt x="1931" y="2768"/>
                      <a:pt x="1292" y="2713"/>
                      <a:pt x="749" y="2945"/>
                    </a:cubicBezTo>
                    <a:cubicBezTo>
                      <a:pt x="1" y="3257"/>
                      <a:pt x="96" y="4440"/>
                      <a:pt x="178" y="5174"/>
                    </a:cubicBezTo>
                    <a:cubicBezTo>
                      <a:pt x="1319" y="5133"/>
                      <a:pt x="2448" y="5079"/>
                      <a:pt x="3589" y="5038"/>
                    </a:cubicBezTo>
                    <a:cubicBezTo>
                      <a:pt x="4935" y="4970"/>
                      <a:pt x="6294" y="4902"/>
                      <a:pt x="7640" y="4820"/>
                    </a:cubicBezTo>
                    <a:cubicBezTo>
                      <a:pt x="8170" y="4793"/>
                      <a:pt x="8714" y="4766"/>
                      <a:pt x="9244" y="4739"/>
                    </a:cubicBezTo>
                    <a:cubicBezTo>
                      <a:pt x="9475" y="4725"/>
                      <a:pt x="9692" y="4712"/>
                      <a:pt x="9923" y="4698"/>
                    </a:cubicBezTo>
                    <a:cubicBezTo>
                      <a:pt x="10195" y="4684"/>
                      <a:pt x="10521" y="4644"/>
                      <a:pt x="10848" y="4630"/>
                    </a:cubicBezTo>
                    <a:cubicBezTo>
                      <a:pt x="10848" y="4589"/>
                      <a:pt x="10861" y="4562"/>
                      <a:pt x="10888" y="4535"/>
                    </a:cubicBezTo>
                    <a:cubicBezTo>
                      <a:pt x="11174" y="4046"/>
                      <a:pt x="10440" y="3719"/>
                      <a:pt x="10127" y="3502"/>
                    </a:cubicBezTo>
                    <a:cubicBezTo>
                      <a:pt x="9855" y="3325"/>
                      <a:pt x="9624" y="3108"/>
                      <a:pt x="9461" y="2822"/>
                    </a:cubicBezTo>
                    <a:cubicBezTo>
                      <a:pt x="9094" y="2156"/>
                      <a:pt x="9081" y="1381"/>
                      <a:pt x="8632" y="756"/>
                    </a:cubicBezTo>
                    <a:cubicBezTo>
                      <a:pt x="8430" y="466"/>
                      <a:pt x="8041" y="0"/>
                      <a:pt x="7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9"/>
              <p:cNvSpPr/>
              <p:nvPr/>
            </p:nvSpPr>
            <p:spPr>
              <a:xfrm>
                <a:off x="1129641" y="2827275"/>
                <a:ext cx="261555" cy="133849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3910" extrusionOk="0">
                    <a:moveTo>
                      <a:pt x="5493" y="1881"/>
                    </a:moveTo>
                    <a:cubicBezTo>
                      <a:pt x="5550" y="1881"/>
                      <a:pt x="5602" y="1896"/>
                      <a:pt x="5655" y="1922"/>
                    </a:cubicBezTo>
                    <a:lnTo>
                      <a:pt x="5669" y="1922"/>
                    </a:lnTo>
                    <a:cubicBezTo>
                      <a:pt x="5682" y="1936"/>
                      <a:pt x="5696" y="1936"/>
                      <a:pt x="5723" y="1936"/>
                    </a:cubicBezTo>
                    <a:cubicBezTo>
                      <a:pt x="5723" y="1936"/>
                      <a:pt x="5723" y="1936"/>
                      <a:pt x="5723" y="1949"/>
                    </a:cubicBezTo>
                    <a:cubicBezTo>
                      <a:pt x="5750" y="1949"/>
                      <a:pt x="5777" y="1963"/>
                      <a:pt x="5805" y="1976"/>
                    </a:cubicBezTo>
                    <a:lnTo>
                      <a:pt x="5791" y="1976"/>
                    </a:lnTo>
                    <a:cubicBezTo>
                      <a:pt x="5845" y="2004"/>
                      <a:pt x="5886" y="2031"/>
                      <a:pt x="5927" y="2085"/>
                    </a:cubicBezTo>
                    <a:cubicBezTo>
                      <a:pt x="5981" y="2153"/>
                      <a:pt x="6009" y="2207"/>
                      <a:pt x="6009" y="2275"/>
                    </a:cubicBezTo>
                    <a:cubicBezTo>
                      <a:pt x="6022" y="2371"/>
                      <a:pt x="6009" y="2466"/>
                      <a:pt x="5968" y="2547"/>
                    </a:cubicBezTo>
                    <a:cubicBezTo>
                      <a:pt x="5927" y="2602"/>
                      <a:pt x="5873" y="2656"/>
                      <a:pt x="5818" y="2697"/>
                    </a:cubicBezTo>
                    <a:cubicBezTo>
                      <a:pt x="5748" y="2720"/>
                      <a:pt x="5677" y="2754"/>
                      <a:pt x="5607" y="2754"/>
                    </a:cubicBezTo>
                    <a:cubicBezTo>
                      <a:pt x="5596" y="2754"/>
                      <a:pt x="5585" y="2753"/>
                      <a:pt x="5574" y="2751"/>
                    </a:cubicBezTo>
                    <a:cubicBezTo>
                      <a:pt x="5451" y="2751"/>
                      <a:pt x="5343" y="2710"/>
                      <a:pt x="5247" y="2615"/>
                    </a:cubicBezTo>
                    <a:cubicBezTo>
                      <a:pt x="5179" y="2547"/>
                      <a:pt x="5125" y="2466"/>
                      <a:pt x="5111" y="2357"/>
                    </a:cubicBezTo>
                    <a:cubicBezTo>
                      <a:pt x="5111" y="2289"/>
                      <a:pt x="5111" y="2221"/>
                      <a:pt x="5125" y="2167"/>
                    </a:cubicBezTo>
                    <a:cubicBezTo>
                      <a:pt x="5152" y="2099"/>
                      <a:pt x="5179" y="2044"/>
                      <a:pt x="5234" y="1990"/>
                    </a:cubicBezTo>
                    <a:cubicBezTo>
                      <a:pt x="5275" y="1949"/>
                      <a:pt x="5329" y="1922"/>
                      <a:pt x="5397" y="1895"/>
                    </a:cubicBezTo>
                    <a:cubicBezTo>
                      <a:pt x="5431" y="1885"/>
                      <a:pt x="5463" y="1881"/>
                      <a:pt x="5493" y="1881"/>
                    </a:cubicBezTo>
                    <a:close/>
                    <a:moveTo>
                      <a:pt x="1996" y="1955"/>
                    </a:moveTo>
                    <a:cubicBezTo>
                      <a:pt x="2033" y="1955"/>
                      <a:pt x="2070" y="1962"/>
                      <a:pt x="2108" y="1976"/>
                    </a:cubicBezTo>
                    <a:cubicBezTo>
                      <a:pt x="2176" y="2004"/>
                      <a:pt x="2230" y="2031"/>
                      <a:pt x="2284" y="2085"/>
                    </a:cubicBezTo>
                    <a:cubicBezTo>
                      <a:pt x="2366" y="2194"/>
                      <a:pt x="2420" y="2316"/>
                      <a:pt x="2420" y="2452"/>
                    </a:cubicBezTo>
                    <a:cubicBezTo>
                      <a:pt x="2420" y="2574"/>
                      <a:pt x="2366" y="2683"/>
                      <a:pt x="2284" y="2765"/>
                    </a:cubicBezTo>
                    <a:cubicBezTo>
                      <a:pt x="2243" y="2860"/>
                      <a:pt x="2162" y="2928"/>
                      <a:pt x="2080" y="2969"/>
                    </a:cubicBezTo>
                    <a:cubicBezTo>
                      <a:pt x="2023" y="3002"/>
                      <a:pt x="1958" y="3019"/>
                      <a:pt x="1893" y="3019"/>
                    </a:cubicBezTo>
                    <a:cubicBezTo>
                      <a:pt x="1772" y="3019"/>
                      <a:pt x="1653" y="2961"/>
                      <a:pt x="1591" y="2846"/>
                    </a:cubicBezTo>
                    <a:cubicBezTo>
                      <a:pt x="1537" y="2738"/>
                      <a:pt x="1510" y="2615"/>
                      <a:pt x="1523" y="2493"/>
                    </a:cubicBezTo>
                    <a:cubicBezTo>
                      <a:pt x="1523" y="2466"/>
                      <a:pt x="1523" y="2452"/>
                      <a:pt x="1523" y="2425"/>
                    </a:cubicBezTo>
                    <a:cubicBezTo>
                      <a:pt x="1523" y="2398"/>
                      <a:pt x="1537" y="2371"/>
                      <a:pt x="1537" y="2343"/>
                    </a:cubicBezTo>
                    <a:cubicBezTo>
                      <a:pt x="1577" y="2248"/>
                      <a:pt x="1632" y="2153"/>
                      <a:pt x="1713" y="2072"/>
                    </a:cubicBezTo>
                    <a:cubicBezTo>
                      <a:pt x="1802" y="2002"/>
                      <a:pt x="1898" y="1955"/>
                      <a:pt x="1996" y="1955"/>
                    </a:cubicBezTo>
                    <a:close/>
                    <a:moveTo>
                      <a:pt x="1285" y="0"/>
                    </a:moveTo>
                    <a:cubicBezTo>
                      <a:pt x="1196" y="0"/>
                      <a:pt x="1124" y="9"/>
                      <a:pt x="1088" y="33"/>
                    </a:cubicBezTo>
                    <a:cubicBezTo>
                      <a:pt x="1047" y="60"/>
                      <a:pt x="1007" y="114"/>
                      <a:pt x="979" y="169"/>
                    </a:cubicBezTo>
                    <a:cubicBezTo>
                      <a:pt x="857" y="1011"/>
                      <a:pt x="558" y="1840"/>
                      <a:pt x="327" y="2642"/>
                    </a:cubicBezTo>
                    <a:cubicBezTo>
                      <a:pt x="245" y="2901"/>
                      <a:pt x="177" y="3159"/>
                      <a:pt x="96" y="3417"/>
                    </a:cubicBezTo>
                    <a:cubicBezTo>
                      <a:pt x="69" y="3526"/>
                      <a:pt x="28" y="3635"/>
                      <a:pt x="1" y="3743"/>
                    </a:cubicBezTo>
                    <a:cubicBezTo>
                      <a:pt x="1" y="3846"/>
                      <a:pt x="40" y="3894"/>
                      <a:pt x="123" y="3894"/>
                    </a:cubicBezTo>
                    <a:cubicBezTo>
                      <a:pt x="150" y="3894"/>
                      <a:pt x="182" y="3889"/>
                      <a:pt x="218" y="3879"/>
                    </a:cubicBezTo>
                    <a:cubicBezTo>
                      <a:pt x="295" y="3902"/>
                      <a:pt x="386" y="3909"/>
                      <a:pt x="482" y="3909"/>
                    </a:cubicBezTo>
                    <a:cubicBezTo>
                      <a:pt x="673" y="3909"/>
                      <a:pt x="884" y="3879"/>
                      <a:pt x="1047" y="3879"/>
                    </a:cubicBezTo>
                    <a:cubicBezTo>
                      <a:pt x="1319" y="3893"/>
                      <a:pt x="1605" y="3893"/>
                      <a:pt x="1876" y="3893"/>
                    </a:cubicBezTo>
                    <a:cubicBezTo>
                      <a:pt x="2923" y="3893"/>
                      <a:pt x="3956" y="3879"/>
                      <a:pt x="5003" y="3866"/>
                    </a:cubicBezTo>
                    <a:cubicBezTo>
                      <a:pt x="5546" y="3852"/>
                      <a:pt x="6104" y="3839"/>
                      <a:pt x="6661" y="3825"/>
                    </a:cubicBezTo>
                    <a:cubicBezTo>
                      <a:pt x="6674" y="3824"/>
                      <a:pt x="6692" y="3823"/>
                      <a:pt x="6713" y="3823"/>
                    </a:cubicBezTo>
                    <a:cubicBezTo>
                      <a:pt x="6825" y="3823"/>
                      <a:pt x="7036" y="3839"/>
                      <a:pt x="7212" y="3839"/>
                    </a:cubicBezTo>
                    <a:cubicBezTo>
                      <a:pt x="7345" y="3839"/>
                      <a:pt x="7458" y="3830"/>
                      <a:pt x="7490" y="3798"/>
                    </a:cubicBezTo>
                    <a:cubicBezTo>
                      <a:pt x="7640" y="3648"/>
                      <a:pt x="7477" y="3186"/>
                      <a:pt x="7449" y="3009"/>
                    </a:cubicBezTo>
                    <a:cubicBezTo>
                      <a:pt x="7368" y="2466"/>
                      <a:pt x="7300" y="1908"/>
                      <a:pt x="7218" y="1365"/>
                    </a:cubicBezTo>
                    <a:cubicBezTo>
                      <a:pt x="7150" y="916"/>
                      <a:pt x="7245" y="182"/>
                      <a:pt x="6688" y="155"/>
                    </a:cubicBezTo>
                    <a:cubicBezTo>
                      <a:pt x="5655" y="101"/>
                      <a:pt x="4609" y="114"/>
                      <a:pt x="3576" y="87"/>
                    </a:cubicBezTo>
                    <a:cubicBezTo>
                      <a:pt x="3018" y="73"/>
                      <a:pt x="2475" y="60"/>
                      <a:pt x="1917" y="60"/>
                    </a:cubicBezTo>
                    <a:cubicBezTo>
                      <a:pt x="1802" y="50"/>
                      <a:pt x="1497" y="0"/>
                      <a:pt x="12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9"/>
              <p:cNvSpPr/>
              <p:nvPr/>
            </p:nvSpPr>
            <p:spPr>
              <a:xfrm>
                <a:off x="1191057" y="2710607"/>
                <a:ext cx="155461" cy="95474"/>
              </a:xfrm>
              <a:custGeom>
                <a:avLst/>
                <a:gdLst/>
                <a:ahLst/>
                <a:cxnLst/>
                <a:rect l="l" t="t" r="r" b="b"/>
                <a:pathLst>
                  <a:path w="4541" h="2789" extrusionOk="0">
                    <a:moveTo>
                      <a:pt x="2389" y="590"/>
                    </a:moveTo>
                    <a:cubicBezTo>
                      <a:pt x="2578" y="590"/>
                      <a:pt x="2767" y="643"/>
                      <a:pt x="2937" y="763"/>
                    </a:cubicBezTo>
                    <a:cubicBezTo>
                      <a:pt x="3413" y="1130"/>
                      <a:pt x="3358" y="1891"/>
                      <a:pt x="2923" y="2272"/>
                    </a:cubicBezTo>
                    <a:cubicBezTo>
                      <a:pt x="2736" y="2434"/>
                      <a:pt x="2503" y="2511"/>
                      <a:pt x="2273" y="2511"/>
                    </a:cubicBezTo>
                    <a:cubicBezTo>
                      <a:pt x="1886" y="2511"/>
                      <a:pt x="1505" y="2292"/>
                      <a:pt x="1360" y="1891"/>
                    </a:cubicBezTo>
                    <a:cubicBezTo>
                      <a:pt x="1238" y="1551"/>
                      <a:pt x="1333" y="1225"/>
                      <a:pt x="1537" y="1008"/>
                    </a:cubicBezTo>
                    <a:cubicBezTo>
                      <a:pt x="1743" y="750"/>
                      <a:pt x="2064" y="590"/>
                      <a:pt x="2389" y="590"/>
                    </a:cubicBezTo>
                    <a:close/>
                    <a:moveTo>
                      <a:pt x="2310" y="0"/>
                    </a:moveTo>
                    <a:cubicBezTo>
                      <a:pt x="2279" y="0"/>
                      <a:pt x="2248" y="1"/>
                      <a:pt x="2216" y="2"/>
                    </a:cubicBezTo>
                    <a:cubicBezTo>
                      <a:pt x="1469" y="43"/>
                      <a:pt x="816" y="437"/>
                      <a:pt x="422" y="1062"/>
                    </a:cubicBezTo>
                    <a:cubicBezTo>
                      <a:pt x="82" y="1579"/>
                      <a:pt x="82" y="2109"/>
                      <a:pt x="1" y="2666"/>
                    </a:cubicBezTo>
                    <a:cubicBezTo>
                      <a:pt x="327" y="2680"/>
                      <a:pt x="653" y="2707"/>
                      <a:pt x="952" y="2707"/>
                    </a:cubicBezTo>
                    <a:lnTo>
                      <a:pt x="4446" y="2788"/>
                    </a:lnTo>
                    <a:cubicBezTo>
                      <a:pt x="4459" y="2503"/>
                      <a:pt x="4541" y="2217"/>
                      <a:pt x="4500" y="1932"/>
                    </a:cubicBezTo>
                    <a:cubicBezTo>
                      <a:pt x="4459" y="1565"/>
                      <a:pt x="4323" y="1184"/>
                      <a:pt x="4106" y="885"/>
                    </a:cubicBezTo>
                    <a:cubicBezTo>
                      <a:pt x="3689" y="299"/>
                      <a:pt x="3023" y="0"/>
                      <a:pt x="23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9"/>
              <p:cNvSpPr/>
              <p:nvPr/>
            </p:nvSpPr>
            <p:spPr>
              <a:xfrm>
                <a:off x="1917566" y="2977733"/>
                <a:ext cx="61109" cy="45769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337" extrusionOk="0">
                    <a:moveTo>
                      <a:pt x="202" y="0"/>
                    </a:moveTo>
                    <a:cubicBezTo>
                      <a:pt x="35" y="0"/>
                      <a:pt x="1" y="274"/>
                      <a:pt x="173" y="313"/>
                    </a:cubicBezTo>
                    <a:cubicBezTo>
                      <a:pt x="717" y="436"/>
                      <a:pt x="1152" y="816"/>
                      <a:pt x="1478" y="1265"/>
                    </a:cubicBezTo>
                    <a:cubicBezTo>
                      <a:pt x="1513" y="1314"/>
                      <a:pt x="1565" y="1337"/>
                      <a:pt x="1616" y="1337"/>
                    </a:cubicBezTo>
                    <a:cubicBezTo>
                      <a:pt x="1704" y="1337"/>
                      <a:pt x="1784" y="1268"/>
                      <a:pt x="1750" y="1156"/>
                    </a:cubicBezTo>
                    <a:cubicBezTo>
                      <a:pt x="1532" y="463"/>
                      <a:pt x="907" y="69"/>
                      <a:pt x="214" y="1"/>
                    </a:cubicBezTo>
                    <a:cubicBezTo>
                      <a:pt x="210" y="0"/>
                      <a:pt x="206" y="0"/>
                      <a:pt x="2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9"/>
              <p:cNvSpPr/>
              <p:nvPr/>
            </p:nvSpPr>
            <p:spPr>
              <a:xfrm>
                <a:off x="1911883" y="2991769"/>
                <a:ext cx="43547" cy="51588"/>
              </a:xfrm>
              <a:custGeom>
                <a:avLst/>
                <a:gdLst/>
                <a:ahLst/>
                <a:cxnLst/>
                <a:rect l="l" t="t" r="r" b="b"/>
                <a:pathLst>
                  <a:path w="1272" h="1507" extrusionOk="0">
                    <a:moveTo>
                      <a:pt x="229" y="1"/>
                    </a:moveTo>
                    <a:cubicBezTo>
                      <a:pt x="91" y="1"/>
                      <a:pt x="1" y="206"/>
                      <a:pt x="149" y="298"/>
                    </a:cubicBezTo>
                    <a:cubicBezTo>
                      <a:pt x="584" y="583"/>
                      <a:pt x="761" y="991"/>
                      <a:pt x="992" y="1439"/>
                    </a:cubicBezTo>
                    <a:cubicBezTo>
                      <a:pt x="1012" y="1486"/>
                      <a:pt x="1058" y="1507"/>
                      <a:pt x="1107" y="1507"/>
                    </a:cubicBezTo>
                    <a:cubicBezTo>
                      <a:pt x="1186" y="1507"/>
                      <a:pt x="1272" y="1451"/>
                      <a:pt x="1263" y="1358"/>
                    </a:cubicBezTo>
                    <a:cubicBezTo>
                      <a:pt x="1236" y="787"/>
                      <a:pt x="788" y="298"/>
                      <a:pt x="312" y="26"/>
                    </a:cubicBezTo>
                    <a:cubicBezTo>
                      <a:pt x="283" y="8"/>
                      <a:pt x="255" y="1"/>
                      <a:pt x="2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9"/>
              <p:cNvSpPr/>
              <p:nvPr/>
            </p:nvSpPr>
            <p:spPr>
              <a:xfrm>
                <a:off x="1909110" y="3024736"/>
                <a:ext cx="19069" cy="36321"/>
              </a:xfrm>
              <a:custGeom>
                <a:avLst/>
                <a:gdLst/>
                <a:ahLst/>
                <a:cxnLst/>
                <a:rect l="l" t="t" r="r" b="b"/>
                <a:pathLst>
                  <a:path w="557" h="1061" extrusionOk="0">
                    <a:moveTo>
                      <a:pt x="146" y="1"/>
                    </a:moveTo>
                    <a:cubicBezTo>
                      <a:pt x="77" y="1"/>
                      <a:pt x="1" y="88"/>
                      <a:pt x="53" y="150"/>
                    </a:cubicBezTo>
                    <a:cubicBezTo>
                      <a:pt x="216" y="381"/>
                      <a:pt x="243" y="653"/>
                      <a:pt x="243" y="938"/>
                    </a:cubicBezTo>
                    <a:cubicBezTo>
                      <a:pt x="251" y="1014"/>
                      <a:pt x="326" y="1061"/>
                      <a:pt x="394" y="1061"/>
                    </a:cubicBezTo>
                    <a:cubicBezTo>
                      <a:pt x="447" y="1061"/>
                      <a:pt x="496" y="1032"/>
                      <a:pt x="502" y="966"/>
                    </a:cubicBezTo>
                    <a:cubicBezTo>
                      <a:pt x="556" y="612"/>
                      <a:pt x="420" y="313"/>
                      <a:pt x="203" y="28"/>
                    </a:cubicBezTo>
                    <a:cubicBezTo>
                      <a:pt x="187" y="9"/>
                      <a:pt x="167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9"/>
              <p:cNvSpPr/>
              <p:nvPr/>
            </p:nvSpPr>
            <p:spPr>
              <a:xfrm>
                <a:off x="1703399" y="3066398"/>
                <a:ext cx="48237" cy="60181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1758" extrusionOk="0">
                    <a:moveTo>
                      <a:pt x="1269" y="1"/>
                    </a:moveTo>
                    <a:cubicBezTo>
                      <a:pt x="1251" y="1"/>
                      <a:pt x="1231" y="7"/>
                      <a:pt x="1210" y="20"/>
                    </a:cubicBezTo>
                    <a:cubicBezTo>
                      <a:pt x="707" y="306"/>
                      <a:pt x="0" y="1026"/>
                      <a:pt x="231" y="1665"/>
                    </a:cubicBezTo>
                    <a:cubicBezTo>
                      <a:pt x="255" y="1720"/>
                      <a:pt x="315" y="1757"/>
                      <a:pt x="372" y="1757"/>
                    </a:cubicBezTo>
                    <a:cubicBezTo>
                      <a:pt x="413" y="1757"/>
                      <a:pt x="453" y="1738"/>
                      <a:pt x="476" y="1692"/>
                    </a:cubicBezTo>
                    <a:cubicBezTo>
                      <a:pt x="612" y="1461"/>
                      <a:pt x="625" y="1176"/>
                      <a:pt x="734" y="931"/>
                    </a:cubicBezTo>
                    <a:cubicBezTo>
                      <a:pt x="870" y="646"/>
                      <a:pt x="1060" y="401"/>
                      <a:pt x="1318" y="211"/>
                    </a:cubicBezTo>
                    <a:cubicBezTo>
                      <a:pt x="1409" y="143"/>
                      <a:pt x="1359" y="1"/>
                      <a:pt x="12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9"/>
              <p:cNvSpPr/>
              <p:nvPr/>
            </p:nvSpPr>
            <p:spPr>
              <a:xfrm>
                <a:off x="1734552" y="3071122"/>
                <a:ext cx="32797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958" h="1590" extrusionOk="0">
                    <a:moveTo>
                      <a:pt x="708" y="0"/>
                    </a:moveTo>
                    <a:cubicBezTo>
                      <a:pt x="666" y="0"/>
                      <a:pt x="624" y="18"/>
                      <a:pt x="585" y="59"/>
                    </a:cubicBezTo>
                    <a:cubicBezTo>
                      <a:pt x="273" y="440"/>
                      <a:pt x="1" y="929"/>
                      <a:pt x="1" y="1418"/>
                    </a:cubicBezTo>
                    <a:cubicBezTo>
                      <a:pt x="1" y="1531"/>
                      <a:pt x="88" y="1590"/>
                      <a:pt x="175" y="1590"/>
                    </a:cubicBezTo>
                    <a:cubicBezTo>
                      <a:pt x="246" y="1590"/>
                      <a:pt x="316" y="1552"/>
                      <a:pt x="341" y="1473"/>
                    </a:cubicBezTo>
                    <a:cubicBezTo>
                      <a:pt x="463" y="1051"/>
                      <a:pt x="558" y="671"/>
                      <a:pt x="843" y="331"/>
                    </a:cubicBezTo>
                    <a:cubicBezTo>
                      <a:pt x="958" y="185"/>
                      <a:pt x="842" y="0"/>
                      <a:pt x="7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9"/>
              <p:cNvSpPr/>
              <p:nvPr/>
            </p:nvSpPr>
            <p:spPr>
              <a:xfrm>
                <a:off x="1758276" y="3088753"/>
                <a:ext cx="16262" cy="33342"/>
              </a:xfrm>
              <a:custGeom>
                <a:avLst/>
                <a:gdLst/>
                <a:ahLst/>
                <a:cxnLst/>
                <a:rect l="l" t="t" r="r" b="b"/>
                <a:pathLst>
                  <a:path w="475" h="974" extrusionOk="0">
                    <a:moveTo>
                      <a:pt x="244" y="0"/>
                    </a:moveTo>
                    <a:cubicBezTo>
                      <a:pt x="175" y="0"/>
                      <a:pt x="112" y="39"/>
                      <a:pt x="96" y="129"/>
                    </a:cubicBezTo>
                    <a:cubicBezTo>
                      <a:pt x="55" y="360"/>
                      <a:pt x="1" y="604"/>
                      <a:pt x="14" y="835"/>
                    </a:cubicBezTo>
                    <a:cubicBezTo>
                      <a:pt x="23" y="913"/>
                      <a:pt x="102" y="974"/>
                      <a:pt x="173" y="974"/>
                    </a:cubicBezTo>
                    <a:cubicBezTo>
                      <a:pt x="214" y="974"/>
                      <a:pt x="253" y="953"/>
                      <a:pt x="273" y="903"/>
                    </a:cubicBezTo>
                    <a:cubicBezTo>
                      <a:pt x="381" y="700"/>
                      <a:pt x="409" y="455"/>
                      <a:pt x="449" y="237"/>
                    </a:cubicBezTo>
                    <a:cubicBezTo>
                      <a:pt x="474" y="96"/>
                      <a:pt x="352" y="0"/>
                      <a:pt x="2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9"/>
              <p:cNvSpPr/>
              <p:nvPr/>
            </p:nvSpPr>
            <p:spPr>
              <a:xfrm>
                <a:off x="1777824" y="3095017"/>
                <a:ext cx="14926" cy="2916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852" extrusionOk="0">
                    <a:moveTo>
                      <a:pt x="205" y="0"/>
                    </a:moveTo>
                    <a:cubicBezTo>
                      <a:pt x="110" y="0"/>
                      <a:pt x="1" y="82"/>
                      <a:pt x="14" y="177"/>
                    </a:cubicBezTo>
                    <a:cubicBezTo>
                      <a:pt x="28" y="285"/>
                      <a:pt x="42" y="394"/>
                      <a:pt x="55" y="503"/>
                    </a:cubicBezTo>
                    <a:cubicBezTo>
                      <a:pt x="69" y="598"/>
                      <a:pt x="110" y="693"/>
                      <a:pt x="164" y="788"/>
                    </a:cubicBezTo>
                    <a:cubicBezTo>
                      <a:pt x="182" y="831"/>
                      <a:pt x="225" y="852"/>
                      <a:pt x="270" y="852"/>
                    </a:cubicBezTo>
                    <a:cubicBezTo>
                      <a:pt x="324" y="852"/>
                      <a:pt x="380" y="821"/>
                      <a:pt x="395" y="761"/>
                    </a:cubicBezTo>
                    <a:cubicBezTo>
                      <a:pt x="436" y="557"/>
                      <a:pt x="409" y="381"/>
                      <a:pt x="395" y="177"/>
                    </a:cubicBezTo>
                    <a:cubicBezTo>
                      <a:pt x="381" y="82"/>
                      <a:pt x="313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9"/>
              <p:cNvSpPr/>
              <p:nvPr/>
            </p:nvSpPr>
            <p:spPr>
              <a:xfrm>
                <a:off x="1789942" y="2995842"/>
                <a:ext cx="29100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50" h="1766" extrusionOk="0">
                    <a:moveTo>
                      <a:pt x="594" y="1"/>
                    </a:moveTo>
                    <a:cubicBezTo>
                      <a:pt x="538" y="1"/>
                      <a:pt x="483" y="29"/>
                      <a:pt x="449" y="97"/>
                    </a:cubicBezTo>
                    <a:cubicBezTo>
                      <a:pt x="218" y="546"/>
                      <a:pt x="0" y="1157"/>
                      <a:pt x="150" y="1674"/>
                    </a:cubicBezTo>
                    <a:cubicBezTo>
                      <a:pt x="170" y="1735"/>
                      <a:pt x="228" y="1765"/>
                      <a:pt x="284" y="1765"/>
                    </a:cubicBezTo>
                    <a:cubicBezTo>
                      <a:pt x="340" y="1765"/>
                      <a:pt x="394" y="1735"/>
                      <a:pt x="408" y="1674"/>
                    </a:cubicBezTo>
                    <a:cubicBezTo>
                      <a:pt x="530" y="1184"/>
                      <a:pt x="544" y="736"/>
                      <a:pt x="775" y="287"/>
                    </a:cubicBezTo>
                    <a:cubicBezTo>
                      <a:pt x="850" y="138"/>
                      <a:pt x="719" y="1"/>
                      <a:pt x="5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9"/>
              <p:cNvSpPr/>
              <p:nvPr/>
            </p:nvSpPr>
            <p:spPr>
              <a:xfrm>
                <a:off x="1813187" y="3012411"/>
                <a:ext cx="23143" cy="5377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571" extrusionOk="0">
                    <a:moveTo>
                      <a:pt x="451" y="1"/>
                    </a:moveTo>
                    <a:cubicBezTo>
                      <a:pt x="378" y="1"/>
                      <a:pt x="305" y="39"/>
                      <a:pt x="273" y="130"/>
                    </a:cubicBezTo>
                    <a:cubicBezTo>
                      <a:pt x="110" y="537"/>
                      <a:pt x="1" y="1040"/>
                      <a:pt x="137" y="1475"/>
                    </a:cubicBezTo>
                    <a:cubicBezTo>
                      <a:pt x="161" y="1541"/>
                      <a:pt x="211" y="1570"/>
                      <a:pt x="263" y="1570"/>
                    </a:cubicBezTo>
                    <a:cubicBezTo>
                      <a:pt x="327" y="1570"/>
                      <a:pt x="393" y="1524"/>
                      <a:pt x="409" y="1448"/>
                    </a:cubicBezTo>
                    <a:cubicBezTo>
                      <a:pt x="463" y="1013"/>
                      <a:pt x="463" y="632"/>
                      <a:pt x="626" y="225"/>
                    </a:cubicBezTo>
                    <a:cubicBezTo>
                      <a:pt x="676" y="93"/>
                      <a:pt x="565" y="1"/>
                      <a:pt x="4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9"/>
              <p:cNvSpPr/>
              <p:nvPr/>
            </p:nvSpPr>
            <p:spPr>
              <a:xfrm>
                <a:off x="1834378" y="3032541"/>
                <a:ext cx="15851" cy="34678"/>
              </a:xfrm>
              <a:custGeom>
                <a:avLst/>
                <a:gdLst/>
                <a:ahLst/>
                <a:cxnLst/>
                <a:rect l="l" t="t" r="r" b="b"/>
                <a:pathLst>
                  <a:path w="463" h="1013" extrusionOk="0">
                    <a:moveTo>
                      <a:pt x="208" y="0"/>
                    </a:moveTo>
                    <a:cubicBezTo>
                      <a:pt x="102" y="0"/>
                      <a:pt x="0" y="65"/>
                      <a:pt x="7" y="194"/>
                    </a:cubicBezTo>
                    <a:lnTo>
                      <a:pt x="48" y="819"/>
                    </a:lnTo>
                    <a:cubicBezTo>
                      <a:pt x="55" y="948"/>
                      <a:pt x="160" y="1013"/>
                      <a:pt x="262" y="1013"/>
                    </a:cubicBezTo>
                    <a:cubicBezTo>
                      <a:pt x="364" y="1013"/>
                      <a:pt x="462" y="948"/>
                      <a:pt x="456" y="819"/>
                    </a:cubicBezTo>
                    <a:lnTo>
                      <a:pt x="428" y="194"/>
                    </a:lnTo>
                    <a:cubicBezTo>
                      <a:pt x="422" y="65"/>
                      <a:pt x="313" y="0"/>
                      <a:pt x="2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9"/>
              <p:cNvSpPr/>
              <p:nvPr/>
            </p:nvSpPr>
            <p:spPr>
              <a:xfrm>
                <a:off x="1913971" y="3087863"/>
                <a:ext cx="20233" cy="33034"/>
              </a:xfrm>
              <a:custGeom>
                <a:avLst/>
                <a:gdLst/>
                <a:ahLst/>
                <a:cxnLst/>
                <a:rect l="l" t="t" r="r" b="b"/>
                <a:pathLst>
                  <a:path w="591" h="965" extrusionOk="0">
                    <a:moveTo>
                      <a:pt x="172" y="1"/>
                    </a:moveTo>
                    <a:cubicBezTo>
                      <a:pt x="87" y="1"/>
                      <a:pt x="1" y="70"/>
                      <a:pt x="33" y="168"/>
                    </a:cubicBezTo>
                    <a:cubicBezTo>
                      <a:pt x="101" y="440"/>
                      <a:pt x="197" y="698"/>
                      <a:pt x="360" y="916"/>
                    </a:cubicBezTo>
                    <a:cubicBezTo>
                      <a:pt x="384" y="949"/>
                      <a:pt x="421" y="964"/>
                      <a:pt x="458" y="964"/>
                    </a:cubicBezTo>
                    <a:cubicBezTo>
                      <a:pt x="525" y="964"/>
                      <a:pt x="590" y="914"/>
                      <a:pt x="564" y="834"/>
                    </a:cubicBezTo>
                    <a:cubicBezTo>
                      <a:pt x="496" y="576"/>
                      <a:pt x="387" y="345"/>
                      <a:pt x="305" y="100"/>
                    </a:cubicBezTo>
                    <a:cubicBezTo>
                      <a:pt x="284" y="30"/>
                      <a:pt x="228" y="1"/>
                      <a:pt x="1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9"/>
              <p:cNvSpPr/>
              <p:nvPr/>
            </p:nvSpPr>
            <p:spPr>
              <a:xfrm>
                <a:off x="1935333" y="3087075"/>
                <a:ext cx="24238" cy="3324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971" extrusionOk="0">
                    <a:moveTo>
                      <a:pt x="126" y="1"/>
                    </a:moveTo>
                    <a:cubicBezTo>
                      <a:pt x="62" y="1"/>
                      <a:pt x="1" y="42"/>
                      <a:pt x="8" y="123"/>
                    </a:cubicBezTo>
                    <a:cubicBezTo>
                      <a:pt x="35" y="436"/>
                      <a:pt x="198" y="898"/>
                      <a:pt x="551" y="966"/>
                    </a:cubicBezTo>
                    <a:cubicBezTo>
                      <a:pt x="561" y="969"/>
                      <a:pt x="571" y="971"/>
                      <a:pt x="580" y="971"/>
                    </a:cubicBezTo>
                    <a:cubicBezTo>
                      <a:pt x="650" y="971"/>
                      <a:pt x="708" y="888"/>
                      <a:pt x="660" y="816"/>
                    </a:cubicBezTo>
                    <a:cubicBezTo>
                      <a:pt x="592" y="708"/>
                      <a:pt x="483" y="626"/>
                      <a:pt x="402" y="517"/>
                    </a:cubicBezTo>
                    <a:cubicBezTo>
                      <a:pt x="334" y="395"/>
                      <a:pt x="279" y="259"/>
                      <a:pt x="266" y="123"/>
                    </a:cubicBezTo>
                    <a:cubicBezTo>
                      <a:pt x="259" y="42"/>
                      <a:pt x="191" y="1"/>
                      <a:pt x="1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9"/>
              <p:cNvSpPr/>
              <p:nvPr/>
            </p:nvSpPr>
            <p:spPr>
              <a:xfrm>
                <a:off x="1953956" y="3090464"/>
                <a:ext cx="27662" cy="29269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55" extrusionOk="0">
                    <a:moveTo>
                      <a:pt x="167" y="0"/>
                    </a:moveTo>
                    <a:cubicBezTo>
                      <a:pt x="84" y="0"/>
                      <a:pt x="1" y="97"/>
                      <a:pt x="48" y="201"/>
                    </a:cubicBezTo>
                    <a:cubicBezTo>
                      <a:pt x="170" y="459"/>
                      <a:pt x="388" y="826"/>
                      <a:pt x="687" y="853"/>
                    </a:cubicBezTo>
                    <a:cubicBezTo>
                      <a:pt x="692" y="854"/>
                      <a:pt x="698" y="855"/>
                      <a:pt x="703" y="855"/>
                    </a:cubicBezTo>
                    <a:cubicBezTo>
                      <a:pt x="785" y="855"/>
                      <a:pt x="808" y="755"/>
                      <a:pt x="782" y="704"/>
                    </a:cubicBezTo>
                    <a:cubicBezTo>
                      <a:pt x="728" y="568"/>
                      <a:pt x="605" y="500"/>
                      <a:pt x="510" y="405"/>
                    </a:cubicBezTo>
                    <a:cubicBezTo>
                      <a:pt x="415" y="310"/>
                      <a:pt x="333" y="187"/>
                      <a:pt x="265" y="65"/>
                    </a:cubicBezTo>
                    <a:cubicBezTo>
                      <a:pt x="240" y="19"/>
                      <a:pt x="204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9"/>
              <p:cNvSpPr/>
              <p:nvPr/>
            </p:nvSpPr>
            <p:spPr>
              <a:xfrm>
                <a:off x="1978536" y="3085227"/>
                <a:ext cx="25437" cy="35157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027" extrusionOk="0">
                    <a:moveTo>
                      <a:pt x="229" y="1"/>
                    </a:moveTo>
                    <a:cubicBezTo>
                      <a:pt x="112" y="1"/>
                      <a:pt x="1" y="91"/>
                      <a:pt x="50" y="232"/>
                    </a:cubicBezTo>
                    <a:cubicBezTo>
                      <a:pt x="146" y="490"/>
                      <a:pt x="254" y="762"/>
                      <a:pt x="445" y="979"/>
                    </a:cubicBezTo>
                    <a:cubicBezTo>
                      <a:pt x="471" y="1013"/>
                      <a:pt x="506" y="1027"/>
                      <a:pt x="542" y="1027"/>
                    </a:cubicBezTo>
                    <a:cubicBezTo>
                      <a:pt x="639" y="1027"/>
                      <a:pt x="742" y="928"/>
                      <a:pt x="703" y="830"/>
                    </a:cubicBezTo>
                    <a:cubicBezTo>
                      <a:pt x="621" y="585"/>
                      <a:pt x="499" y="368"/>
                      <a:pt x="417" y="123"/>
                    </a:cubicBezTo>
                    <a:cubicBezTo>
                      <a:pt x="380" y="38"/>
                      <a:pt x="303" y="1"/>
                      <a:pt x="2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9"/>
              <p:cNvSpPr/>
              <p:nvPr/>
            </p:nvSpPr>
            <p:spPr>
              <a:xfrm>
                <a:off x="1119508" y="2816629"/>
                <a:ext cx="280077" cy="153738"/>
              </a:xfrm>
              <a:custGeom>
                <a:avLst/>
                <a:gdLst/>
                <a:ahLst/>
                <a:cxnLst/>
                <a:rect l="l" t="t" r="r" b="b"/>
                <a:pathLst>
                  <a:path w="8181" h="4491" extrusionOk="0">
                    <a:moveTo>
                      <a:pt x="2512" y="3117"/>
                    </a:moveTo>
                    <a:cubicBezTo>
                      <a:pt x="2594" y="3171"/>
                      <a:pt x="2675" y="3212"/>
                      <a:pt x="2757" y="3266"/>
                    </a:cubicBezTo>
                    <a:cubicBezTo>
                      <a:pt x="2662" y="3266"/>
                      <a:pt x="2567" y="3280"/>
                      <a:pt x="2472" y="3280"/>
                    </a:cubicBezTo>
                    <a:cubicBezTo>
                      <a:pt x="2499" y="3225"/>
                      <a:pt x="2512" y="3171"/>
                      <a:pt x="2512" y="3117"/>
                    </a:cubicBezTo>
                    <a:close/>
                    <a:moveTo>
                      <a:pt x="1643" y="1"/>
                    </a:moveTo>
                    <a:cubicBezTo>
                      <a:pt x="1625" y="1"/>
                      <a:pt x="1607" y="2"/>
                      <a:pt x="1588" y="4"/>
                    </a:cubicBezTo>
                    <a:cubicBezTo>
                      <a:pt x="1044" y="85"/>
                      <a:pt x="922" y="1078"/>
                      <a:pt x="786" y="1485"/>
                    </a:cubicBezTo>
                    <a:cubicBezTo>
                      <a:pt x="528" y="2260"/>
                      <a:pt x="310" y="3062"/>
                      <a:pt x="79" y="3850"/>
                    </a:cubicBezTo>
                    <a:cubicBezTo>
                      <a:pt x="1" y="4139"/>
                      <a:pt x="226" y="4491"/>
                      <a:pt x="534" y="4491"/>
                    </a:cubicBezTo>
                    <a:cubicBezTo>
                      <a:pt x="546" y="4491"/>
                      <a:pt x="557" y="4490"/>
                      <a:pt x="569" y="4489"/>
                    </a:cubicBezTo>
                    <a:cubicBezTo>
                      <a:pt x="2866" y="4326"/>
                      <a:pt x="5149" y="4150"/>
                      <a:pt x="7460" y="4122"/>
                    </a:cubicBezTo>
                    <a:cubicBezTo>
                      <a:pt x="8031" y="4122"/>
                      <a:pt x="8180" y="3239"/>
                      <a:pt x="7596" y="3089"/>
                    </a:cubicBezTo>
                    <a:cubicBezTo>
                      <a:pt x="5788" y="2668"/>
                      <a:pt x="2458" y="3225"/>
                      <a:pt x="2254" y="602"/>
                    </a:cubicBezTo>
                    <a:cubicBezTo>
                      <a:pt x="2227" y="371"/>
                      <a:pt x="2091" y="221"/>
                      <a:pt x="1914" y="153"/>
                    </a:cubicBezTo>
                    <a:cubicBezTo>
                      <a:pt x="1914" y="153"/>
                      <a:pt x="1901" y="140"/>
                      <a:pt x="1901" y="140"/>
                    </a:cubicBezTo>
                    <a:cubicBezTo>
                      <a:pt x="1843" y="36"/>
                      <a:pt x="1746" y="1"/>
                      <a:pt x="16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9"/>
              <p:cNvSpPr/>
              <p:nvPr/>
            </p:nvSpPr>
            <p:spPr>
              <a:xfrm>
                <a:off x="1906337" y="3133873"/>
                <a:ext cx="95584" cy="42859"/>
              </a:xfrm>
              <a:custGeom>
                <a:avLst/>
                <a:gdLst/>
                <a:ahLst/>
                <a:cxnLst/>
                <a:rect l="l" t="t" r="r" b="b"/>
                <a:pathLst>
                  <a:path w="2792" h="1252" extrusionOk="0">
                    <a:moveTo>
                      <a:pt x="2707" y="1"/>
                    </a:moveTo>
                    <a:cubicBezTo>
                      <a:pt x="2692" y="1"/>
                      <a:pt x="2676" y="7"/>
                      <a:pt x="2662" y="20"/>
                    </a:cubicBezTo>
                    <a:cubicBezTo>
                      <a:pt x="2227" y="474"/>
                      <a:pt x="1602" y="1099"/>
                      <a:pt x="969" y="1099"/>
                    </a:cubicBezTo>
                    <a:cubicBezTo>
                      <a:pt x="691" y="1099"/>
                      <a:pt x="413" y="979"/>
                      <a:pt x="148" y="673"/>
                    </a:cubicBezTo>
                    <a:cubicBezTo>
                      <a:pt x="135" y="657"/>
                      <a:pt x="119" y="650"/>
                      <a:pt x="103" y="650"/>
                    </a:cubicBezTo>
                    <a:cubicBezTo>
                      <a:pt x="51" y="650"/>
                      <a:pt x="1" y="719"/>
                      <a:pt x="53" y="782"/>
                    </a:cubicBezTo>
                    <a:cubicBezTo>
                      <a:pt x="326" y="1115"/>
                      <a:pt x="666" y="1252"/>
                      <a:pt x="1016" y="1252"/>
                    </a:cubicBezTo>
                    <a:cubicBezTo>
                      <a:pt x="1707" y="1252"/>
                      <a:pt x="2437" y="716"/>
                      <a:pt x="2771" y="102"/>
                    </a:cubicBezTo>
                    <a:cubicBezTo>
                      <a:pt x="2791" y="51"/>
                      <a:pt x="2751" y="1"/>
                      <a:pt x="27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9"/>
              <p:cNvSpPr/>
              <p:nvPr/>
            </p:nvSpPr>
            <p:spPr>
              <a:xfrm>
                <a:off x="1304610" y="2891635"/>
                <a:ext cx="31222" cy="29919"/>
              </a:xfrm>
              <a:custGeom>
                <a:avLst/>
                <a:gdLst/>
                <a:ahLst/>
                <a:cxnLst/>
                <a:rect l="l" t="t" r="r" b="b"/>
                <a:pathLst>
                  <a:path w="912" h="874" extrusionOk="0">
                    <a:moveTo>
                      <a:pt x="382" y="1"/>
                    </a:moveTo>
                    <a:cubicBezTo>
                      <a:pt x="352" y="1"/>
                      <a:pt x="320" y="5"/>
                      <a:pt x="286" y="15"/>
                    </a:cubicBezTo>
                    <a:cubicBezTo>
                      <a:pt x="218" y="42"/>
                      <a:pt x="164" y="69"/>
                      <a:pt x="123" y="110"/>
                    </a:cubicBezTo>
                    <a:cubicBezTo>
                      <a:pt x="68" y="164"/>
                      <a:pt x="41" y="219"/>
                      <a:pt x="14" y="287"/>
                    </a:cubicBezTo>
                    <a:cubicBezTo>
                      <a:pt x="0" y="341"/>
                      <a:pt x="0" y="409"/>
                      <a:pt x="0" y="477"/>
                    </a:cubicBezTo>
                    <a:cubicBezTo>
                      <a:pt x="14" y="586"/>
                      <a:pt x="68" y="667"/>
                      <a:pt x="136" y="735"/>
                    </a:cubicBezTo>
                    <a:cubicBezTo>
                      <a:pt x="232" y="830"/>
                      <a:pt x="340" y="871"/>
                      <a:pt x="463" y="871"/>
                    </a:cubicBezTo>
                    <a:cubicBezTo>
                      <a:pt x="474" y="873"/>
                      <a:pt x="485" y="874"/>
                      <a:pt x="496" y="874"/>
                    </a:cubicBezTo>
                    <a:cubicBezTo>
                      <a:pt x="566" y="874"/>
                      <a:pt x="637" y="840"/>
                      <a:pt x="707" y="817"/>
                    </a:cubicBezTo>
                    <a:cubicBezTo>
                      <a:pt x="762" y="776"/>
                      <a:pt x="816" y="722"/>
                      <a:pt x="857" y="667"/>
                    </a:cubicBezTo>
                    <a:cubicBezTo>
                      <a:pt x="898" y="586"/>
                      <a:pt x="911" y="491"/>
                      <a:pt x="898" y="395"/>
                    </a:cubicBezTo>
                    <a:cubicBezTo>
                      <a:pt x="898" y="327"/>
                      <a:pt x="870" y="273"/>
                      <a:pt x="816" y="205"/>
                    </a:cubicBezTo>
                    <a:cubicBezTo>
                      <a:pt x="775" y="151"/>
                      <a:pt x="734" y="124"/>
                      <a:pt x="680" y="96"/>
                    </a:cubicBezTo>
                    <a:lnTo>
                      <a:pt x="694" y="96"/>
                    </a:lnTo>
                    <a:cubicBezTo>
                      <a:pt x="666" y="83"/>
                      <a:pt x="639" y="69"/>
                      <a:pt x="612" y="69"/>
                    </a:cubicBezTo>
                    <a:cubicBezTo>
                      <a:pt x="612" y="56"/>
                      <a:pt x="612" y="56"/>
                      <a:pt x="612" y="56"/>
                    </a:cubicBezTo>
                    <a:cubicBezTo>
                      <a:pt x="585" y="56"/>
                      <a:pt x="571" y="56"/>
                      <a:pt x="558" y="42"/>
                    </a:cubicBezTo>
                    <a:lnTo>
                      <a:pt x="544" y="42"/>
                    </a:lnTo>
                    <a:cubicBezTo>
                      <a:pt x="491" y="16"/>
                      <a:pt x="439" y="1"/>
                      <a:pt x="3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9"/>
              <p:cNvSpPr/>
              <p:nvPr/>
            </p:nvSpPr>
            <p:spPr>
              <a:xfrm>
                <a:off x="1252951" y="3227605"/>
                <a:ext cx="31667" cy="27968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17" extrusionOk="0">
                    <a:moveTo>
                      <a:pt x="449" y="1"/>
                    </a:moveTo>
                    <a:cubicBezTo>
                      <a:pt x="341" y="1"/>
                      <a:pt x="218" y="55"/>
                      <a:pt x="137" y="137"/>
                    </a:cubicBezTo>
                    <a:cubicBezTo>
                      <a:pt x="55" y="205"/>
                      <a:pt x="1" y="341"/>
                      <a:pt x="14" y="449"/>
                    </a:cubicBezTo>
                    <a:cubicBezTo>
                      <a:pt x="28" y="544"/>
                      <a:pt x="41" y="640"/>
                      <a:pt x="109" y="708"/>
                    </a:cubicBezTo>
                    <a:cubicBezTo>
                      <a:pt x="191" y="776"/>
                      <a:pt x="273" y="803"/>
                      <a:pt x="368" y="816"/>
                    </a:cubicBezTo>
                    <a:cubicBezTo>
                      <a:pt x="436" y="816"/>
                      <a:pt x="490" y="816"/>
                      <a:pt x="558" y="789"/>
                    </a:cubicBezTo>
                    <a:cubicBezTo>
                      <a:pt x="653" y="762"/>
                      <a:pt x="721" y="708"/>
                      <a:pt x="789" y="653"/>
                    </a:cubicBezTo>
                    <a:cubicBezTo>
                      <a:pt x="871" y="558"/>
                      <a:pt x="925" y="422"/>
                      <a:pt x="884" y="286"/>
                    </a:cubicBezTo>
                    <a:cubicBezTo>
                      <a:pt x="843" y="164"/>
                      <a:pt x="748" y="69"/>
                      <a:pt x="626" y="28"/>
                    </a:cubicBezTo>
                    <a:lnTo>
                      <a:pt x="572" y="28"/>
                    </a:lnTo>
                    <a:cubicBezTo>
                      <a:pt x="531" y="14"/>
                      <a:pt x="490" y="1"/>
                      <a:pt x="4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9"/>
              <p:cNvSpPr/>
              <p:nvPr/>
            </p:nvSpPr>
            <p:spPr>
              <a:xfrm>
                <a:off x="1181300" y="2894168"/>
                <a:ext cx="31222" cy="36458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065" extrusionOk="0">
                    <a:moveTo>
                      <a:pt x="487" y="1"/>
                    </a:moveTo>
                    <a:cubicBezTo>
                      <a:pt x="389" y="1"/>
                      <a:pt x="293" y="48"/>
                      <a:pt x="204" y="118"/>
                    </a:cubicBezTo>
                    <a:cubicBezTo>
                      <a:pt x="123" y="199"/>
                      <a:pt x="68" y="294"/>
                      <a:pt x="28" y="389"/>
                    </a:cubicBezTo>
                    <a:cubicBezTo>
                      <a:pt x="28" y="417"/>
                      <a:pt x="14" y="444"/>
                      <a:pt x="14" y="471"/>
                    </a:cubicBezTo>
                    <a:cubicBezTo>
                      <a:pt x="14" y="498"/>
                      <a:pt x="14" y="512"/>
                      <a:pt x="14" y="539"/>
                    </a:cubicBezTo>
                    <a:cubicBezTo>
                      <a:pt x="1" y="661"/>
                      <a:pt x="28" y="784"/>
                      <a:pt x="82" y="892"/>
                    </a:cubicBezTo>
                    <a:cubicBezTo>
                      <a:pt x="144" y="1007"/>
                      <a:pt x="263" y="1065"/>
                      <a:pt x="384" y="1065"/>
                    </a:cubicBezTo>
                    <a:cubicBezTo>
                      <a:pt x="449" y="1065"/>
                      <a:pt x="514" y="1048"/>
                      <a:pt x="571" y="1015"/>
                    </a:cubicBezTo>
                    <a:cubicBezTo>
                      <a:pt x="653" y="974"/>
                      <a:pt x="734" y="906"/>
                      <a:pt x="775" y="811"/>
                    </a:cubicBezTo>
                    <a:cubicBezTo>
                      <a:pt x="857" y="729"/>
                      <a:pt x="911" y="620"/>
                      <a:pt x="911" y="498"/>
                    </a:cubicBezTo>
                    <a:cubicBezTo>
                      <a:pt x="911" y="362"/>
                      <a:pt x="857" y="240"/>
                      <a:pt x="775" y="131"/>
                    </a:cubicBezTo>
                    <a:cubicBezTo>
                      <a:pt x="721" y="77"/>
                      <a:pt x="667" y="50"/>
                      <a:pt x="599" y="22"/>
                    </a:cubicBezTo>
                    <a:cubicBezTo>
                      <a:pt x="561" y="8"/>
                      <a:pt x="524" y="1"/>
                      <a:pt x="4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9"/>
              <p:cNvSpPr/>
              <p:nvPr/>
            </p:nvSpPr>
            <p:spPr>
              <a:xfrm>
                <a:off x="441439" y="2686369"/>
                <a:ext cx="1666868" cy="1283890"/>
              </a:xfrm>
              <a:custGeom>
                <a:avLst/>
                <a:gdLst/>
                <a:ahLst/>
                <a:cxnLst/>
                <a:rect l="l" t="t" r="r" b="b"/>
                <a:pathLst>
                  <a:path w="48689" h="37505" extrusionOk="0">
                    <a:moveTo>
                      <a:pt x="24207" y="708"/>
                    </a:moveTo>
                    <a:cubicBezTo>
                      <a:pt x="24920" y="708"/>
                      <a:pt x="25586" y="1007"/>
                      <a:pt x="26003" y="1593"/>
                    </a:cubicBezTo>
                    <a:cubicBezTo>
                      <a:pt x="26220" y="1892"/>
                      <a:pt x="26356" y="2273"/>
                      <a:pt x="26397" y="2640"/>
                    </a:cubicBezTo>
                    <a:cubicBezTo>
                      <a:pt x="26438" y="2925"/>
                      <a:pt x="26356" y="3211"/>
                      <a:pt x="26343" y="3496"/>
                    </a:cubicBezTo>
                    <a:lnTo>
                      <a:pt x="22849" y="3415"/>
                    </a:lnTo>
                    <a:cubicBezTo>
                      <a:pt x="22550" y="3415"/>
                      <a:pt x="22224" y="3388"/>
                      <a:pt x="21898" y="3374"/>
                    </a:cubicBezTo>
                    <a:cubicBezTo>
                      <a:pt x="21979" y="2817"/>
                      <a:pt x="21979" y="2287"/>
                      <a:pt x="22319" y="1770"/>
                    </a:cubicBezTo>
                    <a:cubicBezTo>
                      <a:pt x="22713" y="1145"/>
                      <a:pt x="23366" y="751"/>
                      <a:pt x="24113" y="710"/>
                    </a:cubicBezTo>
                    <a:cubicBezTo>
                      <a:pt x="24145" y="709"/>
                      <a:pt x="24176" y="708"/>
                      <a:pt x="24207" y="708"/>
                    </a:cubicBezTo>
                    <a:close/>
                    <a:moveTo>
                      <a:pt x="21394" y="4116"/>
                    </a:moveTo>
                    <a:cubicBezTo>
                      <a:pt x="21607" y="4116"/>
                      <a:pt x="21905" y="4166"/>
                      <a:pt x="22020" y="4176"/>
                    </a:cubicBezTo>
                    <a:cubicBezTo>
                      <a:pt x="22578" y="4176"/>
                      <a:pt x="23121" y="4189"/>
                      <a:pt x="23679" y="4203"/>
                    </a:cubicBezTo>
                    <a:cubicBezTo>
                      <a:pt x="24712" y="4230"/>
                      <a:pt x="25758" y="4217"/>
                      <a:pt x="26791" y="4271"/>
                    </a:cubicBezTo>
                    <a:cubicBezTo>
                      <a:pt x="27348" y="4298"/>
                      <a:pt x="27253" y="5032"/>
                      <a:pt x="27321" y="5481"/>
                    </a:cubicBezTo>
                    <a:cubicBezTo>
                      <a:pt x="27403" y="6024"/>
                      <a:pt x="27471" y="6582"/>
                      <a:pt x="27552" y="7125"/>
                    </a:cubicBezTo>
                    <a:cubicBezTo>
                      <a:pt x="27580" y="7302"/>
                      <a:pt x="27743" y="7764"/>
                      <a:pt x="27593" y="7914"/>
                    </a:cubicBezTo>
                    <a:cubicBezTo>
                      <a:pt x="27561" y="7946"/>
                      <a:pt x="27448" y="7955"/>
                      <a:pt x="27315" y="7955"/>
                    </a:cubicBezTo>
                    <a:cubicBezTo>
                      <a:pt x="27139" y="7955"/>
                      <a:pt x="26928" y="7939"/>
                      <a:pt x="26816" y="7939"/>
                    </a:cubicBezTo>
                    <a:cubicBezTo>
                      <a:pt x="26795" y="7939"/>
                      <a:pt x="26777" y="7940"/>
                      <a:pt x="26764" y="7941"/>
                    </a:cubicBezTo>
                    <a:cubicBezTo>
                      <a:pt x="26207" y="7955"/>
                      <a:pt x="25649" y="7968"/>
                      <a:pt x="25106" y="7982"/>
                    </a:cubicBezTo>
                    <a:cubicBezTo>
                      <a:pt x="24059" y="7995"/>
                      <a:pt x="23026" y="8009"/>
                      <a:pt x="21979" y="8009"/>
                    </a:cubicBezTo>
                    <a:cubicBezTo>
                      <a:pt x="21708" y="8009"/>
                      <a:pt x="21422" y="8009"/>
                      <a:pt x="21150" y="7995"/>
                    </a:cubicBezTo>
                    <a:cubicBezTo>
                      <a:pt x="20987" y="7995"/>
                      <a:pt x="20776" y="8025"/>
                      <a:pt x="20585" y="8025"/>
                    </a:cubicBezTo>
                    <a:cubicBezTo>
                      <a:pt x="20489" y="8025"/>
                      <a:pt x="20398" y="8018"/>
                      <a:pt x="20321" y="7995"/>
                    </a:cubicBezTo>
                    <a:cubicBezTo>
                      <a:pt x="20285" y="8005"/>
                      <a:pt x="20253" y="8010"/>
                      <a:pt x="20226" y="8010"/>
                    </a:cubicBezTo>
                    <a:cubicBezTo>
                      <a:pt x="20143" y="8010"/>
                      <a:pt x="20104" y="7962"/>
                      <a:pt x="20104" y="7859"/>
                    </a:cubicBezTo>
                    <a:cubicBezTo>
                      <a:pt x="20131" y="7751"/>
                      <a:pt x="20172" y="7642"/>
                      <a:pt x="20199" y="7533"/>
                    </a:cubicBezTo>
                    <a:cubicBezTo>
                      <a:pt x="20280" y="7275"/>
                      <a:pt x="20348" y="7017"/>
                      <a:pt x="20430" y="6758"/>
                    </a:cubicBezTo>
                    <a:cubicBezTo>
                      <a:pt x="20661" y="5956"/>
                      <a:pt x="20960" y="5127"/>
                      <a:pt x="21082" y="4285"/>
                    </a:cubicBezTo>
                    <a:cubicBezTo>
                      <a:pt x="21110" y="4230"/>
                      <a:pt x="21150" y="4176"/>
                      <a:pt x="21191" y="4149"/>
                    </a:cubicBezTo>
                    <a:cubicBezTo>
                      <a:pt x="21231" y="4125"/>
                      <a:pt x="21305" y="4116"/>
                      <a:pt x="21394" y="4116"/>
                    </a:cubicBezTo>
                    <a:close/>
                    <a:moveTo>
                      <a:pt x="43603" y="8408"/>
                    </a:moveTo>
                    <a:cubicBezTo>
                      <a:pt x="44006" y="8408"/>
                      <a:pt x="44395" y="8874"/>
                      <a:pt x="44597" y="9164"/>
                    </a:cubicBezTo>
                    <a:cubicBezTo>
                      <a:pt x="45046" y="9789"/>
                      <a:pt x="45059" y="10564"/>
                      <a:pt x="45426" y="11230"/>
                    </a:cubicBezTo>
                    <a:cubicBezTo>
                      <a:pt x="45589" y="11516"/>
                      <a:pt x="45820" y="11733"/>
                      <a:pt x="46092" y="11910"/>
                    </a:cubicBezTo>
                    <a:cubicBezTo>
                      <a:pt x="46405" y="12127"/>
                      <a:pt x="47139" y="12454"/>
                      <a:pt x="46853" y="12943"/>
                    </a:cubicBezTo>
                    <a:cubicBezTo>
                      <a:pt x="46826" y="12970"/>
                      <a:pt x="46813" y="12997"/>
                      <a:pt x="46813" y="13038"/>
                    </a:cubicBezTo>
                    <a:cubicBezTo>
                      <a:pt x="46486" y="13052"/>
                      <a:pt x="46160" y="13092"/>
                      <a:pt x="45888" y="13106"/>
                    </a:cubicBezTo>
                    <a:cubicBezTo>
                      <a:pt x="45657" y="13120"/>
                      <a:pt x="45440" y="13133"/>
                      <a:pt x="45209" y="13147"/>
                    </a:cubicBezTo>
                    <a:cubicBezTo>
                      <a:pt x="44679" y="13174"/>
                      <a:pt x="44135" y="13201"/>
                      <a:pt x="43605" y="13228"/>
                    </a:cubicBezTo>
                    <a:cubicBezTo>
                      <a:pt x="42259" y="13310"/>
                      <a:pt x="40900" y="13378"/>
                      <a:pt x="39554" y="13446"/>
                    </a:cubicBezTo>
                    <a:cubicBezTo>
                      <a:pt x="38413" y="13487"/>
                      <a:pt x="37284" y="13541"/>
                      <a:pt x="36143" y="13582"/>
                    </a:cubicBezTo>
                    <a:cubicBezTo>
                      <a:pt x="36061" y="12848"/>
                      <a:pt x="35966" y="11665"/>
                      <a:pt x="36714" y="11353"/>
                    </a:cubicBezTo>
                    <a:cubicBezTo>
                      <a:pt x="37257" y="11121"/>
                      <a:pt x="37896" y="11176"/>
                      <a:pt x="38440" y="10945"/>
                    </a:cubicBezTo>
                    <a:cubicBezTo>
                      <a:pt x="38956" y="10727"/>
                      <a:pt x="39242" y="10306"/>
                      <a:pt x="39405" y="9789"/>
                    </a:cubicBezTo>
                    <a:cubicBezTo>
                      <a:pt x="39577" y="9222"/>
                      <a:pt x="39627" y="8431"/>
                      <a:pt x="40304" y="8431"/>
                    </a:cubicBezTo>
                    <a:cubicBezTo>
                      <a:pt x="40374" y="8431"/>
                      <a:pt x="40450" y="8440"/>
                      <a:pt x="40533" y="8457"/>
                    </a:cubicBezTo>
                    <a:cubicBezTo>
                      <a:pt x="41095" y="8586"/>
                      <a:pt x="41616" y="8876"/>
                      <a:pt x="42193" y="8876"/>
                    </a:cubicBezTo>
                    <a:cubicBezTo>
                      <a:pt x="42286" y="8876"/>
                      <a:pt x="42380" y="8869"/>
                      <a:pt x="42477" y="8852"/>
                    </a:cubicBezTo>
                    <a:cubicBezTo>
                      <a:pt x="42857" y="8784"/>
                      <a:pt x="43156" y="8485"/>
                      <a:pt x="43510" y="8417"/>
                    </a:cubicBezTo>
                    <a:cubicBezTo>
                      <a:pt x="43541" y="8411"/>
                      <a:pt x="43572" y="8408"/>
                      <a:pt x="43603" y="8408"/>
                    </a:cubicBezTo>
                    <a:close/>
                    <a:moveTo>
                      <a:pt x="24385" y="8702"/>
                    </a:moveTo>
                    <a:cubicBezTo>
                      <a:pt x="25119" y="9953"/>
                      <a:pt x="26016" y="11135"/>
                      <a:pt x="26750" y="12372"/>
                    </a:cubicBezTo>
                    <a:cubicBezTo>
                      <a:pt x="27090" y="12929"/>
                      <a:pt x="27416" y="13487"/>
                      <a:pt x="27729" y="14044"/>
                    </a:cubicBezTo>
                    <a:cubicBezTo>
                      <a:pt x="27664" y="14040"/>
                      <a:pt x="27599" y="14039"/>
                      <a:pt x="27534" y="14039"/>
                    </a:cubicBezTo>
                    <a:cubicBezTo>
                      <a:pt x="27064" y="14039"/>
                      <a:pt x="26580" y="14117"/>
                      <a:pt x="26139" y="14153"/>
                    </a:cubicBezTo>
                    <a:cubicBezTo>
                      <a:pt x="25405" y="14234"/>
                      <a:pt x="24671" y="14316"/>
                      <a:pt x="23950" y="14411"/>
                    </a:cubicBezTo>
                    <a:cubicBezTo>
                      <a:pt x="23176" y="14520"/>
                      <a:pt x="22414" y="14655"/>
                      <a:pt x="21653" y="14791"/>
                    </a:cubicBezTo>
                    <a:cubicBezTo>
                      <a:pt x="21259" y="14873"/>
                      <a:pt x="20865" y="14941"/>
                      <a:pt x="20471" y="15022"/>
                    </a:cubicBezTo>
                    <a:cubicBezTo>
                      <a:pt x="20267" y="15063"/>
                      <a:pt x="20063" y="15104"/>
                      <a:pt x="19873" y="15158"/>
                    </a:cubicBezTo>
                    <a:cubicBezTo>
                      <a:pt x="20430" y="14234"/>
                      <a:pt x="20987" y="13323"/>
                      <a:pt x="21545" y="12413"/>
                    </a:cubicBezTo>
                    <a:cubicBezTo>
                      <a:pt x="21966" y="11733"/>
                      <a:pt x="22387" y="11040"/>
                      <a:pt x="22822" y="10360"/>
                    </a:cubicBezTo>
                    <a:cubicBezTo>
                      <a:pt x="23040" y="10021"/>
                      <a:pt x="23257" y="9681"/>
                      <a:pt x="23475" y="9341"/>
                    </a:cubicBezTo>
                    <a:cubicBezTo>
                      <a:pt x="23624" y="9123"/>
                      <a:pt x="23760" y="8933"/>
                      <a:pt x="23842" y="8702"/>
                    </a:cubicBezTo>
                    <a:close/>
                    <a:moveTo>
                      <a:pt x="32500" y="14261"/>
                    </a:moveTo>
                    <a:cubicBezTo>
                      <a:pt x="32917" y="14298"/>
                      <a:pt x="33340" y="14310"/>
                      <a:pt x="33760" y="14310"/>
                    </a:cubicBezTo>
                    <a:cubicBezTo>
                      <a:pt x="33971" y="14310"/>
                      <a:pt x="34181" y="14307"/>
                      <a:pt x="34389" y="14302"/>
                    </a:cubicBezTo>
                    <a:cubicBezTo>
                      <a:pt x="34797" y="14601"/>
                      <a:pt x="34715" y="15539"/>
                      <a:pt x="34770" y="15987"/>
                    </a:cubicBezTo>
                    <a:cubicBezTo>
                      <a:pt x="34783" y="16110"/>
                      <a:pt x="34851" y="16300"/>
                      <a:pt x="34811" y="16422"/>
                    </a:cubicBezTo>
                    <a:cubicBezTo>
                      <a:pt x="34743" y="16626"/>
                      <a:pt x="34702" y="16572"/>
                      <a:pt x="34498" y="16599"/>
                    </a:cubicBezTo>
                    <a:cubicBezTo>
                      <a:pt x="34145" y="16640"/>
                      <a:pt x="33791" y="16667"/>
                      <a:pt x="33438" y="16681"/>
                    </a:cubicBezTo>
                    <a:cubicBezTo>
                      <a:pt x="33438" y="16681"/>
                      <a:pt x="33424" y="16694"/>
                      <a:pt x="33411" y="16694"/>
                    </a:cubicBezTo>
                    <a:cubicBezTo>
                      <a:pt x="33329" y="16531"/>
                      <a:pt x="33234" y="16382"/>
                      <a:pt x="33152" y="16219"/>
                    </a:cubicBezTo>
                    <a:cubicBezTo>
                      <a:pt x="32772" y="15566"/>
                      <a:pt x="32391" y="14914"/>
                      <a:pt x="32011" y="14261"/>
                    </a:cubicBezTo>
                    <a:close/>
                    <a:moveTo>
                      <a:pt x="28042" y="14574"/>
                    </a:moveTo>
                    <a:cubicBezTo>
                      <a:pt x="28409" y="15226"/>
                      <a:pt x="28776" y="15865"/>
                      <a:pt x="29129" y="16518"/>
                    </a:cubicBezTo>
                    <a:cubicBezTo>
                      <a:pt x="29197" y="16640"/>
                      <a:pt x="29265" y="16749"/>
                      <a:pt x="29333" y="16871"/>
                    </a:cubicBezTo>
                    <a:cubicBezTo>
                      <a:pt x="29299" y="16869"/>
                      <a:pt x="29264" y="16868"/>
                      <a:pt x="29229" y="16868"/>
                    </a:cubicBezTo>
                    <a:cubicBezTo>
                      <a:pt x="29013" y="16868"/>
                      <a:pt x="28782" y="16900"/>
                      <a:pt x="28572" y="16912"/>
                    </a:cubicBezTo>
                    <a:cubicBezTo>
                      <a:pt x="27987" y="16953"/>
                      <a:pt x="27416" y="16993"/>
                      <a:pt x="26846" y="17034"/>
                    </a:cubicBezTo>
                    <a:cubicBezTo>
                      <a:pt x="25717" y="17129"/>
                      <a:pt x="24603" y="17238"/>
                      <a:pt x="23502" y="17374"/>
                    </a:cubicBezTo>
                    <a:cubicBezTo>
                      <a:pt x="22455" y="17496"/>
                      <a:pt x="21409" y="17646"/>
                      <a:pt x="20376" y="17822"/>
                    </a:cubicBezTo>
                    <a:cubicBezTo>
                      <a:pt x="19601" y="17945"/>
                      <a:pt x="18785" y="18053"/>
                      <a:pt x="18024" y="18271"/>
                    </a:cubicBezTo>
                    <a:cubicBezTo>
                      <a:pt x="18364" y="17700"/>
                      <a:pt x="18690" y="17129"/>
                      <a:pt x="19030" y="16558"/>
                    </a:cubicBezTo>
                    <a:cubicBezTo>
                      <a:pt x="19179" y="16327"/>
                      <a:pt x="19315" y="16096"/>
                      <a:pt x="19451" y="15852"/>
                    </a:cubicBezTo>
                    <a:cubicBezTo>
                      <a:pt x="19479" y="15865"/>
                      <a:pt x="19492" y="15865"/>
                      <a:pt x="19506" y="15879"/>
                    </a:cubicBezTo>
                    <a:cubicBezTo>
                      <a:pt x="19610" y="15897"/>
                      <a:pt x="19717" y="15906"/>
                      <a:pt x="19825" y="15906"/>
                    </a:cubicBezTo>
                    <a:cubicBezTo>
                      <a:pt x="20428" y="15906"/>
                      <a:pt x="21089" y="15654"/>
                      <a:pt x="21653" y="15539"/>
                    </a:cubicBezTo>
                    <a:cubicBezTo>
                      <a:pt x="22414" y="15389"/>
                      <a:pt x="23176" y="15267"/>
                      <a:pt x="23937" y="15145"/>
                    </a:cubicBezTo>
                    <a:cubicBezTo>
                      <a:pt x="24739" y="15022"/>
                      <a:pt x="25541" y="14914"/>
                      <a:pt x="26343" y="14819"/>
                    </a:cubicBezTo>
                    <a:cubicBezTo>
                      <a:pt x="26900" y="14751"/>
                      <a:pt x="27498" y="14723"/>
                      <a:pt x="28042" y="14574"/>
                    </a:cubicBezTo>
                    <a:close/>
                    <a:moveTo>
                      <a:pt x="47248" y="13813"/>
                    </a:moveTo>
                    <a:cubicBezTo>
                      <a:pt x="47411" y="13840"/>
                      <a:pt x="47547" y="13881"/>
                      <a:pt x="47601" y="13949"/>
                    </a:cubicBezTo>
                    <a:cubicBezTo>
                      <a:pt x="47764" y="14193"/>
                      <a:pt x="47669" y="14968"/>
                      <a:pt x="47655" y="15240"/>
                    </a:cubicBezTo>
                    <a:cubicBezTo>
                      <a:pt x="47642" y="15743"/>
                      <a:pt x="47587" y="16232"/>
                      <a:pt x="47479" y="16721"/>
                    </a:cubicBezTo>
                    <a:cubicBezTo>
                      <a:pt x="47288" y="17510"/>
                      <a:pt x="46948" y="18271"/>
                      <a:pt x="46418" y="18896"/>
                    </a:cubicBezTo>
                    <a:cubicBezTo>
                      <a:pt x="45195" y="20351"/>
                      <a:pt x="43292" y="20391"/>
                      <a:pt x="41539" y="20405"/>
                    </a:cubicBezTo>
                    <a:cubicBezTo>
                      <a:pt x="41471" y="20406"/>
                      <a:pt x="41403" y="20407"/>
                      <a:pt x="41334" y="20407"/>
                    </a:cubicBezTo>
                    <a:cubicBezTo>
                      <a:pt x="39693" y="20407"/>
                      <a:pt x="37943" y="20080"/>
                      <a:pt x="36781" y="18815"/>
                    </a:cubicBezTo>
                    <a:cubicBezTo>
                      <a:pt x="35789" y="17727"/>
                      <a:pt x="35653" y="16341"/>
                      <a:pt x="35341" y="14982"/>
                    </a:cubicBezTo>
                    <a:cubicBezTo>
                      <a:pt x="35313" y="14832"/>
                      <a:pt x="35300" y="14669"/>
                      <a:pt x="35273" y="14506"/>
                    </a:cubicBezTo>
                    <a:cubicBezTo>
                      <a:pt x="35273" y="14424"/>
                      <a:pt x="35246" y="14356"/>
                      <a:pt x="35232" y="14275"/>
                    </a:cubicBezTo>
                    <a:lnTo>
                      <a:pt x="35504" y="14275"/>
                    </a:lnTo>
                    <a:cubicBezTo>
                      <a:pt x="36849" y="14248"/>
                      <a:pt x="38209" y="14207"/>
                      <a:pt x="39554" y="14166"/>
                    </a:cubicBezTo>
                    <a:cubicBezTo>
                      <a:pt x="40900" y="14125"/>
                      <a:pt x="42259" y="14071"/>
                      <a:pt x="43605" y="14017"/>
                    </a:cubicBezTo>
                    <a:cubicBezTo>
                      <a:pt x="44298" y="13989"/>
                      <a:pt x="44978" y="13949"/>
                      <a:pt x="45671" y="13921"/>
                    </a:cubicBezTo>
                    <a:cubicBezTo>
                      <a:pt x="46174" y="13894"/>
                      <a:pt x="46745" y="13921"/>
                      <a:pt x="47248" y="13813"/>
                    </a:cubicBezTo>
                    <a:close/>
                    <a:moveTo>
                      <a:pt x="15387" y="16300"/>
                    </a:moveTo>
                    <a:lnTo>
                      <a:pt x="15387" y="16300"/>
                    </a:lnTo>
                    <a:cubicBezTo>
                      <a:pt x="14939" y="17061"/>
                      <a:pt x="14490" y="17822"/>
                      <a:pt x="14042" y="18584"/>
                    </a:cubicBezTo>
                    <a:cubicBezTo>
                      <a:pt x="12098" y="18964"/>
                      <a:pt x="10181" y="19549"/>
                      <a:pt x="8265" y="20038"/>
                    </a:cubicBezTo>
                    <a:cubicBezTo>
                      <a:pt x="7626" y="20201"/>
                      <a:pt x="6974" y="20364"/>
                      <a:pt x="6335" y="20527"/>
                    </a:cubicBezTo>
                    <a:cubicBezTo>
                      <a:pt x="6280" y="20269"/>
                      <a:pt x="6212" y="20011"/>
                      <a:pt x="6172" y="19739"/>
                    </a:cubicBezTo>
                    <a:cubicBezTo>
                      <a:pt x="6117" y="19481"/>
                      <a:pt x="6063" y="19222"/>
                      <a:pt x="6022" y="18951"/>
                    </a:cubicBezTo>
                    <a:cubicBezTo>
                      <a:pt x="6009" y="18883"/>
                      <a:pt x="5981" y="18774"/>
                      <a:pt x="5954" y="18652"/>
                    </a:cubicBezTo>
                    <a:cubicBezTo>
                      <a:pt x="7150" y="18353"/>
                      <a:pt x="8346" y="18053"/>
                      <a:pt x="9543" y="17754"/>
                    </a:cubicBezTo>
                    <a:cubicBezTo>
                      <a:pt x="10616" y="17496"/>
                      <a:pt x="11690" y="17238"/>
                      <a:pt x="12764" y="16980"/>
                    </a:cubicBezTo>
                    <a:cubicBezTo>
                      <a:pt x="13321" y="16844"/>
                      <a:pt x="13892" y="16694"/>
                      <a:pt x="14463" y="16558"/>
                    </a:cubicBezTo>
                    <a:cubicBezTo>
                      <a:pt x="14762" y="16490"/>
                      <a:pt x="15088" y="16409"/>
                      <a:pt x="15387" y="16300"/>
                    </a:cubicBezTo>
                    <a:close/>
                    <a:moveTo>
                      <a:pt x="5506" y="18774"/>
                    </a:moveTo>
                    <a:cubicBezTo>
                      <a:pt x="5601" y="19399"/>
                      <a:pt x="5723" y="20024"/>
                      <a:pt x="5859" y="20650"/>
                    </a:cubicBezTo>
                    <a:lnTo>
                      <a:pt x="5873" y="20650"/>
                    </a:lnTo>
                    <a:cubicBezTo>
                      <a:pt x="4704" y="20949"/>
                      <a:pt x="3535" y="21248"/>
                      <a:pt x="2379" y="21533"/>
                    </a:cubicBezTo>
                    <a:cubicBezTo>
                      <a:pt x="2151" y="21594"/>
                      <a:pt x="1886" y="21667"/>
                      <a:pt x="1640" y="21667"/>
                    </a:cubicBezTo>
                    <a:cubicBezTo>
                      <a:pt x="1389" y="21667"/>
                      <a:pt x="1158" y="21590"/>
                      <a:pt x="1007" y="21343"/>
                    </a:cubicBezTo>
                    <a:cubicBezTo>
                      <a:pt x="857" y="21098"/>
                      <a:pt x="708" y="20514"/>
                      <a:pt x="789" y="20228"/>
                    </a:cubicBezTo>
                    <a:cubicBezTo>
                      <a:pt x="911" y="19793"/>
                      <a:pt x="1768" y="19739"/>
                      <a:pt x="2135" y="19630"/>
                    </a:cubicBezTo>
                    <a:cubicBezTo>
                      <a:pt x="2638" y="19508"/>
                      <a:pt x="3141" y="19372"/>
                      <a:pt x="3644" y="19250"/>
                    </a:cubicBezTo>
                    <a:cubicBezTo>
                      <a:pt x="4255" y="19086"/>
                      <a:pt x="4880" y="18937"/>
                      <a:pt x="5506" y="18774"/>
                    </a:cubicBezTo>
                    <a:close/>
                    <a:moveTo>
                      <a:pt x="25106" y="17958"/>
                    </a:moveTo>
                    <a:cubicBezTo>
                      <a:pt x="25323" y="19032"/>
                      <a:pt x="25663" y="20065"/>
                      <a:pt x="25948" y="21112"/>
                    </a:cubicBezTo>
                    <a:cubicBezTo>
                      <a:pt x="26098" y="21655"/>
                      <a:pt x="26247" y="22199"/>
                      <a:pt x="26383" y="22743"/>
                    </a:cubicBezTo>
                    <a:cubicBezTo>
                      <a:pt x="26492" y="23164"/>
                      <a:pt x="26546" y="23667"/>
                      <a:pt x="26710" y="24088"/>
                    </a:cubicBezTo>
                    <a:cubicBezTo>
                      <a:pt x="25921" y="24069"/>
                      <a:pt x="25132" y="24056"/>
                      <a:pt x="24346" y="24056"/>
                    </a:cubicBezTo>
                    <a:cubicBezTo>
                      <a:pt x="23466" y="24056"/>
                      <a:pt x="22590" y="24073"/>
                      <a:pt x="21721" y="24116"/>
                    </a:cubicBezTo>
                    <a:cubicBezTo>
                      <a:pt x="21952" y="23096"/>
                      <a:pt x="22102" y="22063"/>
                      <a:pt x="22306" y="21044"/>
                    </a:cubicBezTo>
                    <a:cubicBezTo>
                      <a:pt x="22482" y="20119"/>
                      <a:pt x="22768" y="19154"/>
                      <a:pt x="22836" y="18217"/>
                    </a:cubicBezTo>
                    <a:cubicBezTo>
                      <a:pt x="23121" y="18176"/>
                      <a:pt x="23407" y="18149"/>
                      <a:pt x="23692" y="18108"/>
                    </a:cubicBezTo>
                    <a:cubicBezTo>
                      <a:pt x="24168" y="18053"/>
                      <a:pt x="24644" y="18013"/>
                      <a:pt x="25106" y="17958"/>
                    </a:cubicBezTo>
                    <a:close/>
                    <a:moveTo>
                      <a:pt x="13525" y="19467"/>
                    </a:moveTo>
                    <a:lnTo>
                      <a:pt x="13525" y="19467"/>
                    </a:lnTo>
                    <a:cubicBezTo>
                      <a:pt x="13376" y="19739"/>
                      <a:pt x="13212" y="20011"/>
                      <a:pt x="13063" y="20269"/>
                    </a:cubicBezTo>
                    <a:cubicBezTo>
                      <a:pt x="12642" y="20989"/>
                      <a:pt x="12234" y="21696"/>
                      <a:pt x="11826" y="22403"/>
                    </a:cubicBezTo>
                    <a:cubicBezTo>
                      <a:pt x="11527" y="22933"/>
                      <a:pt x="11051" y="23518"/>
                      <a:pt x="10902" y="24129"/>
                    </a:cubicBezTo>
                    <a:cubicBezTo>
                      <a:pt x="10542" y="24122"/>
                      <a:pt x="10178" y="24119"/>
                      <a:pt x="9813" y="24119"/>
                    </a:cubicBezTo>
                    <a:cubicBezTo>
                      <a:pt x="9447" y="24119"/>
                      <a:pt x="9080" y="24122"/>
                      <a:pt x="8713" y="24129"/>
                    </a:cubicBezTo>
                    <a:cubicBezTo>
                      <a:pt x="8510" y="23572"/>
                      <a:pt x="8279" y="23042"/>
                      <a:pt x="8061" y="22498"/>
                    </a:cubicBezTo>
                    <a:cubicBezTo>
                      <a:pt x="7857" y="21995"/>
                      <a:pt x="7680" y="21452"/>
                      <a:pt x="7409" y="20962"/>
                    </a:cubicBezTo>
                    <a:cubicBezTo>
                      <a:pt x="9447" y="20486"/>
                      <a:pt x="11513" y="20052"/>
                      <a:pt x="13525" y="19467"/>
                    </a:cubicBezTo>
                    <a:close/>
                    <a:moveTo>
                      <a:pt x="21354" y="8702"/>
                    </a:moveTo>
                    <a:cubicBezTo>
                      <a:pt x="21912" y="8702"/>
                      <a:pt x="22469" y="8716"/>
                      <a:pt x="23026" y="8716"/>
                    </a:cubicBezTo>
                    <a:cubicBezTo>
                      <a:pt x="22985" y="8770"/>
                      <a:pt x="22945" y="8824"/>
                      <a:pt x="22917" y="8892"/>
                    </a:cubicBezTo>
                    <a:cubicBezTo>
                      <a:pt x="22700" y="9232"/>
                      <a:pt x="22482" y="9586"/>
                      <a:pt x="22279" y="9925"/>
                    </a:cubicBezTo>
                    <a:cubicBezTo>
                      <a:pt x="21857" y="10619"/>
                      <a:pt x="21436" y="11298"/>
                      <a:pt x="21014" y="11991"/>
                    </a:cubicBezTo>
                    <a:cubicBezTo>
                      <a:pt x="20158" y="13405"/>
                      <a:pt x="19315" y="14819"/>
                      <a:pt x="18473" y="16232"/>
                    </a:cubicBezTo>
                    <a:cubicBezTo>
                      <a:pt x="17657" y="17632"/>
                      <a:pt x="16842" y="19019"/>
                      <a:pt x="16053" y="20432"/>
                    </a:cubicBezTo>
                    <a:cubicBezTo>
                      <a:pt x="15659" y="21139"/>
                      <a:pt x="15265" y="21832"/>
                      <a:pt x="14871" y="22539"/>
                    </a:cubicBezTo>
                    <a:cubicBezTo>
                      <a:pt x="14585" y="23069"/>
                      <a:pt x="14273" y="23599"/>
                      <a:pt x="14042" y="24156"/>
                    </a:cubicBezTo>
                    <a:lnTo>
                      <a:pt x="12723" y="24156"/>
                    </a:lnTo>
                    <a:cubicBezTo>
                      <a:pt x="12343" y="24156"/>
                      <a:pt x="11962" y="24156"/>
                      <a:pt x="11595" y="24143"/>
                    </a:cubicBezTo>
                    <a:cubicBezTo>
                      <a:pt x="11908" y="23721"/>
                      <a:pt x="12139" y="23164"/>
                      <a:pt x="12383" y="22729"/>
                    </a:cubicBezTo>
                    <a:cubicBezTo>
                      <a:pt x="12764" y="22077"/>
                      <a:pt x="13131" y="21424"/>
                      <a:pt x="13512" y="20772"/>
                    </a:cubicBezTo>
                    <a:cubicBezTo>
                      <a:pt x="14313" y="19386"/>
                      <a:pt x="15129" y="17999"/>
                      <a:pt x="15931" y="16613"/>
                    </a:cubicBezTo>
                    <a:cubicBezTo>
                      <a:pt x="16733" y="15254"/>
                      <a:pt x="17535" y="13908"/>
                      <a:pt x="18337" y="12549"/>
                    </a:cubicBezTo>
                    <a:cubicBezTo>
                      <a:pt x="19084" y="11285"/>
                      <a:pt x="19886" y="10034"/>
                      <a:pt x="20525" y="8716"/>
                    </a:cubicBezTo>
                    <a:cubicBezTo>
                      <a:pt x="20811" y="8716"/>
                      <a:pt x="21096" y="8702"/>
                      <a:pt x="21354" y="8702"/>
                    </a:cubicBezTo>
                    <a:close/>
                    <a:moveTo>
                      <a:pt x="22401" y="18271"/>
                    </a:moveTo>
                    <a:lnTo>
                      <a:pt x="22401" y="18271"/>
                    </a:lnTo>
                    <a:cubicBezTo>
                      <a:pt x="22075" y="19100"/>
                      <a:pt x="21925" y="20024"/>
                      <a:pt x="21735" y="20881"/>
                    </a:cubicBezTo>
                    <a:cubicBezTo>
                      <a:pt x="21477" y="21954"/>
                      <a:pt x="21191" y="23042"/>
                      <a:pt x="21028" y="24143"/>
                    </a:cubicBezTo>
                    <a:lnTo>
                      <a:pt x="19913" y="24143"/>
                    </a:lnTo>
                    <a:cubicBezTo>
                      <a:pt x="18146" y="24156"/>
                      <a:pt x="16379" y="24156"/>
                      <a:pt x="14599" y="24156"/>
                    </a:cubicBezTo>
                    <a:cubicBezTo>
                      <a:pt x="14857" y="23762"/>
                      <a:pt x="15088" y="23341"/>
                      <a:pt x="15333" y="22933"/>
                    </a:cubicBezTo>
                    <a:cubicBezTo>
                      <a:pt x="15727" y="22226"/>
                      <a:pt x="16135" y="21533"/>
                      <a:pt x="16529" y="20826"/>
                    </a:cubicBezTo>
                    <a:cubicBezTo>
                      <a:pt x="16910" y="20187"/>
                      <a:pt x="17290" y="19535"/>
                      <a:pt x="17657" y="18896"/>
                    </a:cubicBezTo>
                    <a:cubicBezTo>
                      <a:pt x="18568" y="18883"/>
                      <a:pt x="19479" y="18665"/>
                      <a:pt x="20362" y="18543"/>
                    </a:cubicBezTo>
                    <a:cubicBezTo>
                      <a:pt x="21042" y="18448"/>
                      <a:pt x="21721" y="18353"/>
                      <a:pt x="22401" y="18271"/>
                    </a:cubicBezTo>
                    <a:close/>
                    <a:moveTo>
                      <a:pt x="7137" y="21030"/>
                    </a:moveTo>
                    <a:cubicBezTo>
                      <a:pt x="7259" y="21628"/>
                      <a:pt x="7517" y="22226"/>
                      <a:pt x="7735" y="22797"/>
                    </a:cubicBezTo>
                    <a:cubicBezTo>
                      <a:pt x="7898" y="23246"/>
                      <a:pt x="8047" y="23694"/>
                      <a:pt x="8224" y="24143"/>
                    </a:cubicBezTo>
                    <a:cubicBezTo>
                      <a:pt x="7939" y="24143"/>
                      <a:pt x="7667" y="24156"/>
                      <a:pt x="7381" y="24184"/>
                    </a:cubicBezTo>
                    <a:cubicBezTo>
                      <a:pt x="7300" y="23817"/>
                      <a:pt x="7137" y="23463"/>
                      <a:pt x="7028" y="23123"/>
                    </a:cubicBezTo>
                    <a:cubicBezTo>
                      <a:pt x="6851" y="22552"/>
                      <a:pt x="6688" y="21982"/>
                      <a:pt x="6539" y="21397"/>
                    </a:cubicBezTo>
                    <a:cubicBezTo>
                      <a:pt x="6525" y="21329"/>
                      <a:pt x="6512" y="21261"/>
                      <a:pt x="6484" y="21180"/>
                    </a:cubicBezTo>
                    <a:cubicBezTo>
                      <a:pt x="6512" y="21180"/>
                      <a:pt x="6525" y="21180"/>
                      <a:pt x="6552" y="21166"/>
                    </a:cubicBezTo>
                    <a:cubicBezTo>
                      <a:pt x="6743" y="21125"/>
                      <a:pt x="6933" y="21071"/>
                      <a:pt x="7137" y="21030"/>
                    </a:cubicBezTo>
                    <a:close/>
                    <a:moveTo>
                      <a:pt x="29713" y="17564"/>
                    </a:moveTo>
                    <a:cubicBezTo>
                      <a:pt x="30284" y="18584"/>
                      <a:pt x="30842" y="19589"/>
                      <a:pt x="31426" y="20609"/>
                    </a:cubicBezTo>
                    <a:cubicBezTo>
                      <a:pt x="32133" y="21832"/>
                      <a:pt x="32826" y="23137"/>
                      <a:pt x="33682" y="24265"/>
                    </a:cubicBezTo>
                    <a:cubicBezTo>
                      <a:pt x="32282" y="24224"/>
                      <a:pt x="30882" y="24184"/>
                      <a:pt x="29482" y="24156"/>
                    </a:cubicBezTo>
                    <a:cubicBezTo>
                      <a:pt x="28803" y="24143"/>
                      <a:pt x="28123" y="24129"/>
                      <a:pt x="27430" y="24102"/>
                    </a:cubicBezTo>
                    <a:cubicBezTo>
                      <a:pt x="27430" y="23626"/>
                      <a:pt x="27199" y="23110"/>
                      <a:pt x="27090" y="22661"/>
                    </a:cubicBezTo>
                    <a:cubicBezTo>
                      <a:pt x="26913" y="22050"/>
                      <a:pt x="26737" y="21438"/>
                      <a:pt x="26560" y="20840"/>
                    </a:cubicBezTo>
                    <a:cubicBezTo>
                      <a:pt x="26247" y="19848"/>
                      <a:pt x="25935" y="18855"/>
                      <a:pt x="25500" y="17931"/>
                    </a:cubicBezTo>
                    <a:cubicBezTo>
                      <a:pt x="25976" y="17877"/>
                      <a:pt x="26465" y="17836"/>
                      <a:pt x="26941" y="17795"/>
                    </a:cubicBezTo>
                    <a:cubicBezTo>
                      <a:pt x="27484" y="17754"/>
                      <a:pt x="28028" y="17727"/>
                      <a:pt x="28572" y="17686"/>
                    </a:cubicBezTo>
                    <a:cubicBezTo>
                      <a:pt x="28952" y="17673"/>
                      <a:pt x="29360" y="17700"/>
                      <a:pt x="29713" y="17564"/>
                    </a:cubicBezTo>
                    <a:close/>
                    <a:moveTo>
                      <a:pt x="27607" y="8661"/>
                    </a:moveTo>
                    <a:cubicBezTo>
                      <a:pt x="29510" y="11203"/>
                      <a:pt x="31086" y="13962"/>
                      <a:pt x="32649" y="16721"/>
                    </a:cubicBezTo>
                    <a:cubicBezTo>
                      <a:pt x="33451" y="18121"/>
                      <a:pt x="34253" y="19535"/>
                      <a:pt x="35096" y="20908"/>
                    </a:cubicBezTo>
                    <a:cubicBezTo>
                      <a:pt x="35844" y="22090"/>
                      <a:pt x="36591" y="23341"/>
                      <a:pt x="37502" y="24415"/>
                    </a:cubicBezTo>
                    <a:cubicBezTo>
                      <a:pt x="37216" y="24401"/>
                      <a:pt x="36917" y="24387"/>
                      <a:pt x="36632" y="24374"/>
                    </a:cubicBezTo>
                    <a:cubicBezTo>
                      <a:pt x="35939" y="24347"/>
                      <a:pt x="35232" y="24319"/>
                      <a:pt x="34525" y="24306"/>
                    </a:cubicBezTo>
                    <a:cubicBezTo>
                      <a:pt x="34525" y="24238"/>
                      <a:pt x="34512" y="24184"/>
                      <a:pt x="34484" y="24129"/>
                    </a:cubicBezTo>
                    <a:cubicBezTo>
                      <a:pt x="33710" y="22784"/>
                      <a:pt x="32799" y="21506"/>
                      <a:pt x="31997" y="20160"/>
                    </a:cubicBezTo>
                    <a:cubicBezTo>
                      <a:pt x="31195" y="18787"/>
                      <a:pt x="30407" y="17401"/>
                      <a:pt x="29618" y="16015"/>
                    </a:cubicBezTo>
                    <a:cubicBezTo>
                      <a:pt x="28844" y="14655"/>
                      <a:pt x="28069" y="13310"/>
                      <a:pt x="27226" y="11991"/>
                    </a:cubicBezTo>
                    <a:cubicBezTo>
                      <a:pt x="26533" y="10904"/>
                      <a:pt x="25826" y="9694"/>
                      <a:pt x="24956" y="8702"/>
                    </a:cubicBezTo>
                    <a:cubicBezTo>
                      <a:pt x="25486" y="8688"/>
                      <a:pt x="26016" y="8688"/>
                      <a:pt x="26560" y="8675"/>
                    </a:cubicBezTo>
                    <a:cubicBezTo>
                      <a:pt x="26715" y="8675"/>
                      <a:pt x="26915" y="8684"/>
                      <a:pt x="27126" y="8684"/>
                    </a:cubicBezTo>
                    <a:cubicBezTo>
                      <a:pt x="27285" y="8684"/>
                      <a:pt x="27449" y="8679"/>
                      <a:pt x="27607" y="8661"/>
                    </a:cubicBezTo>
                    <a:close/>
                    <a:moveTo>
                      <a:pt x="4065" y="27609"/>
                    </a:moveTo>
                    <a:lnTo>
                      <a:pt x="4065" y="27609"/>
                    </a:lnTo>
                    <a:cubicBezTo>
                      <a:pt x="4038" y="28207"/>
                      <a:pt x="4024" y="28818"/>
                      <a:pt x="4038" y="29430"/>
                    </a:cubicBezTo>
                    <a:cubicBezTo>
                      <a:pt x="4038" y="30055"/>
                      <a:pt x="4038" y="30694"/>
                      <a:pt x="4092" y="31319"/>
                    </a:cubicBezTo>
                    <a:cubicBezTo>
                      <a:pt x="4106" y="31401"/>
                      <a:pt x="4119" y="31483"/>
                      <a:pt x="4133" y="31564"/>
                    </a:cubicBezTo>
                    <a:lnTo>
                      <a:pt x="3902" y="31564"/>
                    </a:lnTo>
                    <a:cubicBezTo>
                      <a:pt x="3521" y="31537"/>
                      <a:pt x="2923" y="31605"/>
                      <a:pt x="2583" y="31428"/>
                    </a:cubicBezTo>
                    <a:cubicBezTo>
                      <a:pt x="2230" y="31238"/>
                      <a:pt x="2339" y="30368"/>
                      <a:pt x="2325" y="29987"/>
                    </a:cubicBezTo>
                    <a:cubicBezTo>
                      <a:pt x="2312" y="29593"/>
                      <a:pt x="2162" y="28941"/>
                      <a:pt x="2434" y="28655"/>
                    </a:cubicBezTo>
                    <a:cubicBezTo>
                      <a:pt x="2692" y="28370"/>
                      <a:pt x="3154" y="28207"/>
                      <a:pt x="3467" y="28017"/>
                    </a:cubicBezTo>
                    <a:cubicBezTo>
                      <a:pt x="3671" y="27881"/>
                      <a:pt x="3875" y="27745"/>
                      <a:pt x="4065" y="27609"/>
                    </a:cubicBezTo>
                    <a:close/>
                    <a:moveTo>
                      <a:pt x="24589" y="24646"/>
                    </a:moveTo>
                    <a:cubicBezTo>
                      <a:pt x="25595" y="24700"/>
                      <a:pt x="26614" y="24741"/>
                      <a:pt x="27620" y="24782"/>
                    </a:cubicBezTo>
                    <a:cubicBezTo>
                      <a:pt x="29686" y="24890"/>
                      <a:pt x="31766" y="24985"/>
                      <a:pt x="33832" y="25081"/>
                    </a:cubicBezTo>
                    <a:cubicBezTo>
                      <a:pt x="35912" y="25162"/>
                      <a:pt x="37978" y="25244"/>
                      <a:pt x="40057" y="25339"/>
                    </a:cubicBezTo>
                    <a:cubicBezTo>
                      <a:pt x="40533" y="25366"/>
                      <a:pt x="41022" y="25380"/>
                      <a:pt x="41498" y="25407"/>
                    </a:cubicBezTo>
                    <a:cubicBezTo>
                      <a:pt x="41783" y="25420"/>
                      <a:pt x="42055" y="25434"/>
                      <a:pt x="42327" y="25448"/>
                    </a:cubicBezTo>
                    <a:cubicBezTo>
                      <a:pt x="42599" y="25461"/>
                      <a:pt x="42708" y="25420"/>
                      <a:pt x="42803" y="25665"/>
                    </a:cubicBezTo>
                    <a:cubicBezTo>
                      <a:pt x="42980" y="26086"/>
                      <a:pt x="42966" y="26698"/>
                      <a:pt x="43007" y="27147"/>
                    </a:cubicBezTo>
                    <a:cubicBezTo>
                      <a:pt x="43047" y="27690"/>
                      <a:pt x="43075" y="28220"/>
                      <a:pt x="43061" y="28751"/>
                    </a:cubicBezTo>
                    <a:cubicBezTo>
                      <a:pt x="43061" y="29321"/>
                      <a:pt x="43020" y="29892"/>
                      <a:pt x="42966" y="30450"/>
                    </a:cubicBezTo>
                    <a:cubicBezTo>
                      <a:pt x="42925" y="30749"/>
                      <a:pt x="42884" y="31048"/>
                      <a:pt x="42844" y="31333"/>
                    </a:cubicBezTo>
                    <a:cubicBezTo>
                      <a:pt x="42776" y="31714"/>
                      <a:pt x="42816" y="31768"/>
                      <a:pt x="42449" y="31809"/>
                    </a:cubicBezTo>
                    <a:cubicBezTo>
                      <a:pt x="42100" y="31843"/>
                      <a:pt x="41753" y="31854"/>
                      <a:pt x="41405" y="31854"/>
                    </a:cubicBezTo>
                    <a:cubicBezTo>
                      <a:pt x="40704" y="31854"/>
                      <a:pt x="40004" y="31808"/>
                      <a:pt x="39300" y="31808"/>
                    </a:cubicBezTo>
                    <a:cubicBezTo>
                      <a:pt x="39239" y="31808"/>
                      <a:pt x="39179" y="31808"/>
                      <a:pt x="39119" y="31809"/>
                    </a:cubicBezTo>
                    <a:cubicBezTo>
                      <a:pt x="39119" y="31537"/>
                      <a:pt x="39106" y="31251"/>
                      <a:pt x="39079" y="30980"/>
                    </a:cubicBezTo>
                    <a:cubicBezTo>
                      <a:pt x="38700" y="27912"/>
                      <a:pt x="36105" y="25583"/>
                      <a:pt x="33002" y="25583"/>
                    </a:cubicBezTo>
                    <a:cubicBezTo>
                      <a:pt x="32984" y="25583"/>
                      <a:pt x="32966" y="25583"/>
                      <a:pt x="32948" y="25584"/>
                    </a:cubicBezTo>
                    <a:cubicBezTo>
                      <a:pt x="31304" y="25584"/>
                      <a:pt x="29741" y="26318"/>
                      <a:pt x="28721" y="27609"/>
                    </a:cubicBezTo>
                    <a:cubicBezTo>
                      <a:pt x="28232" y="28248"/>
                      <a:pt x="27824" y="29009"/>
                      <a:pt x="27607" y="29811"/>
                    </a:cubicBezTo>
                    <a:cubicBezTo>
                      <a:pt x="27403" y="30368"/>
                      <a:pt x="27294" y="30966"/>
                      <a:pt x="27308" y="31578"/>
                    </a:cubicBezTo>
                    <a:cubicBezTo>
                      <a:pt x="27135" y="31555"/>
                      <a:pt x="26959" y="31547"/>
                      <a:pt x="26781" y="31547"/>
                    </a:cubicBezTo>
                    <a:cubicBezTo>
                      <a:pt x="26424" y="31547"/>
                      <a:pt x="26062" y="31578"/>
                      <a:pt x="25717" y="31578"/>
                    </a:cubicBezTo>
                    <a:cubicBezTo>
                      <a:pt x="25065" y="31578"/>
                      <a:pt x="24413" y="31564"/>
                      <a:pt x="23760" y="31550"/>
                    </a:cubicBezTo>
                    <a:cubicBezTo>
                      <a:pt x="23121" y="31537"/>
                      <a:pt x="22469" y="31523"/>
                      <a:pt x="21816" y="31496"/>
                    </a:cubicBezTo>
                    <a:cubicBezTo>
                      <a:pt x="21512" y="31488"/>
                      <a:pt x="21203" y="31472"/>
                      <a:pt x="20892" y="31472"/>
                    </a:cubicBezTo>
                    <a:cubicBezTo>
                      <a:pt x="20662" y="31472"/>
                      <a:pt x="20430" y="31481"/>
                      <a:pt x="20199" y="31510"/>
                    </a:cubicBezTo>
                    <a:cubicBezTo>
                      <a:pt x="20199" y="31333"/>
                      <a:pt x="20185" y="31156"/>
                      <a:pt x="20158" y="30980"/>
                    </a:cubicBezTo>
                    <a:cubicBezTo>
                      <a:pt x="19780" y="27912"/>
                      <a:pt x="17198" y="25583"/>
                      <a:pt x="14082" y="25583"/>
                    </a:cubicBezTo>
                    <a:cubicBezTo>
                      <a:pt x="14064" y="25583"/>
                      <a:pt x="14046" y="25583"/>
                      <a:pt x="14028" y="25584"/>
                    </a:cubicBezTo>
                    <a:cubicBezTo>
                      <a:pt x="12397" y="25584"/>
                      <a:pt x="10820" y="26318"/>
                      <a:pt x="9801" y="27609"/>
                    </a:cubicBezTo>
                    <a:cubicBezTo>
                      <a:pt x="9312" y="28248"/>
                      <a:pt x="8904" y="29009"/>
                      <a:pt x="8686" y="29811"/>
                    </a:cubicBezTo>
                    <a:cubicBezTo>
                      <a:pt x="8510" y="30314"/>
                      <a:pt x="8414" y="30844"/>
                      <a:pt x="8387" y="31387"/>
                    </a:cubicBezTo>
                    <a:cubicBezTo>
                      <a:pt x="7409" y="31387"/>
                      <a:pt x="6416" y="31401"/>
                      <a:pt x="5438" y="31415"/>
                    </a:cubicBezTo>
                    <a:cubicBezTo>
                      <a:pt x="5374" y="31415"/>
                      <a:pt x="5314" y="31417"/>
                      <a:pt x="5256" y="31417"/>
                    </a:cubicBezTo>
                    <a:cubicBezTo>
                      <a:pt x="5056" y="31417"/>
                      <a:pt x="4897" y="31392"/>
                      <a:pt x="4812" y="31170"/>
                    </a:cubicBezTo>
                    <a:cubicBezTo>
                      <a:pt x="4731" y="30966"/>
                      <a:pt x="4758" y="30667"/>
                      <a:pt x="4745" y="30450"/>
                    </a:cubicBezTo>
                    <a:cubicBezTo>
                      <a:pt x="4690" y="29906"/>
                      <a:pt x="4663" y="29376"/>
                      <a:pt x="4649" y="28832"/>
                    </a:cubicBezTo>
                    <a:cubicBezTo>
                      <a:pt x="4636" y="28356"/>
                      <a:pt x="4636" y="27881"/>
                      <a:pt x="4649" y="27405"/>
                    </a:cubicBezTo>
                    <a:cubicBezTo>
                      <a:pt x="4649" y="26929"/>
                      <a:pt x="4581" y="26250"/>
                      <a:pt x="4745" y="25787"/>
                    </a:cubicBezTo>
                    <a:cubicBezTo>
                      <a:pt x="4880" y="25393"/>
                      <a:pt x="5044" y="25380"/>
                      <a:pt x="5411" y="25312"/>
                    </a:cubicBezTo>
                    <a:cubicBezTo>
                      <a:pt x="5669" y="25271"/>
                      <a:pt x="5927" y="25244"/>
                      <a:pt x="6185" y="25217"/>
                    </a:cubicBezTo>
                    <a:cubicBezTo>
                      <a:pt x="6688" y="25149"/>
                      <a:pt x="7178" y="25108"/>
                      <a:pt x="7680" y="25081"/>
                    </a:cubicBezTo>
                    <a:cubicBezTo>
                      <a:pt x="11785" y="24890"/>
                      <a:pt x="15904" y="24863"/>
                      <a:pt x="20022" y="24782"/>
                    </a:cubicBezTo>
                    <a:cubicBezTo>
                      <a:pt x="21205" y="24754"/>
                      <a:pt x="22387" y="24727"/>
                      <a:pt x="23570" y="24686"/>
                    </a:cubicBezTo>
                    <a:cubicBezTo>
                      <a:pt x="23910" y="24686"/>
                      <a:pt x="24249" y="24659"/>
                      <a:pt x="24589" y="24646"/>
                    </a:cubicBezTo>
                    <a:close/>
                    <a:moveTo>
                      <a:pt x="14086" y="26348"/>
                    </a:moveTo>
                    <a:cubicBezTo>
                      <a:pt x="16366" y="26348"/>
                      <a:pt x="18528" y="27855"/>
                      <a:pt x="19207" y="30083"/>
                    </a:cubicBezTo>
                    <a:cubicBezTo>
                      <a:pt x="19995" y="32706"/>
                      <a:pt x="18799" y="36253"/>
                      <a:pt x="15795" y="36702"/>
                    </a:cubicBezTo>
                    <a:cubicBezTo>
                      <a:pt x="15453" y="36755"/>
                      <a:pt x="15098" y="36782"/>
                      <a:pt x="14738" y="36782"/>
                    </a:cubicBezTo>
                    <a:cubicBezTo>
                      <a:pt x="13611" y="36782"/>
                      <a:pt x="12441" y="36515"/>
                      <a:pt x="11513" y="35927"/>
                    </a:cubicBezTo>
                    <a:cubicBezTo>
                      <a:pt x="10412" y="35234"/>
                      <a:pt x="9583" y="34119"/>
                      <a:pt x="9216" y="32869"/>
                    </a:cubicBezTo>
                    <a:cubicBezTo>
                      <a:pt x="8632" y="30898"/>
                      <a:pt x="9393" y="28859"/>
                      <a:pt x="10847" y="27541"/>
                    </a:cubicBezTo>
                    <a:cubicBezTo>
                      <a:pt x="11500" y="26997"/>
                      <a:pt x="12275" y="26603"/>
                      <a:pt x="13117" y="26440"/>
                    </a:cubicBezTo>
                    <a:cubicBezTo>
                      <a:pt x="13440" y="26378"/>
                      <a:pt x="13764" y="26348"/>
                      <a:pt x="14086" y="26348"/>
                    </a:cubicBezTo>
                    <a:close/>
                    <a:moveTo>
                      <a:pt x="32997" y="26348"/>
                    </a:moveTo>
                    <a:cubicBezTo>
                      <a:pt x="35286" y="26348"/>
                      <a:pt x="37446" y="27855"/>
                      <a:pt x="38114" y="30083"/>
                    </a:cubicBezTo>
                    <a:cubicBezTo>
                      <a:pt x="38902" y="32706"/>
                      <a:pt x="37719" y="36253"/>
                      <a:pt x="34715" y="36702"/>
                    </a:cubicBezTo>
                    <a:cubicBezTo>
                      <a:pt x="34374" y="36755"/>
                      <a:pt x="34018" y="36782"/>
                      <a:pt x="33659" y="36782"/>
                    </a:cubicBezTo>
                    <a:cubicBezTo>
                      <a:pt x="32531" y="36782"/>
                      <a:pt x="31361" y="36515"/>
                      <a:pt x="30434" y="35927"/>
                    </a:cubicBezTo>
                    <a:cubicBezTo>
                      <a:pt x="29319" y="35234"/>
                      <a:pt x="28490" y="34119"/>
                      <a:pt x="28123" y="32869"/>
                    </a:cubicBezTo>
                    <a:cubicBezTo>
                      <a:pt x="27552" y="30898"/>
                      <a:pt x="28313" y="28859"/>
                      <a:pt x="29768" y="27541"/>
                    </a:cubicBezTo>
                    <a:cubicBezTo>
                      <a:pt x="30420" y="26997"/>
                      <a:pt x="31195" y="26603"/>
                      <a:pt x="32024" y="26440"/>
                    </a:cubicBezTo>
                    <a:cubicBezTo>
                      <a:pt x="32348" y="26378"/>
                      <a:pt x="32674" y="26348"/>
                      <a:pt x="32997" y="26348"/>
                    </a:cubicBezTo>
                    <a:close/>
                    <a:moveTo>
                      <a:pt x="24238" y="0"/>
                    </a:moveTo>
                    <a:cubicBezTo>
                      <a:pt x="24197" y="0"/>
                      <a:pt x="24155" y="1"/>
                      <a:pt x="24113" y="3"/>
                    </a:cubicBezTo>
                    <a:cubicBezTo>
                      <a:pt x="23176" y="44"/>
                      <a:pt x="22319" y="506"/>
                      <a:pt x="21789" y="1294"/>
                    </a:cubicBezTo>
                    <a:cubicBezTo>
                      <a:pt x="21422" y="1838"/>
                      <a:pt x="21137" y="2694"/>
                      <a:pt x="21341" y="3374"/>
                    </a:cubicBezTo>
                    <a:cubicBezTo>
                      <a:pt x="21259" y="3374"/>
                      <a:pt x="21164" y="3388"/>
                      <a:pt x="21082" y="3401"/>
                    </a:cubicBezTo>
                    <a:cubicBezTo>
                      <a:pt x="20661" y="3456"/>
                      <a:pt x="20552" y="3768"/>
                      <a:pt x="20430" y="4135"/>
                    </a:cubicBezTo>
                    <a:cubicBezTo>
                      <a:pt x="20158" y="4978"/>
                      <a:pt x="19954" y="5821"/>
                      <a:pt x="19791" y="6690"/>
                    </a:cubicBezTo>
                    <a:cubicBezTo>
                      <a:pt x="19587" y="7261"/>
                      <a:pt x="19044" y="8376"/>
                      <a:pt x="19954" y="8648"/>
                    </a:cubicBezTo>
                    <a:cubicBezTo>
                      <a:pt x="19995" y="8648"/>
                      <a:pt x="20049" y="8661"/>
                      <a:pt x="20104" y="8675"/>
                    </a:cubicBezTo>
                    <a:cubicBezTo>
                      <a:pt x="19302" y="9762"/>
                      <a:pt x="18622" y="10931"/>
                      <a:pt x="17929" y="12073"/>
                    </a:cubicBezTo>
                    <a:cubicBezTo>
                      <a:pt x="17168" y="13296"/>
                      <a:pt x="16434" y="14533"/>
                      <a:pt x="15713" y="15756"/>
                    </a:cubicBezTo>
                    <a:cubicBezTo>
                      <a:pt x="15639" y="15751"/>
                      <a:pt x="15565" y="15749"/>
                      <a:pt x="15489" y="15749"/>
                    </a:cubicBezTo>
                    <a:cubicBezTo>
                      <a:pt x="14596" y="15749"/>
                      <a:pt x="13617" y="16098"/>
                      <a:pt x="12778" y="16287"/>
                    </a:cubicBezTo>
                    <a:cubicBezTo>
                      <a:pt x="11636" y="16531"/>
                      <a:pt x="10494" y="16803"/>
                      <a:pt x="9366" y="17075"/>
                    </a:cubicBezTo>
                    <a:cubicBezTo>
                      <a:pt x="8279" y="17333"/>
                      <a:pt x="7205" y="17605"/>
                      <a:pt x="6117" y="17863"/>
                    </a:cubicBezTo>
                    <a:cubicBezTo>
                      <a:pt x="6117" y="17768"/>
                      <a:pt x="6090" y="17727"/>
                      <a:pt x="6022" y="17605"/>
                    </a:cubicBezTo>
                    <a:cubicBezTo>
                      <a:pt x="5990" y="17540"/>
                      <a:pt x="5906" y="17484"/>
                      <a:pt x="5832" y="17484"/>
                    </a:cubicBezTo>
                    <a:cubicBezTo>
                      <a:pt x="5813" y="17484"/>
                      <a:pt x="5794" y="17488"/>
                      <a:pt x="5778" y="17496"/>
                    </a:cubicBezTo>
                    <a:cubicBezTo>
                      <a:pt x="5506" y="17605"/>
                      <a:pt x="5424" y="17809"/>
                      <a:pt x="5411" y="18040"/>
                    </a:cubicBezTo>
                    <a:cubicBezTo>
                      <a:pt x="4459" y="18285"/>
                      <a:pt x="3494" y="18516"/>
                      <a:pt x="2543" y="18774"/>
                    </a:cubicBezTo>
                    <a:cubicBezTo>
                      <a:pt x="1985" y="18910"/>
                      <a:pt x="1414" y="19019"/>
                      <a:pt x="871" y="19209"/>
                    </a:cubicBezTo>
                    <a:cubicBezTo>
                      <a:pt x="531" y="19318"/>
                      <a:pt x="259" y="19508"/>
                      <a:pt x="164" y="19861"/>
                    </a:cubicBezTo>
                    <a:cubicBezTo>
                      <a:pt x="1" y="20459"/>
                      <a:pt x="218" y="21424"/>
                      <a:pt x="626" y="21873"/>
                    </a:cubicBezTo>
                    <a:cubicBezTo>
                      <a:pt x="906" y="22182"/>
                      <a:pt x="1264" y="22283"/>
                      <a:pt x="1643" y="22283"/>
                    </a:cubicBezTo>
                    <a:cubicBezTo>
                      <a:pt x="2147" y="22283"/>
                      <a:pt x="2691" y="22104"/>
                      <a:pt x="3141" y="21995"/>
                    </a:cubicBezTo>
                    <a:cubicBezTo>
                      <a:pt x="4106" y="21764"/>
                      <a:pt x="5057" y="21533"/>
                      <a:pt x="6022" y="21302"/>
                    </a:cubicBezTo>
                    <a:cubicBezTo>
                      <a:pt x="6145" y="21791"/>
                      <a:pt x="6267" y="22294"/>
                      <a:pt x="6416" y="22784"/>
                    </a:cubicBezTo>
                    <a:cubicBezTo>
                      <a:pt x="6539" y="23205"/>
                      <a:pt x="6647" y="23762"/>
                      <a:pt x="6851" y="24224"/>
                    </a:cubicBezTo>
                    <a:cubicBezTo>
                      <a:pt x="6484" y="24252"/>
                      <a:pt x="6131" y="24306"/>
                      <a:pt x="5764" y="24360"/>
                    </a:cubicBezTo>
                    <a:cubicBezTo>
                      <a:pt x="5343" y="24428"/>
                      <a:pt x="4758" y="24483"/>
                      <a:pt x="4418" y="24782"/>
                    </a:cubicBezTo>
                    <a:cubicBezTo>
                      <a:pt x="4092" y="25081"/>
                      <a:pt x="4146" y="25597"/>
                      <a:pt x="4133" y="25991"/>
                    </a:cubicBezTo>
                    <a:cubicBezTo>
                      <a:pt x="4119" y="26385"/>
                      <a:pt x="4092" y="26766"/>
                      <a:pt x="4078" y="27147"/>
                    </a:cubicBezTo>
                    <a:cubicBezTo>
                      <a:pt x="3644" y="27269"/>
                      <a:pt x="3222" y="27459"/>
                      <a:pt x="2828" y="27663"/>
                    </a:cubicBezTo>
                    <a:cubicBezTo>
                      <a:pt x="2434" y="27867"/>
                      <a:pt x="1958" y="28057"/>
                      <a:pt x="1741" y="28465"/>
                    </a:cubicBezTo>
                    <a:cubicBezTo>
                      <a:pt x="1523" y="28886"/>
                      <a:pt x="1632" y="29430"/>
                      <a:pt x="1645" y="29892"/>
                    </a:cubicBezTo>
                    <a:cubicBezTo>
                      <a:pt x="1659" y="30409"/>
                      <a:pt x="1550" y="31116"/>
                      <a:pt x="1781" y="31591"/>
                    </a:cubicBezTo>
                    <a:cubicBezTo>
                      <a:pt x="2090" y="32219"/>
                      <a:pt x="3022" y="32272"/>
                      <a:pt x="3759" y="32272"/>
                    </a:cubicBezTo>
                    <a:cubicBezTo>
                      <a:pt x="3909" y="32272"/>
                      <a:pt x="4052" y="32270"/>
                      <a:pt x="4179" y="32270"/>
                    </a:cubicBezTo>
                    <a:cubicBezTo>
                      <a:pt x="4224" y="32270"/>
                      <a:pt x="4268" y="32270"/>
                      <a:pt x="4310" y="32271"/>
                    </a:cubicBezTo>
                    <a:cubicBezTo>
                      <a:pt x="4560" y="32280"/>
                      <a:pt x="4820" y="32287"/>
                      <a:pt x="5083" y="32287"/>
                    </a:cubicBezTo>
                    <a:cubicBezTo>
                      <a:pt x="5576" y="32287"/>
                      <a:pt x="6083" y="32265"/>
                      <a:pt x="6579" y="32203"/>
                    </a:cubicBezTo>
                    <a:cubicBezTo>
                      <a:pt x="7205" y="32203"/>
                      <a:pt x="7816" y="32203"/>
                      <a:pt x="8428" y="32189"/>
                    </a:cubicBezTo>
                    <a:cubicBezTo>
                      <a:pt x="8605" y="33617"/>
                      <a:pt x="9325" y="34976"/>
                      <a:pt x="10385" y="35927"/>
                    </a:cubicBezTo>
                    <a:cubicBezTo>
                      <a:pt x="11622" y="37042"/>
                      <a:pt x="13212" y="37477"/>
                      <a:pt x="14844" y="37504"/>
                    </a:cubicBezTo>
                    <a:cubicBezTo>
                      <a:pt x="14879" y="37504"/>
                      <a:pt x="14915" y="37505"/>
                      <a:pt x="14950" y="37505"/>
                    </a:cubicBezTo>
                    <a:cubicBezTo>
                      <a:pt x="16617" y="37505"/>
                      <a:pt x="18045" y="36877"/>
                      <a:pt x="19044" y="35506"/>
                    </a:cubicBezTo>
                    <a:cubicBezTo>
                      <a:pt x="19764" y="34500"/>
                      <a:pt x="20158" y="33277"/>
                      <a:pt x="20199" y="32040"/>
                    </a:cubicBezTo>
                    <a:cubicBezTo>
                      <a:pt x="20729" y="32176"/>
                      <a:pt x="21286" y="32217"/>
                      <a:pt x="21816" y="32257"/>
                    </a:cubicBezTo>
                    <a:cubicBezTo>
                      <a:pt x="22469" y="32312"/>
                      <a:pt x="23121" y="32352"/>
                      <a:pt x="23760" y="32380"/>
                    </a:cubicBezTo>
                    <a:cubicBezTo>
                      <a:pt x="24413" y="32407"/>
                      <a:pt x="25065" y="32420"/>
                      <a:pt x="25717" y="32434"/>
                    </a:cubicBezTo>
                    <a:cubicBezTo>
                      <a:pt x="26049" y="32434"/>
                      <a:pt x="26407" y="32461"/>
                      <a:pt x="26758" y="32461"/>
                    </a:cubicBezTo>
                    <a:cubicBezTo>
                      <a:pt x="26968" y="32461"/>
                      <a:pt x="27177" y="32451"/>
                      <a:pt x="27376" y="32420"/>
                    </a:cubicBezTo>
                    <a:cubicBezTo>
                      <a:pt x="27593" y="33766"/>
                      <a:pt x="28286" y="35016"/>
                      <a:pt x="29306" y="35927"/>
                    </a:cubicBezTo>
                    <a:cubicBezTo>
                      <a:pt x="30543" y="37042"/>
                      <a:pt x="32119" y="37477"/>
                      <a:pt x="33764" y="37504"/>
                    </a:cubicBezTo>
                    <a:cubicBezTo>
                      <a:pt x="33799" y="37504"/>
                      <a:pt x="33835" y="37505"/>
                      <a:pt x="33870" y="37505"/>
                    </a:cubicBezTo>
                    <a:cubicBezTo>
                      <a:pt x="35524" y="37505"/>
                      <a:pt x="36965" y="36877"/>
                      <a:pt x="37950" y="35506"/>
                    </a:cubicBezTo>
                    <a:cubicBezTo>
                      <a:pt x="38576" y="34650"/>
                      <a:pt x="38956" y="33617"/>
                      <a:pt x="39079" y="32556"/>
                    </a:cubicBezTo>
                    <a:cubicBezTo>
                      <a:pt x="39639" y="32650"/>
                      <a:pt x="40218" y="32682"/>
                      <a:pt x="40798" y="32682"/>
                    </a:cubicBezTo>
                    <a:cubicBezTo>
                      <a:pt x="41316" y="32682"/>
                      <a:pt x="41834" y="32656"/>
                      <a:pt x="42341" y="32624"/>
                    </a:cubicBezTo>
                    <a:cubicBezTo>
                      <a:pt x="42721" y="32597"/>
                      <a:pt x="43129" y="32597"/>
                      <a:pt x="43374" y="32271"/>
                    </a:cubicBezTo>
                    <a:cubicBezTo>
                      <a:pt x="43632" y="31945"/>
                      <a:pt x="43632" y="31401"/>
                      <a:pt x="43686" y="30993"/>
                    </a:cubicBezTo>
                    <a:cubicBezTo>
                      <a:pt x="43836" y="29865"/>
                      <a:pt x="43877" y="28696"/>
                      <a:pt x="43809" y="27554"/>
                    </a:cubicBezTo>
                    <a:cubicBezTo>
                      <a:pt x="43781" y="27051"/>
                      <a:pt x="43727" y="26549"/>
                      <a:pt x="43659" y="26059"/>
                    </a:cubicBezTo>
                    <a:cubicBezTo>
                      <a:pt x="43605" y="25638"/>
                      <a:pt x="43605" y="25121"/>
                      <a:pt x="43238" y="24836"/>
                    </a:cubicBezTo>
                    <a:cubicBezTo>
                      <a:pt x="42925" y="24578"/>
                      <a:pt x="42504" y="24605"/>
                      <a:pt x="42123" y="24591"/>
                    </a:cubicBezTo>
                    <a:cubicBezTo>
                      <a:pt x="41498" y="24564"/>
                      <a:pt x="40886" y="24537"/>
                      <a:pt x="40261" y="24523"/>
                    </a:cubicBezTo>
                    <a:cubicBezTo>
                      <a:pt x="39636" y="24496"/>
                      <a:pt x="39024" y="24469"/>
                      <a:pt x="38399" y="24442"/>
                    </a:cubicBezTo>
                    <a:cubicBezTo>
                      <a:pt x="37502" y="23110"/>
                      <a:pt x="36510" y="21846"/>
                      <a:pt x="35653" y="20473"/>
                    </a:cubicBezTo>
                    <a:cubicBezTo>
                      <a:pt x="35014" y="19453"/>
                      <a:pt x="34403" y="18420"/>
                      <a:pt x="33805" y="17374"/>
                    </a:cubicBezTo>
                    <a:cubicBezTo>
                      <a:pt x="34240" y="17360"/>
                      <a:pt x="34783" y="17360"/>
                      <a:pt x="35137" y="17143"/>
                    </a:cubicBezTo>
                    <a:cubicBezTo>
                      <a:pt x="35354" y="17850"/>
                      <a:pt x="35680" y="18516"/>
                      <a:pt x="36088" y="19046"/>
                    </a:cubicBezTo>
                    <a:cubicBezTo>
                      <a:pt x="37312" y="20636"/>
                      <a:pt x="39350" y="21112"/>
                      <a:pt x="41240" y="21139"/>
                    </a:cubicBezTo>
                    <a:cubicBezTo>
                      <a:pt x="41448" y="21142"/>
                      <a:pt x="41657" y="21144"/>
                      <a:pt x="41868" y="21144"/>
                    </a:cubicBezTo>
                    <a:cubicBezTo>
                      <a:pt x="43685" y="21144"/>
                      <a:pt x="45577" y="20978"/>
                      <a:pt x="46881" y="19589"/>
                    </a:cubicBezTo>
                    <a:cubicBezTo>
                      <a:pt x="48253" y="18121"/>
                      <a:pt x="48688" y="15906"/>
                      <a:pt x="48430" y="13949"/>
                    </a:cubicBezTo>
                    <a:cubicBezTo>
                      <a:pt x="48362" y="13419"/>
                      <a:pt x="48036" y="13187"/>
                      <a:pt x="47614" y="13092"/>
                    </a:cubicBezTo>
                    <a:cubicBezTo>
                      <a:pt x="47778" y="12671"/>
                      <a:pt x="47628" y="12209"/>
                      <a:pt x="47302" y="11855"/>
                    </a:cubicBezTo>
                    <a:cubicBezTo>
                      <a:pt x="47071" y="11611"/>
                      <a:pt x="46758" y="11461"/>
                      <a:pt x="46473" y="11257"/>
                    </a:cubicBezTo>
                    <a:cubicBezTo>
                      <a:pt x="46092" y="10999"/>
                      <a:pt x="45970" y="10632"/>
                      <a:pt x="45847" y="10211"/>
                    </a:cubicBezTo>
                    <a:cubicBezTo>
                      <a:pt x="45572" y="9204"/>
                      <a:pt x="44779" y="7575"/>
                      <a:pt x="43571" y="7575"/>
                    </a:cubicBezTo>
                    <a:cubicBezTo>
                      <a:pt x="43408" y="7575"/>
                      <a:pt x="43238" y="7605"/>
                      <a:pt x="43061" y="7669"/>
                    </a:cubicBezTo>
                    <a:cubicBezTo>
                      <a:pt x="42744" y="7788"/>
                      <a:pt x="42466" y="8009"/>
                      <a:pt x="42126" y="8009"/>
                    </a:cubicBezTo>
                    <a:cubicBezTo>
                      <a:pt x="42116" y="8009"/>
                      <a:pt x="42106" y="8009"/>
                      <a:pt x="42096" y="8009"/>
                    </a:cubicBezTo>
                    <a:cubicBezTo>
                      <a:pt x="41729" y="7995"/>
                      <a:pt x="41376" y="7832"/>
                      <a:pt x="41009" y="7737"/>
                    </a:cubicBezTo>
                    <a:cubicBezTo>
                      <a:pt x="40820" y="7695"/>
                      <a:pt x="40624" y="7667"/>
                      <a:pt x="40430" y="7667"/>
                    </a:cubicBezTo>
                    <a:cubicBezTo>
                      <a:pt x="40064" y="7667"/>
                      <a:pt x="39707" y="7765"/>
                      <a:pt x="39432" y="8050"/>
                    </a:cubicBezTo>
                    <a:cubicBezTo>
                      <a:pt x="39011" y="8485"/>
                      <a:pt x="38970" y="9083"/>
                      <a:pt x="38780" y="9613"/>
                    </a:cubicBezTo>
                    <a:cubicBezTo>
                      <a:pt x="38535" y="10333"/>
                      <a:pt x="37950" y="10428"/>
                      <a:pt x="37271" y="10551"/>
                    </a:cubicBezTo>
                    <a:cubicBezTo>
                      <a:pt x="36686" y="10646"/>
                      <a:pt x="36075" y="10822"/>
                      <a:pt x="35762" y="11380"/>
                    </a:cubicBezTo>
                    <a:cubicBezTo>
                      <a:pt x="35409" y="12032"/>
                      <a:pt x="35517" y="12902"/>
                      <a:pt x="35776" y="13595"/>
                    </a:cubicBezTo>
                    <a:cubicBezTo>
                      <a:pt x="35680" y="13595"/>
                      <a:pt x="35599" y="13609"/>
                      <a:pt x="35504" y="13609"/>
                    </a:cubicBezTo>
                    <a:cubicBezTo>
                      <a:pt x="35218" y="13609"/>
                      <a:pt x="34933" y="13622"/>
                      <a:pt x="34647" y="13622"/>
                    </a:cubicBezTo>
                    <a:cubicBezTo>
                      <a:pt x="34512" y="13568"/>
                      <a:pt x="34362" y="13541"/>
                      <a:pt x="34185" y="13527"/>
                    </a:cubicBezTo>
                    <a:cubicBezTo>
                      <a:pt x="34101" y="13522"/>
                      <a:pt x="34018" y="13520"/>
                      <a:pt x="33935" y="13520"/>
                    </a:cubicBezTo>
                    <a:cubicBezTo>
                      <a:pt x="33574" y="13520"/>
                      <a:pt x="33220" y="13562"/>
                      <a:pt x="32867" y="13595"/>
                    </a:cubicBezTo>
                    <a:cubicBezTo>
                      <a:pt x="32581" y="13609"/>
                      <a:pt x="32310" y="13636"/>
                      <a:pt x="32038" y="13677"/>
                    </a:cubicBezTo>
                    <a:cubicBezTo>
                      <a:pt x="31943" y="13690"/>
                      <a:pt x="31847" y="13704"/>
                      <a:pt x="31766" y="13718"/>
                    </a:cubicBezTo>
                    <a:cubicBezTo>
                      <a:pt x="31739" y="13731"/>
                      <a:pt x="31712" y="13731"/>
                      <a:pt x="31698" y="13731"/>
                    </a:cubicBezTo>
                    <a:cubicBezTo>
                      <a:pt x="30597" y="11910"/>
                      <a:pt x="29442" y="10143"/>
                      <a:pt x="28069" y="8539"/>
                    </a:cubicBezTo>
                    <a:cubicBezTo>
                      <a:pt x="28286" y="8417"/>
                      <a:pt x="28422" y="8226"/>
                      <a:pt x="28422" y="7914"/>
                    </a:cubicBezTo>
                    <a:cubicBezTo>
                      <a:pt x="28422" y="7452"/>
                      <a:pt x="28300" y="6962"/>
                      <a:pt x="28232" y="6514"/>
                    </a:cubicBezTo>
                    <a:cubicBezTo>
                      <a:pt x="28150" y="5889"/>
                      <a:pt x="28069" y="5277"/>
                      <a:pt x="27974" y="4652"/>
                    </a:cubicBezTo>
                    <a:cubicBezTo>
                      <a:pt x="27919" y="4312"/>
                      <a:pt x="27879" y="3958"/>
                      <a:pt x="27580" y="3727"/>
                    </a:cubicBezTo>
                    <a:cubicBezTo>
                      <a:pt x="27430" y="3605"/>
                      <a:pt x="27253" y="3551"/>
                      <a:pt x="27063" y="3523"/>
                    </a:cubicBezTo>
                    <a:cubicBezTo>
                      <a:pt x="27335" y="2803"/>
                      <a:pt x="26981" y="1743"/>
                      <a:pt x="26574" y="1186"/>
                    </a:cubicBezTo>
                    <a:cubicBezTo>
                      <a:pt x="26027" y="431"/>
                      <a:pt x="25158" y="0"/>
                      <a:pt x="24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3" name="Google Shape;1033;p29"/>
            <p:cNvSpPr/>
            <p:nvPr/>
          </p:nvSpPr>
          <p:spPr>
            <a:xfrm flipH="1">
              <a:off x="1372091" y="722459"/>
              <a:ext cx="54947" cy="46248"/>
            </a:xfrm>
            <a:custGeom>
              <a:avLst/>
              <a:gdLst/>
              <a:ahLst/>
              <a:cxnLst/>
              <a:rect l="l" t="t" r="r" b="b"/>
              <a:pathLst>
                <a:path w="1605" h="1351" extrusionOk="0">
                  <a:moveTo>
                    <a:pt x="657" y="0"/>
                  </a:moveTo>
                  <a:cubicBezTo>
                    <a:pt x="605" y="0"/>
                    <a:pt x="553" y="7"/>
                    <a:pt x="504" y="26"/>
                  </a:cubicBezTo>
                  <a:cubicBezTo>
                    <a:pt x="273" y="80"/>
                    <a:pt x="82" y="257"/>
                    <a:pt x="41" y="488"/>
                  </a:cubicBezTo>
                  <a:cubicBezTo>
                    <a:pt x="1" y="733"/>
                    <a:pt x="69" y="1004"/>
                    <a:pt x="273" y="1167"/>
                  </a:cubicBezTo>
                  <a:cubicBezTo>
                    <a:pt x="381" y="1249"/>
                    <a:pt x="504" y="1317"/>
                    <a:pt x="640" y="1331"/>
                  </a:cubicBezTo>
                  <a:cubicBezTo>
                    <a:pt x="680" y="1344"/>
                    <a:pt x="721" y="1351"/>
                    <a:pt x="762" y="1351"/>
                  </a:cubicBezTo>
                  <a:cubicBezTo>
                    <a:pt x="803" y="1351"/>
                    <a:pt x="843" y="1344"/>
                    <a:pt x="884" y="1331"/>
                  </a:cubicBezTo>
                  <a:cubicBezTo>
                    <a:pt x="966" y="1303"/>
                    <a:pt x="1047" y="1276"/>
                    <a:pt x="1115" y="1222"/>
                  </a:cubicBezTo>
                  <a:cubicBezTo>
                    <a:pt x="1197" y="1208"/>
                    <a:pt x="1278" y="1167"/>
                    <a:pt x="1346" y="1113"/>
                  </a:cubicBezTo>
                  <a:cubicBezTo>
                    <a:pt x="1523" y="977"/>
                    <a:pt x="1605" y="773"/>
                    <a:pt x="1577" y="556"/>
                  </a:cubicBezTo>
                  <a:cubicBezTo>
                    <a:pt x="1550" y="366"/>
                    <a:pt x="1428" y="202"/>
                    <a:pt x="1265" y="107"/>
                  </a:cubicBezTo>
                  <a:cubicBezTo>
                    <a:pt x="1158" y="43"/>
                    <a:pt x="1043" y="21"/>
                    <a:pt x="933" y="21"/>
                  </a:cubicBezTo>
                  <a:cubicBezTo>
                    <a:pt x="903" y="21"/>
                    <a:pt x="873" y="23"/>
                    <a:pt x="843" y="26"/>
                  </a:cubicBezTo>
                  <a:cubicBezTo>
                    <a:pt x="784" y="11"/>
                    <a:pt x="720" y="0"/>
                    <a:pt x="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4" name="Google Shape;1034;p29"/>
            <p:cNvGrpSpPr/>
            <p:nvPr/>
          </p:nvGrpSpPr>
          <p:grpSpPr>
            <a:xfrm flipH="1">
              <a:off x="561446" y="666932"/>
              <a:ext cx="1666868" cy="1283890"/>
              <a:chOff x="441439" y="2686369"/>
              <a:chExt cx="1666868" cy="1283890"/>
            </a:xfrm>
          </p:grpSpPr>
          <p:sp>
            <p:nvSpPr>
              <p:cNvPr id="1035" name="Google Shape;1035;p29"/>
              <p:cNvSpPr/>
              <p:nvPr/>
            </p:nvSpPr>
            <p:spPr>
              <a:xfrm>
                <a:off x="598264" y="3530060"/>
                <a:ext cx="1317842" cy="246816"/>
              </a:xfrm>
              <a:custGeom>
                <a:avLst/>
                <a:gdLst/>
                <a:ahLst/>
                <a:cxnLst/>
                <a:rect l="l" t="t" r="r" b="b"/>
                <a:pathLst>
                  <a:path w="38494" h="7210" extrusionOk="0">
                    <a:moveTo>
                      <a:pt x="20008" y="1"/>
                    </a:moveTo>
                    <a:cubicBezTo>
                      <a:pt x="19668" y="14"/>
                      <a:pt x="19329" y="41"/>
                      <a:pt x="18989" y="41"/>
                    </a:cubicBezTo>
                    <a:cubicBezTo>
                      <a:pt x="17806" y="82"/>
                      <a:pt x="16624" y="109"/>
                      <a:pt x="15441" y="137"/>
                    </a:cubicBezTo>
                    <a:cubicBezTo>
                      <a:pt x="11323" y="218"/>
                      <a:pt x="7204" y="245"/>
                      <a:pt x="3099" y="436"/>
                    </a:cubicBezTo>
                    <a:cubicBezTo>
                      <a:pt x="2597" y="463"/>
                      <a:pt x="2107" y="504"/>
                      <a:pt x="1604" y="572"/>
                    </a:cubicBezTo>
                    <a:cubicBezTo>
                      <a:pt x="1346" y="599"/>
                      <a:pt x="1088" y="626"/>
                      <a:pt x="830" y="667"/>
                    </a:cubicBezTo>
                    <a:cubicBezTo>
                      <a:pt x="463" y="735"/>
                      <a:pt x="299" y="748"/>
                      <a:pt x="164" y="1142"/>
                    </a:cubicBezTo>
                    <a:cubicBezTo>
                      <a:pt x="0" y="1605"/>
                      <a:pt x="68" y="2284"/>
                      <a:pt x="68" y="2760"/>
                    </a:cubicBezTo>
                    <a:cubicBezTo>
                      <a:pt x="55" y="3236"/>
                      <a:pt x="55" y="3711"/>
                      <a:pt x="68" y="4187"/>
                    </a:cubicBezTo>
                    <a:cubicBezTo>
                      <a:pt x="82" y="4731"/>
                      <a:pt x="109" y="5261"/>
                      <a:pt x="164" y="5805"/>
                    </a:cubicBezTo>
                    <a:cubicBezTo>
                      <a:pt x="177" y="6022"/>
                      <a:pt x="150" y="6321"/>
                      <a:pt x="231" y="6525"/>
                    </a:cubicBezTo>
                    <a:cubicBezTo>
                      <a:pt x="316" y="6747"/>
                      <a:pt x="475" y="6772"/>
                      <a:pt x="675" y="6772"/>
                    </a:cubicBezTo>
                    <a:cubicBezTo>
                      <a:pt x="733" y="6772"/>
                      <a:pt x="793" y="6770"/>
                      <a:pt x="857" y="6770"/>
                    </a:cubicBezTo>
                    <a:cubicBezTo>
                      <a:pt x="1835" y="6756"/>
                      <a:pt x="2828" y="6742"/>
                      <a:pt x="3806" y="6742"/>
                    </a:cubicBezTo>
                    <a:cubicBezTo>
                      <a:pt x="3833" y="6199"/>
                      <a:pt x="3929" y="5669"/>
                      <a:pt x="4105" y="5166"/>
                    </a:cubicBezTo>
                    <a:cubicBezTo>
                      <a:pt x="4323" y="4364"/>
                      <a:pt x="4731" y="3603"/>
                      <a:pt x="5220" y="2964"/>
                    </a:cubicBezTo>
                    <a:cubicBezTo>
                      <a:pt x="6239" y="1673"/>
                      <a:pt x="7816" y="939"/>
                      <a:pt x="9447" y="939"/>
                    </a:cubicBezTo>
                    <a:cubicBezTo>
                      <a:pt x="9465" y="938"/>
                      <a:pt x="9483" y="938"/>
                      <a:pt x="9501" y="938"/>
                    </a:cubicBezTo>
                    <a:cubicBezTo>
                      <a:pt x="12617" y="938"/>
                      <a:pt x="15199" y="3267"/>
                      <a:pt x="15577" y="6335"/>
                    </a:cubicBezTo>
                    <a:cubicBezTo>
                      <a:pt x="15604" y="6511"/>
                      <a:pt x="15618" y="6688"/>
                      <a:pt x="15618" y="6865"/>
                    </a:cubicBezTo>
                    <a:cubicBezTo>
                      <a:pt x="15849" y="6836"/>
                      <a:pt x="16081" y="6827"/>
                      <a:pt x="16311" y="6827"/>
                    </a:cubicBezTo>
                    <a:cubicBezTo>
                      <a:pt x="16622" y="6827"/>
                      <a:pt x="16931" y="6843"/>
                      <a:pt x="17235" y="6851"/>
                    </a:cubicBezTo>
                    <a:cubicBezTo>
                      <a:pt x="17888" y="6878"/>
                      <a:pt x="18540" y="6892"/>
                      <a:pt x="19179" y="6905"/>
                    </a:cubicBezTo>
                    <a:cubicBezTo>
                      <a:pt x="19832" y="6919"/>
                      <a:pt x="20484" y="6933"/>
                      <a:pt x="21136" y="6933"/>
                    </a:cubicBezTo>
                    <a:cubicBezTo>
                      <a:pt x="21481" y="6933"/>
                      <a:pt x="21843" y="6902"/>
                      <a:pt x="22200" y="6902"/>
                    </a:cubicBezTo>
                    <a:cubicBezTo>
                      <a:pt x="22378" y="6902"/>
                      <a:pt x="22554" y="6910"/>
                      <a:pt x="22727" y="6933"/>
                    </a:cubicBezTo>
                    <a:cubicBezTo>
                      <a:pt x="22713" y="6321"/>
                      <a:pt x="22822" y="5723"/>
                      <a:pt x="23026" y="5166"/>
                    </a:cubicBezTo>
                    <a:cubicBezTo>
                      <a:pt x="23243" y="4364"/>
                      <a:pt x="23651" y="3603"/>
                      <a:pt x="24140" y="2964"/>
                    </a:cubicBezTo>
                    <a:cubicBezTo>
                      <a:pt x="25160" y="1673"/>
                      <a:pt x="26723" y="939"/>
                      <a:pt x="28367" y="939"/>
                    </a:cubicBezTo>
                    <a:cubicBezTo>
                      <a:pt x="28385" y="938"/>
                      <a:pt x="28403" y="938"/>
                      <a:pt x="28421" y="938"/>
                    </a:cubicBezTo>
                    <a:cubicBezTo>
                      <a:pt x="31524" y="938"/>
                      <a:pt x="34119" y="3267"/>
                      <a:pt x="34498" y="6335"/>
                    </a:cubicBezTo>
                    <a:cubicBezTo>
                      <a:pt x="34525" y="6606"/>
                      <a:pt x="34538" y="6892"/>
                      <a:pt x="34538" y="7164"/>
                    </a:cubicBezTo>
                    <a:cubicBezTo>
                      <a:pt x="34598" y="7163"/>
                      <a:pt x="34658" y="7163"/>
                      <a:pt x="34719" y="7163"/>
                    </a:cubicBezTo>
                    <a:cubicBezTo>
                      <a:pt x="35423" y="7163"/>
                      <a:pt x="36123" y="7209"/>
                      <a:pt x="36824" y="7209"/>
                    </a:cubicBezTo>
                    <a:cubicBezTo>
                      <a:pt x="37172" y="7209"/>
                      <a:pt x="37519" y="7198"/>
                      <a:pt x="37868" y="7164"/>
                    </a:cubicBezTo>
                    <a:cubicBezTo>
                      <a:pt x="38235" y="7123"/>
                      <a:pt x="38195" y="7069"/>
                      <a:pt x="38263" y="6688"/>
                    </a:cubicBezTo>
                    <a:cubicBezTo>
                      <a:pt x="38303" y="6403"/>
                      <a:pt x="38344" y="6104"/>
                      <a:pt x="38385" y="5805"/>
                    </a:cubicBezTo>
                    <a:cubicBezTo>
                      <a:pt x="38439" y="5247"/>
                      <a:pt x="38480" y="4676"/>
                      <a:pt x="38480" y="4106"/>
                    </a:cubicBezTo>
                    <a:cubicBezTo>
                      <a:pt x="38494" y="3575"/>
                      <a:pt x="38466" y="3045"/>
                      <a:pt x="38426" y="2502"/>
                    </a:cubicBezTo>
                    <a:cubicBezTo>
                      <a:pt x="38385" y="2053"/>
                      <a:pt x="38399" y="1441"/>
                      <a:pt x="38222" y="1020"/>
                    </a:cubicBezTo>
                    <a:cubicBezTo>
                      <a:pt x="38127" y="775"/>
                      <a:pt x="38018" y="816"/>
                      <a:pt x="37746" y="803"/>
                    </a:cubicBezTo>
                    <a:cubicBezTo>
                      <a:pt x="37474" y="789"/>
                      <a:pt x="37202" y="775"/>
                      <a:pt x="36917" y="762"/>
                    </a:cubicBezTo>
                    <a:cubicBezTo>
                      <a:pt x="36441" y="735"/>
                      <a:pt x="35952" y="721"/>
                      <a:pt x="35476" y="694"/>
                    </a:cubicBezTo>
                    <a:cubicBezTo>
                      <a:pt x="33397" y="599"/>
                      <a:pt x="31331" y="517"/>
                      <a:pt x="29251" y="436"/>
                    </a:cubicBezTo>
                    <a:cubicBezTo>
                      <a:pt x="27185" y="340"/>
                      <a:pt x="25105" y="245"/>
                      <a:pt x="23039" y="137"/>
                    </a:cubicBezTo>
                    <a:cubicBezTo>
                      <a:pt x="22033" y="96"/>
                      <a:pt x="21014" y="55"/>
                      <a:pt x="20008" y="1"/>
                    </a:cubicBezTo>
                    <a:close/>
                  </a:path>
                </a:pathLst>
              </a:custGeom>
              <a:solidFill>
                <a:srgbClr val="B76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9"/>
              <p:cNvSpPr/>
              <p:nvPr/>
            </p:nvSpPr>
            <p:spPr>
              <a:xfrm>
                <a:off x="1755948" y="3679285"/>
                <a:ext cx="175009" cy="112488"/>
              </a:xfrm>
              <a:custGeom>
                <a:avLst/>
                <a:gdLst/>
                <a:ahLst/>
                <a:cxnLst/>
                <a:rect l="l" t="t" r="r" b="b"/>
                <a:pathLst>
                  <a:path w="5112" h="3286" extrusionOk="0">
                    <a:moveTo>
                      <a:pt x="4286" y="1"/>
                    </a:moveTo>
                    <a:cubicBezTo>
                      <a:pt x="4172" y="1"/>
                      <a:pt x="4054" y="11"/>
                      <a:pt x="3943" y="18"/>
                    </a:cubicBezTo>
                    <a:cubicBezTo>
                      <a:pt x="2719" y="86"/>
                      <a:pt x="1415" y="59"/>
                      <a:pt x="218" y="385"/>
                    </a:cubicBezTo>
                    <a:cubicBezTo>
                      <a:pt x="15" y="440"/>
                      <a:pt x="1" y="766"/>
                      <a:pt x="218" y="820"/>
                    </a:cubicBezTo>
                    <a:cubicBezTo>
                      <a:pt x="327" y="834"/>
                      <a:pt x="436" y="861"/>
                      <a:pt x="545" y="875"/>
                    </a:cubicBezTo>
                    <a:cubicBezTo>
                      <a:pt x="218" y="1051"/>
                      <a:pt x="137" y="1541"/>
                      <a:pt x="504" y="1758"/>
                    </a:cubicBezTo>
                    <a:cubicBezTo>
                      <a:pt x="531" y="1758"/>
                      <a:pt x="545" y="1772"/>
                      <a:pt x="558" y="1785"/>
                    </a:cubicBezTo>
                    <a:cubicBezTo>
                      <a:pt x="572" y="1853"/>
                      <a:pt x="599" y="1908"/>
                      <a:pt x="626" y="1962"/>
                    </a:cubicBezTo>
                    <a:cubicBezTo>
                      <a:pt x="368" y="2180"/>
                      <a:pt x="300" y="2451"/>
                      <a:pt x="545" y="2818"/>
                    </a:cubicBezTo>
                    <a:cubicBezTo>
                      <a:pt x="837" y="3251"/>
                      <a:pt x="1703" y="3281"/>
                      <a:pt x="2277" y="3281"/>
                    </a:cubicBezTo>
                    <a:cubicBezTo>
                      <a:pt x="2370" y="3281"/>
                      <a:pt x="2455" y="3280"/>
                      <a:pt x="2529" y="3280"/>
                    </a:cubicBezTo>
                    <a:cubicBezTo>
                      <a:pt x="2619" y="3283"/>
                      <a:pt x="2716" y="3286"/>
                      <a:pt x="2815" y="3286"/>
                    </a:cubicBezTo>
                    <a:cubicBezTo>
                      <a:pt x="3242" y="3286"/>
                      <a:pt x="3722" y="3238"/>
                      <a:pt x="3943" y="2941"/>
                    </a:cubicBezTo>
                    <a:cubicBezTo>
                      <a:pt x="4147" y="2941"/>
                      <a:pt x="4337" y="2913"/>
                      <a:pt x="4500" y="2832"/>
                    </a:cubicBezTo>
                    <a:cubicBezTo>
                      <a:pt x="4881" y="2601"/>
                      <a:pt x="4921" y="2166"/>
                      <a:pt x="4949" y="1758"/>
                    </a:cubicBezTo>
                    <a:cubicBezTo>
                      <a:pt x="4976" y="1350"/>
                      <a:pt x="5112" y="780"/>
                      <a:pt x="4962" y="385"/>
                    </a:cubicBezTo>
                    <a:cubicBezTo>
                      <a:pt x="4845" y="64"/>
                      <a:pt x="4575" y="1"/>
                      <a:pt x="4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9"/>
              <p:cNvSpPr/>
              <p:nvPr/>
            </p:nvSpPr>
            <p:spPr>
              <a:xfrm>
                <a:off x="1185031" y="3301139"/>
                <a:ext cx="170798" cy="210804"/>
              </a:xfrm>
              <a:custGeom>
                <a:avLst/>
                <a:gdLst/>
                <a:ahLst/>
                <a:cxnLst/>
                <a:rect l="l" t="t" r="r" b="b"/>
                <a:pathLst>
                  <a:path w="4989" h="6158" extrusionOk="0">
                    <a:moveTo>
                      <a:pt x="3385" y="0"/>
                    </a:moveTo>
                    <a:cubicBezTo>
                      <a:pt x="2923" y="55"/>
                      <a:pt x="2447" y="95"/>
                      <a:pt x="1971" y="150"/>
                    </a:cubicBezTo>
                    <a:cubicBezTo>
                      <a:pt x="1686" y="191"/>
                      <a:pt x="1400" y="218"/>
                      <a:pt x="1115" y="259"/>
                    </a:cubicBezTo>
                    <a:cubicBezTo>
                      <a:pt x="1047" y="1196"/>
                      <a:pt x="761" y="2161"/>
                      <a:pt x="585" y="3086"/>
                    </a:cubicBezTo>
                    <a:cubicBezTo>
                      <a:pt x="381" y="4105"/>
                      <a:pt x="231" y="5138"/>
                      <a:pt x="0" y="6158"/>
                    </a:cubicBezTo>
                    <a:cubicBezTo>
                      <a:pt x="869" y="6115"/>
                      <a:pt x="1745" y="6098"/>
                      <a:pt x="2625" y="6098"/>
                    </a:cubicBezTo>
                    <a:cubicBezTo>
                      <a:pt x="3411" y="6098"/>
                      <a:pt x="4200" y="6111"/>
                      <a:pt x="4989" y="6130"/>
                    </a:cubicBezTo>
                    <a:cubicBezTo>
                      <a:pt x="4825" y="5709"/>
                      <a:pt x="4771" y="5206"/>
                      <a:pt x="4662" y="4785"/>
                    </a:cubicBezTo>
                    <a:cubicBezTo>
                      <a:pt x="4526" y="4241"/>
                      <a:pt x="4377" y="3697"/>
                      <a:pt x="4227" y="3154"/>
                    </a:cubicBezTo>
                    <a:cubicBezTo>
                      <a:pt x="3942" y="2107"/>
                      <a:pt x="3602" y="1074"/>
                      <a:pt x="3385" y="0"/>
                    </a:cubicBezTo>
                    <a:close/>
                  </a:path>
                </a:pathLst>
              </a:custGeom>
              <a:solidFill>
                <a:srgbClr val="885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9"/>
              <p:cNvSpPr/>
              <p:nvPr/>
            </p:nvSpPr>
            <p:spPr>
              <a:xfrm rot="-842175">
                <a:off x="451835" y="3339135"/>
                <a:ext cx="210278" cy="80474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9"/>
              <p:cNvSpPr/>
              <p:nvPr/>
            </p:nvSpPr>
            <p:spPr>
              <a:xfrm>
                <a:off x="1647530" y="3159206"/>
                <a:ext cx="429101" cy="225763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6595" extrusionOk="0">
                    <a:moveTo>
                      <a:pt x="12017" y="1"/>
                    </a:moveTo>
                    <a:cubicBezTo>
                      <a:pt x="11514" y="109"/>
                      <a:pt x="10943" y="82"/>
                      <a:pt x="10440" y="109"/>
                    </a:cubicBezTo>
                    <a:cubicBezTo>
                      <a:pt x="9747" y="137"/>
                      <a:pt x="9067" y="177"/>
                      <a:pt x="8374" y="205"/>
                    </a:cubicBezTo>
                    <a:cubicBezTo>
                      <a:pt x="7028" y="259"/>
                      <a:pt x="5669" y="313"/>
                      <a:pt x="4323" y="354"/>
                    </a:cubicBezTo>
                    <a:cubicBezTo>
                      <a:pt x="2978" y="395"/>
                      <a:pt x="1618" y="436"/>
                      <a:pt x="273" y="463"/>
                    </a:cubicBezTo>
                    <a:lnTo>
                      <a:pt x="1" y="463"/>
                    </a:lnTo>
                    <a:cubicBezTo>
                      <a:pt x="15" y="544"/>
                      <a:pt x="42" y="612"/>
                      <a:pt x="42" y="694"/>
                    </a:cubicBezTo>
                    <a:cubicBezTo>
                      <a:pt x="69" y="857"/>
                      <a:pt x="82" y="1020"/>
                      <a:pt x="110" y="1170"/>
                    </a:cubicBezTo>
                    <a:cubicBezTo>
                      <a:pt x="422" y="2529"/>
                      <a:pt x="558" y="3915"/>
                      <a:pt x="1550" y="5003"/>
                    </a:cubicBezTo>
                    <a:cubicBezTo>
                      <a:pt x="2712" y="6268"/>
                      <a:pt x="4462" y="6595"/>
                      <a:pt x="6103" y="6595"/>
                    </a:cubicBezTo>
                    <a:cubicBezTo>
                      <a:pt x="6172" y="6595"/>
                      <a:pt x="6240" y="6594"/>
                      <a:pt x="6308" y="6593"/>
                    </a:cubicBezTo>
                    <a:cubicBezTo>
                      <a:pt x="8061" y="6579"/>
                      <a:pt x="9964" y="6539"/>
                      <a:pt x="11187" y="5084"/>
                    </a:cubicBezTo>
                    <a:cubicBezTo>
                      <a:pt x="11717" y="4459"/>
                      <a:pt x="12057" y="3698"/>
                      <a:pt x="12248" y="2909"/>
                    </a:cubicBezTo>
                    <a:cubicBezTo>
                      <a:pt x="12356" y="2420"/>
                      <a:pt x="12411" y="1931"/>
                      <a:pt x="12424" y="1428"/>
                    </a:cubicBezTo>
                    <a:cubicBezTo>
                      <a:pt x="12438" y="1156"/>
                      <a:pt x="12533" y="381"/>
                      <a:pt x="12370" y="137"/>
                    </a:cubicBezTo>
                    <a:cubicBezTo>
                      <a:pt x="12316" y="69"/>
                      <a:pt x="12180" y="28"/>
                      <a:pt x="120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9"/>
              <p:cNvSpPr/>
              <p:nvPr/>
            </p:nvSpPr>
            <p:spPr>
              <a:xfrm>
                <a:off x="1537263" y="3174577"/>
                <a:ext cx="97296" cy="83322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2434" extrusionOk="0">
                    <a:moveTo>
                      <a:pt x="1" y="0"/>
                    </a:moveTo>
                    <a:cubicBezTo>
                      <a:pt x="381" y="653"/>
                      <a:pt x="762" y="1305"/>
                      <a:pt x="1142" y="1958"/>
                    </a:cubicBezTo>
                    <a:cubicBezTo>
                      <a:pt x="1224" y="2121"/>
                      <a:pt x="1319" y="2270"/>
                      <a:pt x="1401" y="2433"/>
                    </a:cubicBezTo>
                    <a:cubicBezTo>
                      <a:pt x="1414" y="2433"/>
                      <a:pt x="1428" y="2420"/>
                      <a:pt x="1428" y="2420"/>
                    </a:cubicBezTo>
                    <a:cubicBezTo>
                      <a:pt x="1781" y="2406"/>
                      <a:pt x="2135" y="2379"/>
                      <a:pt x="2488" y="2338"/>
                    </a:cubicBezTo>
                    <a:cubicBezTo>
                      <a:pt x="2692" y="2311"/>
                      <a:pt x="2733" y="2365"/>
                      <a:pt x="2801" y="2161"/>
                    </a:cubicBezTo>
                    <a:cubicBezTo>
                      <a:pt x="2841" y="2039"/>
                      <a:pt x="2773" y="1849"/>
                      <a:pt x="2760" y="1726"/>
                    </a:cubicBezTo>
                    <a:cubicBezTo>
                      <a:pt x="2705" y="1278"/>
                      <a:pt x="2787" y="340"/>
                      <a:pt x="2379" y="41"/>
                    </a:cubicBezTo>
                    <a:cubicBezTo>
                      <a:pt x="2171" y="46"/>
                      <a:pt x="1961" y="49"/>
                      <a:pt x="1750" y="49"/>
                    </a:cubicBezTo>
                    <a:cubicBezTo>
                      <a:pt x="1330" y="49"/>
                      <a:pt x="907" y="37"/>
                      <a:pt x="4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9"/>
              <p:cNvSpPr/>
              <p:nvPr/>
            </p:nvSpPr>
            <p:spPr>
              <a:xfrm>
                <a:off x="645267" y="3244379"/>
                <a:ext cx="322973" cy="145180"/>
              </a:xfrm>
              <a:custGeom>
                <a:avLst/>
                <a:gdLst/>
                <a:ahLst/>
                <a:cxnLst/>
                <a:rect l="l" t="t" r="r" b="b"/>
                <a:pathLst>
                  <a:path w="9434" h="4241" extrusionOk="0">
                    <a:moveTo>
                      <a:pt x="9433" y="0"/>
                    </a:moveTo>
                    <a:lnTo>
                      <a:pt x="9433" y="0"/>
                    </a:lnTo>
                    <a:cubicBezTo>
                      <a:pt x="9134" y="109"/>
                      <a:pt x="8808" y="190"/>
                      <a:pt x="8509" y="258"/>
                    </a:cubicBezTo>
                    <a:cubicBezTo>
                      <a:pt x="7938" y="394"/>
                      <a:pt x="7367" y="544"/>
                      <a:pt x="6810" y="680"/>
                    </a:cubicBezTo>
                    <a:cubicBezTo>
                      <a:pt x="5736" y="938"/>
                      <a:pt x="4662" y="1196"/>
                      <a:pt x="3589" y="1454"/>
                    </a:cubicBezTo>
                    <a:cubicBezTo>
                      <a:pt x="2392" y="1753"/>
                      <a:pt x="1196" y="2053"/>
                      <a:pt x="0" y="2352"/>
                    </a:cubicBezTo>
                    <a:cubicBezTo>
                      <a:pt x="27" y="2474"/>
                      <a:pt x="55" y="2583"/>
                      <a:pt x="68" y="2651"/>
                    </a:cubicBezTo>
                    <a:cubicBezTo>
                      <a:pt x="109" y="2922"/>
                      <a:pt x="163" y="3181"/>
                      <a:pt x="218" y="3439"/>
                    </a:cubicBezTo>
                    <a:cubicBezTo>
                      <a:pt x="258" y="3711"/>
                      <a:pt x="326" y="3969"/>
                      <a:pt x="381" y="4241"/>
                    </a:cubicBezTo>
                    <a:cubicBezTo>
                      <a:pt x="1020" y="4064"/>
                      <a:pt x="1672" y="3901"/>
                      <a:pt x="2311" y="3738"/>
                    </a:cubicBezTo>
                    <a:cubicBezTo>
                      <a:pt x="4227" y="3249"/>
                      <a:pt x="6144" y="2664"/>
                      <a:pt x="8088" y="2284"/>
                    </a:cubicBezTo>
                    <a:cubicBezTo>
                      <a:pt x="8536" y="1522"/>
                      <a:pt x="8985" y="761"/>
                      <a:pt x="94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9"/>
              <p:cNvSpPr/>
              <p:nvPr/>
            </p:nvSpPr>
            <p:spPr>
              <a:xfrm>
                <a:off x="1636849" y="3160130"/>
                <a:ext cx="447178" cy="236923"/>
              </a:xfrm>
              <a:custGeom>
                <a:avLst/>
                <a:gdLst/>
                <a:ahLst/>
                <a:cxnLst/>
                <a:rect l="l" t="t" r="r" b="b"/>
                <a:pathLst>
                  <a:path w="13062" h="6921" extrusionOk="0">
                    <a:moveTo>
                      <a:pt x="2859" y="1"/>
                    </a:moveTo>
                    <a:cubicBezTo>
                      <a:pt x="2804" y="1"/>
                      <a:pt x="2750" y="21"/>
                      <a:pt x="2705" y="69"/>
                    </a:cubicBezTo>
                    <a:cubicBezTo>
                      <a:pt x="2624" y="137"/>
                      <a:pt x="2556" y="218"/>
                      <a:pt x="2501" y="286"/>
                    </a:cubicBezTo>
                    <a:cubicBezTo>
                      <a:pt x="2431" y="251"/>
                      <a:pt x="2350" y="216"/>
                      <a:pt x="2259" y="216"/>
                    </a:cubicBezTo>
                    <a:cubicBezTo>
                      <a:pt x="2245" y="216"/>
                      <a:pt x="2230" y="217"/>
                      <a:pt x="2216" y="218"/>
                    </a:cubicBezTo>
                    <a:cubicBezTo>
                      <a:pt x="2024" y="218"/>
                      <a:pt x="1839" y="226"/>
                      <a:pt x="1656" y="226"/>
                    </a:cubicBezTo>
                    <a:cubicBezTo>
                      <a:pt x="1413" y="226"/>
                      <a:pt x="1173" y="213"/>
                      <a:pt x="925" y="150"/>
                    </a:cubicBezTo>
                    <a:cubicBezTo>
                      <a:pt x="878" y="140"/>
                      <a:pt x="834" y="135"/>
                      <a:pt x="790" y="135"/>
                    </a:cubicBezTo>
                    <a:cubicBezTo>
                      <a:pt x="490" y="135"/>
                      <a:pt x="269" y="372"/>
                      <a:pt x="245" y="681"/>
                    </a:cubicBezTo>
                    <a:cubicBezTo>
                      <a:pt x="0" y="3195"/>
                      <a:pt x="1577" y="5506"/>
                      <a:pt x="3888" y="6444"/>
                    </a:cubicBezTo>
                    <a:cubicBezTo>
                      <a:pt x="4696" y="6776"/>
                      <a:pt x="5545" y="6921"/>
                      <a:pt x="6400" y="6921"/>
                    </a:cubicBezTo>
                    <a:cubicBezTo>
                      <a:pt x="8204" y="6921"/>
                      <a:pt x="10032" y="6274"/>
                      <a:pt x="11554" y="5370"/>
                    </a:cubicBezTo>
                    <a:cubicBezTo>
                      <a:pt x="11758" y="5234"/>
                      <a:pt x="11812" y="5016"/>
                      <a:pt x="11758" y="4826"/>
                    </a:cubicBezTo>
                    <a:cubicBezTo>
                      <a:pt x="11894" y="4731"/>
                      <a:pt x="12002" y="4636"/>
                      <a:pt x="12097" y="4527"/>
                    </a:cubicBezTo>
                    <a:cubicBezTo>
                      <a:pt x="12193" y="4418"/>
                      <a:pt x="12206" y="4296"/>
                      <a:pt x="12179" y="4187"/>
                    </a:cubicBezTo>
                    <a:cubicBezTo>
                      <a:pt x="12464" y="3915"/>
                      <a:pt x="12736" y="3616"/>
                      <a:pt x="12940" y="3263"/>
                    </a:cubicBezTo>
                    <a:cubicBezTo>
                      <a:pt x="13062" y="3053"/>
                      <a:pt x="12877" y="2815"/>
                      <a:pt x="12665" y="2815"/>
                    </a:cubicBezTo>
                    <a:cubicBezTo>
                      <a:pt x="12616" y="2815"/>
                      <a:pt x="12567" y="2828"/>
                      <a:pt x="12519" y="2855"/>
                    </a:cubicBezTo>
                    <a:cubicBezTo>
                      <a:pt x="11554" y="3426"/>
                      <a:pt x="10602" y="4296"/>
                      <a:pt x="9528" y="4731"/>
                    </a:cubicBezTo>
                    <a:cubicBezTo>
                      <a:pt x="9080" y="4813"/>
                      <a:pt x="8645" y="4894"/>
                      <a:pt x="8210" y="4962"/>
                    </a:cubicBezTo>
                    <a:cubicBezTo>
                      <a:pt x="8156" y="4976"/>
                      <a:pt x="8101" y="4976"/>
                      <a:pt x="8061" y="4989"/>
                    </a:cubicBezTo>
                    <a:lnTo>
                      <a:pt x="7965" y="4989"/>
                    </a:lnTo>
                    <a:cubicBezTo>
                      <a:pt x="7857" y="4976"/>
                      <a:pt x="7748" y="4962"/>
                      <a:pt x="7639" y="4948"/>
                    </a:cubicBezTo>
                    <a:cubicBezTo>
                      <a:pt x="7616" y="4941"/>
                      <a:pt x="7595" y="4938"/>
                      <a:pt x="7574" y="4938"/>
                    </a:cubicBezTo>
                    <a:cubicBezTo>
                      <a:pt x="7521" y="4938"/>
                      <a:pt x="7474" y="4960"/>
                      <a:pt x="7435" y="4989"/>
                    </a:cubicBezTo>
                    <a:cubicBezTo>
                      <a:pt x="6973" y="4989"/>
                      <a:pt x="6511" y="4948"/>
                      <a:pt x="6062" y="4853"/>
                    </a:cubicBezTo>
                    <a:cubicBezTo>
                      <a:pt x="5668" y="4717"/>
                      <a:pt x="5261" y="4622"/>
                      <a:pt x="4853" y="4514"/>
                    </a:cubicBezTo>
                    <a:cubicBezTo>
                      <a:pt x="3276" y="3847"/>
                      <a:pt x="1998" y="1999"/>
                      <a:pt x="3072" y="354"/>
                    </a:cubicBezTo>
                    <a:cubicBezTo>
                      <a:pt x="3184" y="181"/>
                      <a:pt x="3022" y="1"/>
                      <a:pt x="28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9"/>
              <p:cNvSpPr/>
              <p:nvPr/>
            </p:nvSpPr>
            <p:spPr>
              <a:xfrm>
                <a:off x="1295778" y="2982868"/>
                <a:ext cx="429512" cy="539299"/>
              </a:xfrm>
              <a:custGeom>
                <a:avLst/>
                <a:gdLst/>
                <a:ahLst/>
                <a:cxnLst/>
                <a:rect l="l" t="t" r="r" b="b"/>
                <a:pathLst>
                  <a:path w="12546" h="15754" extrusionOk="0">
                    <a:moveTo>
                      <a:pt x="2651" y="0"/>
                    </a:moveTo>
                    <a:cubicBezTo>
                      <a:pt x="2493" y="18"/>
                      <a:pt x="2329" y="23"/>
                      <a:pt x="2170" y="23"/>
                    </a:cubicBezTo>
                    <a:cubicBezTo>
                      <a:pt x="1959" y="23"/>
                      <a:pt x="1759" y="14"/>
                      <a:pt x="1604" y="14"/>
                    </a:cubicBezTo>
                    <a:cubicBezTo>
                      <a:pt x="1060" y="27"/>
                      <a:pt x="530" y="27"/>
                      <a:pt x="0" y="41"/>
                    </a:cubicBezTo>
                    <a:cubicBezTo>
                      <a:pt x="870" y="1033"/>
                      <a:pt x="1577" y="2243"/>
                      <a:pt x="2270" y="3330"/>
                    </a:cubicBezTo>
                    <a:cubicBezTo>
                      <a:pt x="3113" y="4649"/>
                      <a:pt x="3888" y="5994"/>
                      <a:pt x="4662" y="7354"/>
                    </a:cubicBezTo>
                    <a:cubicBezTo>
                      <a:pt x="5451" y="8740"/>
                      <a:pt x="6239" y="10126"/>
                      <a:pt x="7041" y="11499"/>
                    </a:cubicBezTo>
                    <a:cubicBezTo>
                      <a:pt x="7843" y="12845"/>
                      <a:pt x="8754" y="14123"/>
                      <a:pt x="9528" y="15468"/>
                    </a:cubicBezTo>
                    <a:cubicBezTo>
                      <a:pt x="9556" y="15523"/>
                      <a:pt x="9569" y="15577"/>
                      <a:pt x="9569" y="15645"/>
                    </a:cubicBezTo>
                    <a:cubicBezTo>
                      <a:pt x="10276" y="15658"/>
                      <a:pt x="10983" y="15686"/>
                      <a:pt x="11676" y="15713"/>
                    </a:cubicBezTo>
                    <a:cubicBezTo>
                      <a:pt x="11961" y="15726"/>
                      <a:pt x="12260" y="15740"/>
                      <a:pt x="12546" y="15754"/>
                    </a:cubicBezTo>
                    <a:cubicBezTo>
                      <a:pt x="11635" y="14680"/>
                      <a:pt x="10888" y="13429"/>
                      <a:pt x="10140" y="12247"/>
                    </a:cubicBezTo>
                    <a:cubicBezTo>
                      <a:pt x="9297" y="10874"/>
                      <a:pt x="8495" y="9460"/>
                      <a:pt x="7693" y="8060"/>
                    </a:cubicBezTo>
                    <a:cubicBezTo>
                      <a:pt x="6130" y="5301"/>
                      <a:pt x="4554" y="2542"/>
                      <a:pt x="26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9"/>
              <p:cNvSpPr/>
              <p:nvPr/>
            </p:nvSpPr>
            <p:spPr>
              <a:xfrm>
                <a:off x="1058469" y="3185258"/>
                <a:ext cx="387164" cy="126592"/>
              </a:xfrm>
              <a:custGeom>
                <a:avLst/>
                <a:gdLst/>
                <a:ahLst/>
                <a:cxnLst/>
                <a:rect l="l" t="t" r="r" b="b"/>
                <a:pathLst>
                  <a:path w="11309" h="3698" extrusionOk="0">
                    <a:moveTo>
                      <a:pt x="6130" y="1238"/>
                    </a:moveTo>
                    <a:cubicBezTo>
                      <a:pt x="6171" y="1238"/>
                      <a:pt x="6212" y="1251"/>
                      <a:pt x="6253" y="1265"/>
                    </a:cubicBezTo>
                    <a:lnTo>
                      <a:pt x="6307" y="1265"/>
                    </a:lnTo>
                    <a:cubicBezTo>
                      <a:pt x="6429" y="1306"/>
                      <a:pt x="6524" y="1401"/>
                      <a:pt x="6565" y="1523"/>
                    </a:cubicBezTo>
                    <a:cubicBezTo>
                      <a:pt x="6606" y="1659"/>
                      <a:pt x="6552" y="1795"/>
                      <a:pt x="6470" y="1890"/>
                    </a:cubicBezTo>
                    <a:cubicBezTo>
                      <a:pt x="6402" y="1945"/>
                      <a:pt x="6334" y="2013"/>
                      <a:pt x="6239" y="2026"/>
                    </a:cubicBezTo>
                    <a:cubicBezTo>
                      <a:pt x="6171" y="2053"/>
                      <a:pt x="6117" y="2053"/>
                      <a:pt x="6049" y="2053"/>
                    </a:cubicBezTo>
                    <a:cubicBezTo>
                      <a:pt x="5954" y="2040"/>
                      <a:pt x="5872" y="2013"/>
                      <a:pt x="5790" y="1945"/>
                    </a:cubicBezTo>
                    <a:cubicBezTo>
                      <a:pt x="5722" y="1877"/>
                      <a:pt x="5709" y="1781"/>
                      <a:pt x="5695" y="1686"/>
                    </a:cubicBezTo>
                    <a:cubicBezTo>
                      <a:pt x="5682" y="1578"/>
                      <a:pt x="5736" y="1442"/>
                      <a:pt x="5818" y="1374"/>
                    </a:cubicBezTo>
                    <a:cubicBezTo>
                      <a:pt x="5899" y="1292"/>
                      <a:pt x="6022" y="1238"/>
                      <a:pt x="6130" y="1238"/>
                    </a:cubicBezTo>
                    <a:close/>
                    <a:moveTo>
                      <a:pt x="10018" y="1"/>
                    </a:moveTo>
                    <a:cubicBezTo>
                      <a:pt x="9474" y="150"/>
                      <a:pt x="8876" y="178"/>
                      <a:pt x="8319" y="246"/>
                    </a:cubicBezTo>
                    <a:cubicBezTo>
                      <a:pt x="7517" y="341"/>
                      <a:pt x="6715" y="449"/>
                      <a:pt x="5913" y="572"/>
                    </a:cubicBezTo>
                    <a:cubicBezTo>
                      <a:pt x="5152" y="694"/>
                      <a:pt x="4390" y="816"/>
                      <a:pt x="3629" y="966"/>
                    </a:cubicBezTo>
                    <a:cubicBezTo>
                      <a:pt x="3065" y="1081"/>
                      <a:pt x="2404" y="1333"/>
                      <a:pt x="1801" y="1333"/>
                    </a:cubicBezTo>
                    <a:cubicBezTo>
                      <a:pt x="1693" y="1333"/>
                      <a:pt x="1586" y="1324"/>
                      <a:pt x="1482" y="1306"/>
                    </a:cubicBezTo>
                    <a:cubicBezTo>
                      <a:pt x="1468" y="1292"/>
                      <a:pt x="1455" y="1292"/>
                      <a:pt x="1427" y="1279"/>
                    </a:cubicBezTo>
                    <a:cubicBezTo>
                      <a:pt x="1291" y="1523"/>
                      <a:pt x="1155" y="1754"/>
                      <a:pt x="1006" y="1985"/>
                    </a:cubicBezTo>
                    <a:cubicBezTo>
                      <a:pt x="666" y="2556"/>
                      <a:pt x="340" y="3127"/>
                      <a:pt x="0" y="3698"/>
                    </a:cubicBezTo>
                    <a:cubicBezTo>
                      <a:pt x="761" y="3480"/>
                      <a:pt x="1577" y="3372"/>
                      <a:pt x="2352" y="3249"/>
                    </a:cubicBezTo>
                    <a:cubicBezTo>
                      <a:pt x="3385" y="3073"/>
                      <a:pt x="4431" y="2923"/>
                      <a:pt x="5478" y="2801"/>
                    </a:cubicBezTo>
                    <a:cubicBezTo>
                      <a:pt x="6579" y="2665"/>
                      <a:pt x="7693" y="2556"/>
                      <a:pt x="8822" y="2461"/>
                    </a:cubicBezTo>
                    <a:cubicBezTo>
                      <a:pt x="9392" y="2420"/>
                      <a:pt x="9963" y="2380"/>
                      <a:pt x="10548" y="2339"/>
                    </a:cubicBezTo>
                    <a:cubicBezTo>
                      <a:pt x="10758" y="2327"/>
                      <a:pt x="10979" y="2295"/>
                      <a:pt x="11201" y="2295"/>
                    </a:cubicBezTo>
                    <a:cubicBezTo>
                      <a:pt x="11237" y="2295"/>
                      <a:pt x="11273" y="2296"/>
                      <a:pt x="11309" y="2298"/>
                    </a:cubicBezTo>
                    <a:cubicBezTo>
                      <a:pt x="11241" y="2176"/>
                      <a:pt x="11173" y="2067"/>
                      <a:pt x="11105" y="1945"/>
                    </a:cubicBezTo>
                    <a:cubicBezTo>
                      <a:pt x="10752" y="1292"/>
                      <a:pt x="10385" y="653"/>
                      <a:pt x="100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9"/>
              <p:cNvSpPr/>
              <p:nvPr/>
            </p:nvSpPr>
            <p:spPr>
              <a:xfrm>
                <a:off x="838380" y="2984271"/>
                <a:ext cx="391375" cy="529063"/>
              </a:xfrm>
              <a:custGeom>
                <a:avLst/>
                <a:gdLst/>
                <a:ahLst/>
                <a:cxnLst/>
                <a:rect l="l" t="t" r="r" b="b"/>
                <a:pathLst>
                  <a:path w="11432" h="15455" extrusionOk="0">
                    <a:moveTo>
                      <a:pt x="9759" y="0"/>
                    </a:moveTo>
                    <a:cubicBezTo>
                      <a:pt x="9501" y="0"/>
                      <a:pt x="9216" y="14"/>
                      <a:pt x="8930" y="14"/>
                    </a:cubicBezTo>
                    <a:cubicBezTo>
                      <a:pt x="8291" y="1332"/>
                      <a:pt x="7489" y="2583"/>
                      <a:pt x="6742" y="3847"/>
                    </a:cubicBezTo>
                    <a:cubicBezTo>
                      <a:pt x="5940" y="5206"/>
                      <a:pt x="5138" y="6552"/>
                      <a:pt x="4336" y="7911"/>
                    </a:cubicBezTo>
                    <a:cubicBezTo>
                      <a:pt x="3534" y="9297"/>
                      <a:pt x="2718" y="10684"/>
                      <a:pt x="1917" y="12070"/>
                    </a:cubicBezTo>
                    <a:cubicBezTo>
                      <a:pt x="1536" y="12722"/>
                      <a:pt x="1169" y="13375"/>
                      <a:pt x="788" y="14027"/>
                    </a:cubicBezTo>
                    <a:cubicBezTo>
                      <a:pt x="544" y="14462"/>
                      <a:pt x="313" y="15019"/>
                      <a:pt x="0" y="15441"/>
                    </a:cubicBezTo>
                    <a:cubicBezTo>
                      <a:pt x="367" y="15454"/>
                      <a:pt x="748" y="15454"/>
                      <a:pt x="1128" y="15454"/>
                    </a:cubicBezTo>
                    <a:lnTo>
                      <a:pt x="2447" y="15454"/>
                    </a:lnTo>
                    <a:cubicBezTo>
                      <a:pt x="2678" y="14897"/>
                      <a:pt x="2990" y="14367"/>
                      <a:pt x="3276" y="13837"/>
                    </a:cubicBezTo>
                    <a:cubicBezTo>
                      <a:pt x="3670" y="13130"/>
                      <a:pt x="4064" y="12437"/>
                      <a:pt x="4458" y="11730"/>
                    </a:cubicBezTo>
                    <a:cubicBezTo>
                      <a:pt x="5247" y="10317"/>
                      <a:pt x="6062" y="8930"/>
                      <a:pt x="6878" y="7530"/>
                    </a:cubicBezTo>
                    <a:cubicBezTo>
                      <a:pt x="7720" y="6117"/>
                      <a:pt x="8563" y="4703"/>
                      <a:pt x="9419" y="3289"/>
                    </a:cubicBezTo>
                    <a:cubicBezTo>
                      <a:pt x="9841" y="2596"/>
                      <a:pt x="10262" y="1917"/>
                      <a:pt x="10684" y="1223"/>
                    </a:cubicBezTo>
                    <a:cubicBezTo>
                      <a:pt x="10887" y="884"/>
                      <a:pt x="11105" y="530"/>
                      <a:pt x="11322" y="190"/>
                    </a:cubicBezTo>
                    <a:cubicBezTo>
                      <a:pt x="11350" y="136"/>
                      <a:pt x="11390" y="68"/>
                      <a:pt x="11431" y="14"/>
                    </a:cubicBezTo>
                    <a:cubicBezTo>
                      <a:pt x="10874" y="14"/>
                      <a:pt x="10317" y="0"/>
                      <a:pt x="97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9"/>
              <p:cNvSpPr/>
              <p:nvPr/>
            </p:nvSpPr>
            <p:spPr>
              <a:xfrm>
                <a:off x="831533" y="2979958"/>
                <a:ext cx="330950" cy="544639"/>
              </a:xfrm>
              <a:custGeom>
                <a:avLst/>
                <a:gdLst/>
                <a:ahLst/>
                <a:cxnLst/>
                <a:rect l="l" t="t" r="r" b="b"/>
                <a:pathLst>
                  <a:path w="9667" h="15910" extrusionOk="0">
                    <a:moveTo>
                      <a:pt x="9502" y="0"/>
                    </a:moveTo>
                    <a:cubicBezTo>
                      <a:pt x="9468" y="0"/>
                      <a:pt x="9433" y="14"/>
                      <a:pt x="9402" y="45"/>
                    </a:cubicBezTo>
                    <a:cubicBezTo>
                      <a:pt x="8315" y="982"/>
                      <a:pt x="7649" y="2423"/>
                      <a:pt x="6928" y="3646"/>
                    </a:cubicBezTo>
                    <a:cubicBezTo>
                      <a:pt x="6153" y="4951"/>
                      <a:pt x="5392" y="6243"/>
                      <a:pt x="4631" y="7547"/>
                    </a:cubicBezTo>
                    <a:cubicBezTo>
                      <a:pt x="3870" y="8852"/>
                      <a:pt x="3095" y="10157"/>
                      <a:pt x="2334" y="11448"/>
                    </a:cubicBezTo>
                    <a:cubicBezTo>
                      <a:pt x="1967" y="12074"/>
                      <a:pt x="1600" y="12685"/>
                      <a:pt x="1233" y="13310"/>
                    </a:cubicBezTo>
                    <a:cubicBezTo>
                      <a:pt x="839" y="13963"/>
                      <a:pt x="390" y="14602"/>
                      <a:pt x="118" y="15309"/>
                    </a:cubicBezTo>
                    <a:cubicBezTo>
                      <a:pt x="0" y="15623"/>
                      <a:pt x="317" y="15910"/>
                      <a:pt x="614" y="15910"/>
                    </a:cubicBezTo>
                    <a:cubicBezTo>
                      <a:pt x="727" y="15910"/>
                      <a:pt x="838" y="15868"/>
                      <a:pt x="920" y="15771"/>
                    </a:cubicBezTo>
                    <a:cubicBezTo>
                      <a:pt x="1383" y="15213"/>
                      <a:pt x="1709" y="14547"/>
                      <a:pt x="2076" y="13922"/>
                    </a:cubicBezTo>
                    <a:cubicBezTo>
                      <a:pt x="2456" y="13270"/>
                      <a:pt x="2851" y="12617"/>
                      <a:pt x="3231" y="11978"/>
                    </a:cubicBezTo>
                    <a:cubicBezTo>
                      <a:pt x="3992" y="10674"/>
                      <a:pt x="4753" y="9369"/>
                      <a:pt x="5515" y="8064"/>
                    </a:cubicBezTo>
                    <a:cubicBezTo>
                      <a:pt x="6262" y="6759"/>
                      <a:pt x="7023" y="5454"/>
                      <a:pt x="7771" y="4136"/>
                    </a:cubicBezTo>
                    <a:cubicBezTo>
                      <a:pt x="8478" y="2899"/>
                      <a:pt x="9375" y="1594"/>
                      <a:pt x="9647" y="194"/>
                    </a:cubicBezTo>
                    <a:cubicBezTo>
                      <a:pt x="9666" y="87"/>
                      <a:pt x="9588" y="0"/>
                      <a:pt x="95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9"/>
              <p:cNvSpPr/>
              <p:nvPr/>
            </p:nvSpPr>
            <p:spPr>
              <a:xfrm>
                <a:off x="1283830" y="2968935"/>
                <a:ext cx="383809" cy="558195"/>
              </a:xfrm>
              <a:custGeom>
                <a:avLst/>
                <a:gdLst/>
                <a:ahLst/>
                <a:cxnLst/>
                <a:rect l="l" t="t" r="r" b="b"/>
                <a:pathLst>
                  <a:path w="11211" h="16306" extrusionOk="0">
                    <a:moveTo>
                      <a:pt x="394" y="1"/>
                    </a:moveTo>
                    <a:cubicBezTo>
                      <a:pt x="184" y="1"/>
                      <a:pt x="0" y="206"/>
                      <a:pt x="132" y="448"/>
                    </a:cubicBezTo>
                    <a:cubicBezTo>
                      <a:pt x="866" y="1807"/>
                      <a:pt x="1912" y="3017"/>
                      <a:pt x="2755" y="4308"/>
                    </a:cubicBezTo>
                    <a:cubicBezTo>
                      <a:pt x="2837" y="4431"/>
                      <a:pt x="2918" y="4553"/>
                      <a:pt x="3000" y="4675"/>
                    </a:cubicBezTo>
                    <a:cubicBezTo>
                      <a:pt x="3706" y="6755"/>
                      <a:pt x="4875" y="8739"/>
                      <a:pt x="6044" y="10588"/>
                    </a:cubicBezTo>
                    <a:cubicBezTo>
                      <a:pt x="7268" y="12532"/>
                      <a:pt x="8627" y="14380"/>
                      <a:pt x="10108" y="16133"/>
                    </a:cubicBezTo>
                    <a:cubicBezTo>
                      <a:pt x="10210" y="16254"/>
                      <a:pt x="10344" y="16306"/>
                      <a:pt x="10481" y="16306"/>
                    </a:cubicBezTo>
                    <a:cubicBezTo>
                      <a:pt x="10838" y="16306"/>
                      <a:pt x="11211" y="15955"/>
                      <a:pt x="11073" y="15563"/>
                    </a:cubicBezTo>
                    <a:cubicBezTo>
                      <a:pt x="10571" y="14176"/>
                      <a:pt x="9769" y="12966"/>
                      <a:pt x="8899" y="11798"/>
                    </a:cubicBezTo>
                    <a:cubicBezTo>
                      <a:pt x="7961" y="10533"/>
                      <a:pt x="7064" y="9269"/>
                      <a:pt x="6262" y="7924"/>
                    </a:cubicBezTo>
                    <a:cubicBezTo>
                      <a:pt x="5419" y="6510"/>
                      <a:pt x="4590" y="5124"/>
                      <a:pt x="3652" y="3778"/>
                    </a:cubicBezTo>
                    <a:cubicBezTo>
                      <a:pt x="2755" y="2500"/>
                      <a:pt x="1831" y="1073"/>
                      <a:pt x="607" y="81"/>
                    </a:cubicBezTo>
                    <a:cubicBezTo>
                      <a:pt x="541" y="25"/>
                      <a:pt x="466" y="1"/>
                      <a:pt x="3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9"/>
              <p:cNvSpPr/>
              <p:nvPr/>
            </p:nvSpPr>
            <p:spPr>
              <a:xfrm>
                <a:off x="1173734" y="3300146"/>
                <a:ext cx="189080" cy="230214"/>
              </a:xfrm>
              <a:custGeom>
                <a:avLst/>
                <a:gdLst/>
                <a:ahLst/>
                <a:cxnLst/>
                <a:rect l="l" t="t" r="r" b="b"/>
                <a:pathLst>
                  <a:path w="5523" h="6725" extrusionOk="0">
                    <a:moveTo>
                      <a:pt x="2648" y="0"/>
                    </a:moveTo>
                    <a:cubicBezTo>
                      <a:pt x="2448" y="0"/>
                      <a:pt x="2128" y="58"/>
                      <a:pt x="1907" y="192"/>
                    </a:cubicBezTo>
                    <a:cubicBezTo>
                      <a:pt x="1851" y="147"/>
                      <a:pt x="1794" y="121"/>
                      <a:pt x="1723" y="121"/>
                    </a:cubicBezTo>
                    <a:cubicBezTo>
                      <a:pt x="1708" y="121"/>
                      <a:pt x="1692" y="122"/>
                      <a:pt x="1676" y="124"/>
                    </a:cubicBezTo>
                    <a:cubicBezTo>
                      <a:pt x="1350" y="206"/>
                      <a:pt x="1282" y="573"/>
                      <a:pt x="1200" y="858"/>
                    </a:cubicBezTo>
                    <a:cubicBezTo>
                      <a:pt x="1037" y="1416"/>
                      <a:pt x="888" y="1973"/>
                      <a:pt x="738" y="2530"/>
                    </a:cubicBezTo>
                    <a:cubicBezTo>
                      <a:pt x="521" y="3414"/>
                      <a:pt x="126" y="4542"/>
                      <a:pt x="289" y="5480"/>
                    </a:cubicBezTo>
                    <a:cubicBezTo>
                      <a:pt x="222" y="5684"/>
                      <a:pt x="167" y="5888"/>
                      <a:pt x="99" y="6091"/>
                    </a:cubicBezTo>
                    <a:cubicBezTo>
                      <a:pt x="1" y="6458"/>
                      <a:pt x="309" y="6725"/>
                      <a:pt x="616" y="6725"/>
                    </a:cubicBezTo>
                    <a:cubicBezTo>
                      <a:pt x="775" y="6725"/>
                      <a:pt x="935" y="6653"/>
                      <a:pt x="1037" y="6486"/>
                    </a:cubicBezTo>
                    <a:cubicBezTo>
                      <a:pt x="1105" y="6377"/>
                      <a:pt x="1173" y="6268"/>
                      <a:pt x="1241" y="6159"/>
                    </a:cubicBezTo>
                    <a:cubicBezTo>
                      <a:pt x="1268" y="6159"/>
                      <a:pt x="1309" y="6159"/>
                      <a:pt x="1336" y="6173"/>
                    </a:cubicBezTo>
                    <a:cubicBezTo>
                      <a:pt x="1798" y="6227"/>
                      <a:pt x="2247" y="6255"/>
                      <a:pt x="2695" y="6268"/>
                    </a:cubicBezTo>
                    <a:cubicBezTo>
                      <a:pt x="3111" y="6289"/>
                      <a:pt x="3582" y="6340"/>
                      <a:pt x="4047" y="6340"/>
                    </a:cubicBezTo>
                    <a:cubicBezTo>
                      <a:pt x="4478" y="6340"/>
                      <a:pt x="4905" y="6296"/>
                      <a:pt x="5278" y="6146"/>
                    </a:cubicBezTo>
                    <a:cubicBezTo>
                      <a:pt x="5509" y="6051"/>
                      <a:pt x="5522" y="5738"/>
                      <a:pt x="5278" y="5643"/>
                    </a:cubicBezTo>
                    <a:cubicBezTo>
                      <a:pt x="4948" y="5526"/>
                      <a:pt x="4581" y="5493"/>
                      <a:pt x="4209" y="5493"/>
                    </a:cubicBezTo>
                    <a:cubicBezTo>
                      <a:pt x="3800" y="5493"/>
                      <a:pt x="3385" y="5534"/>
                      <a:pt x="3008" y="5548"/>
                    </a:cubicBezTo>
                    <a:cubicBezTo>
                      <a:pt x="2519" y="5575"/>
                      <a:pt x="2029" y="5616"/>
                      <a:pt x="1540" y="5656"/>
                    </a:cubicBezTo>
                    <a:cubicBezTo>
                      <a:pt x="1907" y="5031"/>
                      <a:pt x="2260" y="4392"/>
                      <a:pt x="2600" y="3754"/>
                    </a:cubicBezTo>
                    <a:cubicBezTo>
                      <a:pt x="3062" y="2843"/>
                      <a:pt x="3579" y="1919"/>
                      <a:pt x="3796" y="926"/>
                    </a:cubicBezTo>
                    <a:cubicBezTo>
                      <a:pt x="3796" y="886"/>
                      <a:pt x="3796" y="858"/>
                      <a:pt x="3796" y="818"/>
                    </a:cubicBezTo>
                    <a:cubicBezTo>
                      <a:pt x="4082" y="573"/>
                      <a:pt x="4000" y="16"/>
                      <a:pt x="3511" y="2"/>
                    </a:cubicBezTo>
                    <a:cubicBezTo>
                      <a:pt x="3321" y="2"/>
                      <a:pt x="3130" y="16"/>
                      <a:pt x="2940" y="43"/>
                    </a:cubicBezTo>
                    <a:lnTo>
                      <a:pt x="2899" y="43"/>
                    </a:lnTo>
                    <a:cubicBezTo>
                      <a:pt x="2845" y="16"/>
                      <a:pt x="2777" y="2"/>
                      <a:pt x="2709" y="2"/>
                    </a:cubicBezTo>
                    <a:cubicBezTo>
                      <a:pt x="2690" y="1"/>
                      <a:pt x="2670" y="0"/>
                      <a:pt x="26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9"/>
              <p:cNvSpPr/>
              <p:nvPr/>
            </p:nvSpPr>
            <p:spPr>
              <a:xfrm>
                <a:off x="1384649" y="3588326"/>
                <a:ext cx="388567" cy="357216"/>
              </a:xfrm>
              <a:custGeom>
                <a:avLst/>
                <a:gdLst/>
                <a:ahLst/>
                <a:cxnLst/>
                <a:rect l="l" t="t" r="r" b="b"/>
                <a:pathLst>
                  <a:path w="11350" h="10435" extrusionOk="0">
                    <a:moveTo>
                      <a:pt x="6095" y="2660"/>
                    </a:moveTo>
                    <a:cubicBezTo>
                      <a:pt x="7062" y="2660"/>
                      <a:pt x="7975" y="3177"/>
                      <a:pt x="8387" y="4157"/>
                    </a:cubicBezTo>
                    <a:cubicBezTo>
                      <a:pt x="8998" y="5570"/>
                      <a:pt x="8387" y="7270"/>
                      <a:pt x="6960" y="7881"/>
                    </a:cubicBezTo>
                    <a:cubicBezTo>
                      <a:pt x="6653" y="8009"/>
                      <a:pt x="6335" y="8069"/>
                      <a:pt x="6020" y="8069"/>
                    </a:cubicBezTo>
                    <a:cubicBezTo>
                      <a:pt x="5136" y="8069"/>
                      <a:pt x="4285" y="7593"/>
                      <a:pt x="3833" y="6821"/>
                    </a:cubicBezTo>
                    <a:cubicBezTo>
                      <a:pt x="2963" y="5584"/>
                      <a:pt x="3371" y="3776"/>
                      <a:pt x="4703" y="3029"/>
                    </a:cubicBezTo>
                    <a:cubicBezTo>
                      <a:pt x="5146" y="2781"/>
                      <a:pt x="5627" y="2660"/>
                      <a:pt x="6095" y="2660"/>
                    </a:cubicBezTo>
                    <a:close/>
                    <a:moveTo>
                      <a:pt x="5445" y="1"/>
                    </a:moveTo>
                    <a:cubicBezTo>
                      <a:pt x="5122" y="1"/>
                      <a:pt x="4796" y="31"/>
                      <a:pt x="4472" y="93"/>
                    </a:cubicBezTo>
                    <a:cubicBezTo>
                      <a:pt x="3643" y="256"/>
                      <a:pt x="2868" y="650"/>
                      <a:pt x="2216" y="1194"/>
                    </a:cubicBezTo>
                    <a:cubicBezTo>
                      <a:pt x="761" y="2512"/>
                      <a:pt x="0" y="4551"/>
                      <a:pt x="571" y="6522"/>
                    </a:cubicBezTo>
                    <a:cubicBezTo>
                      <a:pt x="938" y="7772"/>
                      <a:pt x="1767" y="8887"/>
                      <a:pt x="2882" y="9580"/>
                    </a:cubicBezTo>
                    <a:cubicBezTo>
                      <a:pt x="3809" y="10168"/>
                      <a:pt x="4979" y="10435"/>
                      <a:pt x="6107" y="10435"/>
                    </a:cubicBezTo>
                    <a:cubicBezTo>
                      <a:pt x="6466" y="10435"/>
                      <a:pt x="6822" y="10408"/>
                      <a:pt x="7163" y="10355"/>
                    </a:cubicBezTo>
                    <a:cubicBezTo>
                      <a:pt x="10167" y="9906"/>
                      <a:pt x="11350" y="6359"/>
                      <a:pt x="10562" y="3736"/>
                    </a:cubicBezTo>
                    <a:cubicBezTo>
                      <a:pt x="9894" y="1508"/>
                      <a:pt x="7734" y="1"/>
                      <a:pt x="54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9"/>
              <p:cNvSpPr/>
              <p:nvPr/>
            </p:nvSpPr>
            <p:spPr>
              <a:xfrm>
                <a:off x="1382766" y="3580110"/>
                <a:ext cx="387746" cy="371936"/>
              </a:xfrm>
              <a:custGeom>
                <a:avLst/>
                <a:gdLst/>
                <a:ahLst/>
                <a:cxnLst/>
                <a:rect l="l" t="t" r="r" b="b"/>
                <a:pathLst>
                  <a:path w="11326" h="10865" extrusionOk="0">
                    <a:moveTo>
                      <a:pt x="4489" y="1"/>
                    </a:moveTo>
                    <a:cubicBezTo>
                      <a:pt x="4455" y="1"/>
                      <a:pt x="4422" y="7"/>
                      <a:pt x="4391" y="20"/>
                    </a:cubicBezTo>
                    <a:cubicBezTo>
                      <a:pt x="4133" y="143"/>
                      <a:pt x="3902" y="292"/>
                      <a:pt x="3684" y="482"/>
                    </a:cubicBezTo>
                    <a:cubicBezTo>
                      <a:pt x="3657" y="469"/>
                      <a:pt x="3630" y="462"/>
                      <a:pt x="3601" y="462"/>
                    </a:cubicBezTo>
                    <a:cubicBezTo>
                      <a:pt x="3572" y="462"/>
                      <a:pt x="3542" y="469"/>
                      <a:pt x="3508" y="482"/>
                    </a:cubicBezTo>
                    <a:cubicBezTo>
                      <a:pt x="3385" y="537"/>
                      <a:pt x="3277" y="591"/>
                      <a:pt x="3154" y="659"/>
                    </a:cubicBezTo>
                    <a:cubicBezTo>
                      <a:pt x="3104" y="630"/>
                      <a:pt x="3046" y="613"/>
                      <a:pt x="2985" y="613"/>
                    </a:cubicBezTo>
                    <a:cubicBezTo>
                      <a:pt x="2930" y="613"/>
                      <a:pt x="2872" y="627"/>
                      <a:pt x="2815" y="659"/>
                    </a:cubicBezTo>
                    <a:cubicBezTo>
                      <a:pt x="2352" y="904"/>
                      <a:pt x="1972" y="1284"/>
                      <a:pt x="1659" y="1733"/>
                    </a:cubicBezTo>
                    <a:cubicBezTo>
                      <a:pt x="1374" y="2018"/>
                      <a:pt x="1116" y="2358"/>
                      <a:pt x="898" y="2739"/>
                    </a:cubicBezTo>
                    <a:cubicBezTo>
                      <a:pt x="246" y="3867"/>
                      <a:pt x="1" y="5226"/>
                      <a:pt x="178" y="6504"/>
                    </a:cubicBezTo>
                    <a:cubicBezTo>
                      <a:pt x="382" y="7876"/>
                      <a:pt x="980" y="9032"/>
                      <a:pt x="2244" y="9671"/>
                    </a:cubicBezTo>
                    <a:cubicBezTo>
                      <a:pt x="2787" y="9956"/>
                      <a:pt x="3385" y="10160"/>
                      <a:pt x="3983" y="10296"/>
                    </a:cubicBezTo>
                    <a:cubicBezTo>
                      <a:pt x="4718" y="10647"/>
                      <a:pt x="5523" y="10865"/>
                      <a:pt x="6292" y="10865"/>
                    </a:cubicBezTo>
                    <a:cubicBezTo>
                      <a:pt x="6477" y="10865"/>
                      <a:pt x="6659" y="10852"/>
                      <a:pt x="6838" y="10826"/>
                    </a:cubicBezTo>
                    <a:cubicBezTo>
                      <a:pt x="8183" y="10622"/>
                      <a:pt x="9230" y="9875"/>
                      <a:pt x="9978" y="8828"/>
                    </a:cubicBezTo>
                    <a:cubicBezTo>
                      <a:pt x="10086" y="8678"/>
                      <a:pt x="10195" y="8515"/>
                      <a:pt x="10277" y="8339"/>
                    </a:cubicBezTo>
                    <a:cubicBezTo>
                      <a:pt x="10317" y="8271"/>
                      <a:pt x="10358" y="8189"/>
                      <a:pt x="10399" y="8121"/>
                    </a:cubicBezTo>
                    <a:cubicBezTo>
                      <a:pt x="10739" y="7754"/>
                      <a:pt x="11160" y="7333"/>
                      <a:pt x="11283" y="6816"/>
                    </a:cubicBezTo>
                    <a:cubicBezTo>
                      <a:pt x="11326" y="6644"/>
                      <a:pt x="11190" y="6498"/>
                      <a:pt x="11031" y="6498"/>
                    </a:cubicBezTo>
                    <a:cubicBezTo>
                      <a:pt x="10988" y="6498"/>
                      <a:pt x="10945" y="6508"/>
                      <a:pt x="10902" y="6531"/>
                    </a:cubicBezTo>
                    <a:cubicBezTo>
                      <a:pt x="10549" y="6721"/>
                      <a:pt x="10304" y="7061"/>
                      <a:pt x="10059" y="7374"/>
                    </a:cubicBezTo>
                    <a:cubicBezTo>
                      <a:pt x="9937" y="7523"/>
                      <a:pt x="9815" y="7673"/>
                      <a:pt x="9692" y="7822"/>
                    </a:cubicBezTo>
                    <a:cubicBezTo>
                      <a:pt x="9651" y="7876"/>
                      <a:pt x="9583" y="7985"/>
                      <a:pt x="9488" y="8094"/>
                    </a:cubicBezTo>
                    <a:cubicBezTo>
                      <a:pt x="8673" y="8692"/>
                      <a:pt x="7789" y="9086"/>
                      <a:pt x="6716" y="9127"/>
                    </a:cubicBezTo>
                    <a:cubicBezTo>
                      <a:pt x="6649" y="9129"/>
                      <a:pt x="6583" y="9130"/>
                      <a:pt x="6516" y="9130"/>
                    </a:cubicBezTo>
                    <a:cubicBezTo>
                      <a:pt x="5314" y="9130"/>
                      <a:pt x="3975" y="8780"/>
                      <a:pt x="3100" y="7917"/>
                    </a:cubicBezTo>
                    <a:cubicBezTo>
                      <a:pt x="2013" y="6843"/>
                      <a:pt x="2053" y="5185"/>
                      <a:pt x="2488" y="3826"/>
                    </a:cubicBezTo>
                    <a:cubicBezTo>
                      <a:pt x="2692" y="3174"/>
                      <a:pt x="2991" y="2548"/>
                      <a:pt x="3372" y="1977"/>
                    </a:cubicBezTo>
                    <a:cubicBezTo>
                      <a:pt x="3766" y="1393"/>
                      <a:pt x="4296" y="917"/>
                      <a:pt x="4717" y="346"/>
                    </a:cubicBezTo>
                    <a:cubicBezTo>
                      <a:pt x="4843" y="164"/>
                      <a:pt x="4663" y="1"/>
                      <a:pt x="44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9"/>
              <p:cNvSpPr/>
              <p:nvPr/>
            </p:nvSpPr>
            <p:spPr>
              <a:xfrm>
                <a:off x="736911" y="3588326"/>
                <a:ext cx="389081" cy="357216"/>
              </a:xfrm>
              <a:custGeom>
                <a:avLst/>
                <a:gdLst/>
                <a:ahLst/>
                <a:cxnLst/>
                <a:rect l="l" t="t" r="r" b="b"/>
                <a:pathLst>
                  <a:path w="11365" h="10435" extrusionOk="0">
                    <a:moveTo>
                      <a:pt x="6100" y="2660"/>
                    </a:moveTo>
                    <a:cubicBezTo>
                      <a:pt x="7064" y="2660"/>
                      <a:pt x="7980" y="3177"/>
                      <a:pt x="8401" y="4157"/>
                    </a:cubicBezTo>
                    <a:cubicBezTo>
                      <a:pt x="8999" y="5570"/>
                      <a:pt x="8401" y="7270"/>
                      <a:pt x="6960" y="7881"/>
                    </a:cubicBezTo>
                    <a:cubicBezTo>
                      <a:pt x="6654" y="8009"/>
                      <a:pt x="6335" y="8069"/>
                      <a:pt x="6021" y="8069"/>
                    </a:cubicBezTo>
                    <a:cubicBezTo>
                      <a:pt x="5137" y="8069"/>
                      <a:pt x="4289" y="7593"/>
                      <a:pt x="3848" y="6821"/>
                    </a:cubicBezTo>
                    <a:cubicBezTo>
                      <a:pt x="2978" y="5584"/>
                      <a:pt x="3372" y="3776"/>
                      <a:pt x="4717" y="3029"/>
                    </a:cubicBezTo>
                    <a:cubicBezTo>
                      <a:pt x="5156" y="2781"/>
                      <a:pt x="5634" y="2660"/>
                      <a:pt x="6100" y="2660"/>
                    </a:cubicBezTo>
                    <a:close/>
                    <a:moveTo>
                      <a:pt x="5455" y="1"/>
                    </a:moveTo>
                    <a:cubicBezTo>
                      <a:pt x="5133" y="1"/>
                      <a:pt x="4809" y="31"/>
                      <a:pt x="4486" y="93"/>
                    </a:cubicBezTo>
                    <a:cubicBezTo>
                      <a:pt x="3644" y="256"/>
                      <a:pt x="2869" y="650"/>
                      <a:pt x="2216" y="1194"/>
                    </a:cubicBezTo>
                    <a:cubicBezTo>
                      <a:pt x="762" y="2512"/>
                      <a:pt x="1" y="4551"/>
                      <a:pt x="585" y="6522"/>
                    </a:cubicBezTo>
                    <a:cubicBezTo>
                      <a:pt x="952" y="7772"/>
                      <a:pt x="1781" y="8887"/>
                      <a:pt x="2882" y="9580"/>
                    </a:cubicBezTo>
                    <a:cubicBezTo>
                      <a:pt x="3810" y="10168"/>
                      <a:pt x="4980" y="10435"/>
                      <a:pt x="6107" y="10435"/>
                    </a:cubicBezTo>
                    <a:cubicBezTo>
                      <a:pt x="6467" y="10435"/>
                      <a:pt x="6822" y="10408"/>
                      <a:pt x="7164" y="10355"/>
                    </a:cubicBezTo>
                    <a:cubicBezTo>
                      <a:pt x="10168" y="9906"/>
                      <a:pt x="11364" y="6359"/>
                      <a:pt x="10576" y="3736"/>
                    </a:cubicBezTo>
                    <a:cubicBezTo>
                      <a:pt x="9897" y="1508"/>
                      <a:pt x="7735" y="1"/>
                      <a:pt x="54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9"/>
              <p:cNvSpPr/>
              <p:nvPr/>
            </p:nvSpPr>
            <p:spPr>
              <a:xfrm>
                <a:off x="744374" y="3590825"/>
                <a:ext cx="363439" cy="368650"/>
              </a:xfrm>
              <a:custGeom>
                <a:avLst/>
                <a:gdLst/>
                <a:ahLst/>
                <a:cxnLst/>
                <a:rect l="l" t="t" r="r" b="b"/>
                <a:pathLst>
                  <a:path w="10616" h="10769" extrusionOk="0">
                    <a:moveTo>
                      <a:pt x="3026" y="1"/>
                    </a:moveTo>
                    <a:cubicBezTo>
                      <a:pt x="3010" y="1"/>
                      <a:pt x="2994" y="3"/>
                      <a:pt x="2977" y="6"/>
                    </a:cubicBezTo>
                    <a:cubicBezTo>
                      <a:pt x="1903" y="278"/>
                      <a:pt x="1142" y="1583"/>
                      <a:pt x="734" y="2575"/>
                    </a:cubicBezTo>
                    <a:cubicBezTo>
                      <a:pt x="694" y="2602"/>
                      <a:pt x="653" y="2630"/>
                      <a:pt x="612" y="2657"/>
                    </a:cubicBezTo>
                    <a:cubicBezTo>
                      <a:pt x="82" y="3146"/>
                      <a:pt x="0" y="4138"/>
                      <a:pt x="0" y="4818"/>
                    </a:cubicBezTo>
                    <a:cubicBezTo>
                      <a:pt x="0" y="5266"/>
                      <a:pt x="55" y="5715"/>
                      <a:pt x="163" y="6136"/>
                    </a:cubicBezTo>
                    <a:cubicBezTo>
                      <a:pt x="245" y="6694"/>
                      <a:pt x="408" y="7224"/>
                      <a:pt x="639" y="7740"/>
                    </a:cubicBezTo>
                    <a:cubicBezTo>
                      <a:pt x="1534" y="9640"/>
                      <a:pt x="3536" y="10768"/>
                      <a:pt x="5562" y="10768"/>
                    </a:cubicBezTo>
                    <a:cubicBezTo>
                      <a:pt x="6305" y="10768"/>
                      <a:pt x="7051" y="10616"/>
                      <a:pt x="7748" y="10296"/>
                    </a:cubicBezTo>
                    <a:cubicBezTo>
                      <a:pt x="9134" y="9670"/>
                      <a:pt x="10276" y="8406"/>
                      <a:pt x="10589" y="6897"/>
                    </a:cubicBezTo>
                    <a:cubicBezTo>
                      <a:pt x="10616" y="6789"/>
                      <a:pt x="10589" y="6680"/>
                      <a:pt x="10534" y="6598"/>
                    </a:cubicBezTo>
                    <a:cubicBezTo>
                      <a:pt x="10534" y="6458"/>
                      <a:pt x="10397" y="6361"/>
                      <a:pt x="10266" y="6361"/>
                    </a:cubicBezTo>
                    <a:cubicBezTo>
                      <a:pt x="10232" y="6361"/>
                      <a:pt x="10198" y="6367"/>
                      <a:pt x="10167" y="6381"/>
                    </a:cubicBezTo>
                    <a:cubicBezTo>
                      <a:pt x="10045" y="6381"/>
                      <a:pt x="9923" y="6435"/>
                      <a:pt x="9855" y="6585"/>
                    </a:cubicBezTo>
                    <a:cubicBezTo>
                      <a:pt x="9787" y="6748"/>
                      <a:pt x="9719" y="6897"/>
                      <a:pt x="9637" y="7047"/>
                    </a:cubicBezTo>
                    <a:cubicBezTo>
                      <a:pt x="9583" y="7129"/>
                      <a:pt x="9529" y="7197"/>
                      <a:pt x="9474" y="7278"/>
                    </a:cubicBezTo>
                    <a:cubicBezTo>
                      <a:pt x="8985" y="7672"/>
                      <a:pt x="8509" y="8121"/>
                      <a:pt x="7952" y="8433"/>
                    </a:cubicBezTo>
                    <a:cubicBezTo>
                      <a:pt x="7408" y="8732"/>
                      <a:pt x="6810" y="8923"/>
                      <a:pt x="6198" y="8991"/>
                    </a:cubicBezTo>
                    <a:cubicBezTo>
                      <a:pt x="5974" y="9021"/>
                      <a:pt x="5743" y="9037"/>
                      <a:pt x="5509" y="9037"/>
                    </a:cubicBezTo>
                    <a:cubicBezTo>
                      <a:pt x="4379" y="9037"/>
                      <a:pt x="3181" y="8675"/>
                      <a:pt x="2393" y="7876"/>
                    </a:cubicBezTo>
                    <a:cubicBezTo>
                      <a:pt x="1400" y="6870"/>
                      <a:pt x="1156" y="5198"/>
                      <a:pt x="1414" y="3853"/>
                    </a:cubicBezTo>
                    <a:cubicBezTo>
                      <a:pt x="1468" y="3567"/>
                      <a:pt x="1550" y="3282"/>
                      <a:pt x="1645" y="3010"/>
                    </a:cubicBezTo>
                    <a:cubicBezTo>
                      <a:pt x="1713" y="2874"/>
                      <a:pt x="1781" y="2752"/>
                      <a:pt x="1849" y="2616"/>
                    </a:cubicBezTo>
                    <a:cubicBezTo>
                      <a:pt x="2066" y="2263"/>
                      <a:pt x="2297" y="1909"/>
                      <a:pt x="2542" y="1569"/>
                    </a:cubicBezTo>
                    <a:cubicBezTo>
                      <a:pt x="2760" y="1270"/>
                      <a:pt x="3072" y="1026"/>
                      <a:pt x="3249" y="699"/>
                    </a:cubicBezTo>
                    <a:cubicBezTo>
                      <a:pt x="3303" y="604"/>
                      <a:pt x="3263" y="482"/>
                      <a:pt x="3167" y="441"/>
                    </a:cubicBezTo>
                    <a:cubicBezTo>
                      <a:pt x="3181" y="400"/>
                      <a:pt x="3208" y="373"/>
                      <a:pt x="3222" y="332"/>
                    </a:cubicBezTo>
                    <a:cubicBezTo>
                      <a:pt x="3309" y="184"/>
                      <a:pt x="3192" y="1"/>
                      <a:pt x="30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9"/>
              <p:cNvSpPr/>
              <p:nvPr/>
            </p:nvSpPr>
            <p:spPr>
              <a:xfrm>
                <a:off x="1068568" y="3638204"/>
                <a:ext cx="332353" cy="139463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4074" extrusionOk="0">
                    <a:moveTo>
                      <a:pt x="341" y="1"/>
                    </a:moveTo>
                    <a:cubicBezTo>
                      <a:pt x="166" y="1"/>
                      <a:pt x="0" y="178"/>
                      <a:pt x="113" y="362"/>
                    </a:cubicBezTo>
                    <a:cubicBezTo>
                      <a:pt x="290" y="647"/>
                      <a:pt x="494" y="892"/>
                      <a:pt x="738" y="1096"/>
                    </a:cubicBezTo>
                    <a:cubicBezTo>
                      <a:pt x="629" y="1246"/>
                      <a:pt x="589" y="1436"/>
                      <a:pt x="697" y="1626"/>
                    </a:cubicBezTo>
                    <a:cubicBezTo>
                      <a:pt x="1078" y="2265"/>
                      <a:pt x="1404" y="2931"/>
                      <a:pt x="1662" y="3624"/>
                    </a:cubicBezTo>
                    <a:cubicBezTo>
                      <a:pt x="1744" y="3842"/>
                      <a:pt x="1907" y="3991"/>
                      <a:pt x="2138" y="3991"/>
                    </a:cubicBezTo>
                    <a:cubicBezTo>
                      <a:pt x="3878" y="4005"/>
                      <a:pt x="5618" y="4032"/>
                      <a:pt x="7344" y="4046"/>
                    </a:cubicBezTo>
                    <a:cubicBezTo>
                      <a:pt x="7573" y="4046"/>
                      <a:pt x="7849" y="4074"/>
                      <a:pt x="8121" y="4074"/>
                    </a:cubicBezTo>
                    <a:cubicBezTo>
                      <a:pt x="8559" y="4074"/>
                      <a:pt x="8988" y="4001"/>
                      <a:pt x="9206" y="3624"/>
                    </a:cubicBezTo>
                    <a:cubicBezTo>
                      <a:pt x="9369" y="3312"/>
                      <a:pt x="9410" y="2904"/>
                      <a:pt x="9478" y="2564"/>
                    </a:cubicBezTo>
                    <a:cubicBezTo>
                      <a:pt x="9573" y="2129"/>
                      <a:pt x="9627" y="1680"/>
                      <a:pt x="9682" y="1232"/>
                    </a:cubicBezTo>
                    <a:cubicBezTo>
                      <a:pt x="9708" y="999"/>
                      <a:pt x="9450" y="741"/>
                      <a:pt x="9213" y="741"/>
                    </a:cubicBezTo>
                    <a:cubicBezTo>
                      <a:pt x="9202" y="741"/>
                      <a:pt x="9190" y="741"/>
                      <a:pt x="9179" y="743"/>
                    </a:cubicBezTo>
                    <a:cubicBezTo>
                      <a:pt x="7616" y="919"/>
                      <a:pt x="6039" y="1191"/>
                      <a:pt x="4476" y="1246"/>
                    </a:cubicBezTo>
                    <a:cubicBezTo>
                      <a:pt x="4343" y="1252"/>
                      <a:pt x="4210" y="1255"/>
                      <a:pt x="4078" y="1255"/>
                    </a:cubicBezTo>
                    <a:cubicBezTo>
                      <a:pt x="2775" y="1255"/>
                      <a:pt x="1507" y="939"/>
                      <a:pt x="507" y="63"/>
                    </a:cubicBezTo>
                    <a:cubicBezTo>
                      <a:pt x="457" y="20"/>
                      <a:pt x="399" y="1"/>
                      <a:pt x="3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9"/>
              <p:cNvSpPr/>
              <p:nvPr/>
            </p:nvSpPr>
            <p:spPr>
              <a:xfrm flipH="1">
                <a:off x="501550" y="3632025"/>
                <a:ext cx="95700" cy="136200"/>
              </a:xfrm>
              <a:prstGeom prst="snip1Rect">
                <a:avLst>
                  <a:gd name="adj" fmla="val 5000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9"/>
              <p:cNvSpPr/>
              <p:nvPr/>
            </p:nvSpPr>
            <p:spPr>
              <a:xfrm>
                <a:off x="1261339" y="3700612"/>
                <a:ext cx="138549" cy="15644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457" extrusionOk="0">
                    <a:moveTo>
                      <a:pt x="1098" y="0"/>
                    </a:moveTo>
                    <a:cubicBezTo>
                      <a:pt x="761" y="0"/>
                      <a:pt x="425" y="19"/>
                      <a:pt x="96" y="61"/>
                    </a:cubicBezTo>
                    <a:cubicBezTo>
                      <a:pt x="0" y="75"/>
                      <a:pt x="0" y="197"/>
                      <a:pt x="96" y="197"/>
                    </a:cubicBezTo>
                    <a:cubicBezTo>
                      <a:pt x="1373" y="252"/>
                      <a:pt x="2637" y="238"/>
                      <a:pt x="3915" y="456"/>
                    </a:cubicBezTo>
                    <a:cubicBezTo>
                      <a:pt x="3919" y="456"/>
                      <a:pt x="3924" y="456"/>
                      <a:pt x="3928" y="456"/>
                    </a:cubicBezTo>
                    <a:cubicBezTo>
                      <a:pt x="4014" y="456"/>
                      <a:pt x="4046" y="333"/>
                      <a:pt x="3956" y="320"/>
                    </a:cubicBezTo>
                    <a:cubicBezTo>
                      <a:pt x="3031" y="149"/>
                      <a:pt x="2055" y="0"/>
                      <a:pt x="10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9"/>
              <p:cNvSpPr/>
              <p:nvPr/>
            </p:nvSpPr>
            <p:spPr>
              <a:xfrm rot="-6450381">
                <a:off x="624313" y="3439824"/>
                <a:ext cx="134636" cy="42505"/>
              </a:xfrm>
              <a:prstGeom prst="roundRect">
                <a:avLst>
                  <a:gd name="adj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9"/>
              <p:cNvSpPr/>
              <p:nvPr/>
            </p:nvSpPr>
            <p:spPr>
              <a:xfrm>
                <a:off x="1245283" y="2877222"/>
                <a:ext cx="151045" cy="96125"/>
              </a:xfrm>
              <a:custGeom>
                <a:avLst/>
                <a:gdLst/>
                <a:ahLst/>
                <a:cxnLst/>
                <a:rect l="l" t="t" r="r" b="b"/>
                <a:pathLst>
                  <a:path w="4412" h="2808" extrusionOk="0">
                    <a:moveTo>
                      <a:pt x="4357" y="1"/>
                    </a:moveTo>
                    <a:cubicBezTo>
                      <a:pt x="3528" y="395"/>
                      <a:pt x="2617" y="585"/>
                      <a:pt x="1801" y="1047"/>
                    </a:cubicBezTo>
                    <a:cubicBezTo>
                      <a:pt x="1122" y="1428"/>
                      <a:pt x="347" y="1985"/>
                      <a:pt x="21" y="2719"/>
                    </a:cubicBezTo>
                    <a:cubicBezTo>
                      <a:pt x="1" y="2760"/>
                      <a:pt x="33" y="2807"/>
                      <a:pt x="73" y="2807"/>
                    </a:cubicBezTo>
                    <a:cubicBezTo>
                      <a:pt x="87" y="2807"/>
                      <a:pt x="102" y="2801"/>
                      <a:pt x="116" y="2787"/>
                    </a:cubicBezTo>
                    <a:cubicBezTo>
                      <a:pt x="755" y="2094"/>
                      <a:pt x="1326" y="1496"/>
                      <a:pt x="2196" y="1047"/>
                    </a:cubicBezTo>
                    <a:cubicBezTo>
                      <a:pt x="2875" y="694"/>
                      <a:pt x="3799" y="558"/>
                      <a:pt x="4384" y="42"/>
                    </a:cubicBezTo>
                    <a:cubicBezTo>
                      <a:pt x="4411" y="28"/>
                      <a:pt x="4384" y="1"/>
                      <a:pt x="4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9"/>
              <p:cNvSpPr/>
              <p:nvPr/>
            </p:nvSpPr>
            <p:spPr>
              <a:xfrm>
                <a:off x="875113" y="2998376"/>
                <a:ext cx="254126" cy="519957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5189" extrusionOk="0">
                    <a:moveTo>
                      <a:pt x="7383" y="1"/>
                    </a:moveTo>
                    <a:cubicBezTo>
                      <a:pt x="7365" y="1"/>
                      <a:pt x="7347" y="11"/>
                      <a:pt x="7341" y="37"/>
                    </a:cubicBezTo>
                    <a:cubicBezTo>
                      <a:pt x="7191" y="431"/>
                      <a:pt x="7137" y="839"/>
                      <a:pt x="6974" y="1233"/>
                    </a:cubicBezTo>
                    <a:cubicBezTo>
                      <a:pt x="6783" y="1654"/>
                      <a:pt x="6539" y="2021"/>
                      <a:pt x="6185" y="2334"/>
                    </a:cubicBezTo>
                    <a:cubicBezTo>
                      <a:pt x="6172" y="2307"/>
                      <a:pt x="6172" y="2279"/>
                      <a:pt x="6158" y="2266"/>
                    </a:cubicBezTo>
                    <a:cubicBezTo>
                      <a:pt x="6147" y="2217"/>
                      <a:pt x="6110" y="2196"/>
                      <a:pt x="6072" y="2196"/>
                    </a:cubicBezTo>
                    <a:cubicBezTo>
                      <a:pt x="6015" y="2196"/>
                      <a:pt x="5957" y="2242"/>
                      <a:pt x="5981" y="2307"/>
                    </a:cubicBezTo>
                    <a:cubicBezTo>
                      <a:pt x="6212" y="3108"/>
                      <a:pt x="6389" y="3870"/>
                      <a:pt x="6063" y="4672"/>
                    </a:cubicBezTo>
                    <a:cubicBezTo>
                      <a:pt x="5805" y="5297"/>
                      <a:pt x="5329" y="5813"/>
                      <a:pt x="4867" y="6316"/>
                    </a:cubicBezTo>
                    <a:cubicBezTo>
                      <a:pt x="4106" y="7145"/>
                      <a:pt x="3508" y="7920"/>
                      <a:pt x="3344" y="9075"/>
                    </a:cubicBezTo>
                    <a:cubicBezTo>
                      <a:pt x="3263" y="9769"/>
                      <a:pt x="3154" y="10394"/>
                      <a:pt x="2760" y="10992"/>
                    </a:cubicBezTo>
                    <a:cubicBezTo>
                      <a:pt x="2393" y="11522"/>
                      <a:pt x="1931" y="11957"/>
                      <a:pt x="1482" y="12419"/>
                    </a:cubicBezTo>
                    <a:cubicBezTo>
                      <a:pt x="762" y="13153"/>
                      <a:pt x="1" y="14050"/>
                      <a:pt x="42" y="15138"/>
                    </a:cubicBezTo>
                    <a:cubicBezTo>
                      <a:pt x="42" y="15171"/>
                      <a:pt x="69" y="15188"/>
                      <a:pt x="96" y="15188"/>
                    </a:cubicBezTo>
                    <a:cubicBezTo>
                      <a:pt x="123" y="15188"/>
                      <a:pt x="150" y="15171"/>
                      <a:pt x="150" y="15138"/>
                    </a:cubicBezTo>
                    <a:cubicBezTo>
                      <a:pt x="286" y="13697"/>
                      <a:pt x="1401" y="12813"/>
                      <a:pt x="2325" y="11821"/>
                    </a:cubicBezTo>
                    <a:cubicBezTo>
                      <a:pt x="2678" y="11427"/>
                      <a:pt x="3018" y="10992"/>
                      <a:pt x="3236" y="10503"/>
                    </a:cubicBezTo>
                    <a:cubicBezTo>
                      <a:pt x="3480" y="9932"/>
                      <a:pt x="3494" y="9334"/>
                      <a:pt x="3603" y="8736"/>
                    </a:cubicBezTo>
                    <a:cubicBezTo>
                      <a:pt x="3861" y="7431"/>
                      <a:pt x="4962" y="6656"/>
                      <a:pt x="5723" y="5650"/>
                    </a:cubicBezTo>
                    <a:cubicBezTo>
                      <a:pt x="6077" y="5174"/>
                      <a:pt x="6362" y="4658"/>
                      <a:pt x="6430" y="4073"/>
                    </a:cubicBezTo>
                    <a:cubicBezTo>
                      <a:pt x="6498" y="3503"/>
                      <a:pt x="6348" y="2918"/>
                      <a:pt x="6199" y="2374"/>
                    </a:cubicBezTo>
                    <a:cubicBezTo>
                      <a:pt x="6199" y="2374"/>
                      <a:pt x="6212" y="2374"/>
                      <a:pt x="6226" y="2361"/>
                    </a:cubicBezTo>
                    <a:cubicBezTo>
                      <a:pt x="6892" y="1844"/>
                      <a:pt x="7395" y="907"/>
                      <a:pt x="7422" y="37"/>
                    </a:cubicBezTo>
                    <a:cubicBezTo>
                      <a:pt x="7422" y="15"/>
                      <a:pt x="7403" y="1"/>
                      <a:pt x="7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9"/>
              <p:cNvSpPr/>
              <p:nvPr/>
            </p:nvSpPr>
            <p:spPr>
              <a:xfrm>
                <a:off x="840879" y="3300249"/>
                <a:ext cx="126430" cy="191360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5590" extrusionOk="0">
                    <a:moveTo>
                      <a:pt x="3294" y="1"/>
                    </a:moveTo>
                    <a:cubicBezTo>
                      <a:pt x="3259" y="1"/>
                      <a:pt x="3227" y="27"/>
                      <a:pt x="3244" y="67"/>
                    </a:cubicBezTo>
                    <a:cubicBezTo>
                      <a:pt x="3461" y="760"/>
                      <a:pt x="3543" y="1399"/>
                      <a:pt x="2999" y="1970"/>
                    </a:cubicBezTo>
                    <a:cubicBezTo>
                      <a:pt x="2686" y="2283"/>
                      <a:pt x="2292" y="2514"/>
                      <a:pt x="2007" y="2867"/>
                    </a:cubicBezTo>
                    <a:cubicBezTo>
                      <a:pt x="1694" y="3248"/>
                      <a:pt x="1558" y="3710"/>
                      <a:pt x="1341" y="4145"/>
                    </a:cubicBezTo>
                    <a:cubicBezTo>
                      <a:pt x="1042" y="4729"/>
                      <a:pt x="607" y="5123"/>
                      <a:pt x="49" y="5463"/>
                    </a:cubicBezTo>
                    <a:cubicBezTo>
                      <a:pt x="1" y="5500"/>
                      <a:pt x="28" y="5590"/>
                      <a:pt x="83" y="5590"/>
                    </a:cubicBezTo>
                    <a:cubicBezTo>
                      <a:pt x="89" y="5590"/>
                      <a:pt x="96" y="5588"/>
                      <a:pt x="104" y="5586"/>
                    </a:cubicBezTo>
                    <a:cubicBezTo>
                      <a:pt x="593" y="5395"/>
                      <a:pt x="1001" y="5042"/>
                      <a:pt x="1286" y="4607"/>
                    </a:cubicBezTo>
                    <a:cubicBezTo>
                      <a:pt x="1680" y="4009"/>
                      <a:pt x="1816" y="3288"/>
                      <a:pt x="2333" y="2772"/>
                    </a:cubicBezTo>
                    <a:cubicBezTo>
                      <a:pt x="2713" y="2391"/>
                      <a:pt x="3230" y="2120"/>
                      <a:pt x="3461" y="1617"/>
                    </a:cubicBezTo>
                    <a:cubicBezTo>
                      <a:pt x="3692" y="1100"/>
                      <a:pt x="3515" y="543"/>
                      <a:pt x="3352" y="40"/>
                    </a:cubicBezTo>
                    <a:cubicBezTo>
                      <a:pt x="3341" y="12"/>
                      <a:pt x="3317" y="1"/>
                      <a:pt x="32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9"/>
              <p:cNvSpPr/>
              <p:nvPr/>
            </p:nvSpPr>
            <p:spPr>
              <a:xfrm>
                <a:off x="895140" y="3399732"/>
                <a:ext cx="99966" cy="121115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3538" extrusionOk="0">
                    <a:moveTo>
                      <a:pt x="2840" y="0"/>
                    </a:moveTo>
                    <a:cubicBezTo>
                      <a:pt x="2836" y="0"/>
                      <a:pt x="2832" y="1"/>
                      <a:pt x="2827" y="2"/>
                    </a:cubicBezTo>
                    <a:cubicBezTo>
                      <a:pt x="2148" y="274"/>
                      <a:pt x="1523" y="913"/>
                      <a:pt x="1074" y="1483"/>
                    </a:cubicBezTo>
                    <a:cubicBezTo>
                      <a:pt x="585" y="2081"/>
                      <a:pt x="218" y="2761"/>
                      <a:pt x="0" y="3509"/>
                    </a:cubicBezTo>
                    <a:cubicBezTo>
                      <a:pt x="0" y="3525"/>
                      <a:pt x="16" y="3537"/>
                      <a:pt x="31" y="3537"/>
                    </a:cubicBezTo>
                    <a:cubicBezTo>
                      <a:pt x="40" y="3537"/>
                      <a:pt x="49" y="3533"/>
                      <a:pt x="55" y="3522"/>
                    </a:cubicBezTo>
                    <a:cubicBezTo>
                      <a:pt x="354" y="2788"/>
                      <a:pt x="761" y="2068"/>
                      <a:pt x="1292" y="1470"/>
                    </a:cubicBezTo>
                    <a:cubicBezTo>
                      <a:pt x="1754" y="926"/>
                      <a:pt x="2352" y="559"/>
                      <a:pt x="2882" y="97"/>
                    </a:cubicBezTo>
                    <a:cubicBezTo>
                      <a:pt x="2920" y="72"/>
                      <a:pt x="2888" y="0"/>
                      <a:pt x="2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9"/>
              <p:cNvSpPr/>
              <p:nvPr/>
            </p:nvSpPr>
            <p:spPr>
              <a:xfrm>
                <a:off x="1005886" y="2978999"/>
                <a:ext cx="175968" cy="390593"/>
              </a:xfrm>
              <a:custGeom>
                <a:avLst/>
                <a:gdLst/>
                <a:ahLst/>
                <a:cxnLst/>
                <a:rect l="l" t="t" r="r" b="b"/>
                <a:pathLst>
                  <a:path w="5140" h="11410" extrusionOk="0">
                    <a:moveTo>
                      <a:pt x="5056" y="0"/>
                    </a:moveTo>
                    <a:cubicBezTo>
                      <a:pt x="5043" y="0"/>
                      <a:pt x="5028" y="6"/>
                      <a:pt x="5016" y="18"/>
                    </a:cubicBezTo>
                    <a:cubicBezTo>
                      <a:pt x="4268" y="630"/>
                      <a:pt x="3752" y="1513"/>
                      <a:pt x="3466" y="2424"/>
                    </a:cubicBezTo>
                    <a:cubicBezTo>
                      <a:pt x="3099" y="3552"/>
                      <a:pt x="3290" y="4789"/>
                      <a:pt x="2759" y="5863"/>
                    </a:cubicBezTo>
                    <a:cubicBezTo>
                      <a:pt x="2515" y="6352"/>
                      <a:pt x="2161" y="6773"/>
                      <a:pt x="1754" y="7127"/>
                    </a:cubicBezTo>
                    <a:cubicBezTo>
                      <a:pt x="1400" y="7439"/>
                      <a:pt x="1006" y="7725"/>
                      <a:pt x="748" y="8119"/>
                    </a:cubicBezTo>
                    <a:cubicBezTo>
                      <a:pt x="150" y="8989"/>
                      <a:pt x="14" y="10348"/>
                      <a:pt x="0" y="11381"/>
                    </a:cubicBezTo>
                    <a:cubicBezTo>
                      <a:pt x="0" y="11398"/>
                      <a:pt x="16" y="11410"/>
                      <a:pt x="31" y="11410"/>
                    </a:cubicBezTo>
                    <a:cubicBezTo>
                      <a:pt x="40" y="11410"/>
                      <a:pt x="49" y="11405"/>
                      <a:pt x="55" y="11395"/>
                    </a:cubicBezTo>
                    <a:cubicBezTo>
                      <a:pt x="258" y="10294"/>
                      <a:pt x="313" y="8839"/>
                      <a:pt x="1088" y="7970"/>
                    </a:cubicBezTo>
                    <a:cubicBezTo>
                      <a:pt x="1414" y="7603"/>
                      <a:pt x="1849" y="7344"/>
                      <a:pt x="2202" y="6991"/>
                    </a:cubicBezTo>
                    <a:cubicBezTo>
                      <a:pt x="2515" y="6678"/>
                      <a:pt x="2773" y="6298"/>
                      <a:pt x="2977" y="5890"/>
                    </a:cubicBezTo>
                    <a:cubicBezTo>
                      <a:pt x="3412" y="4952"/>
                      <a:pt x="3290" y="3946"/>
                      <a:pt x="3507" y="2954"/>
                    </a:cubicBezTo>
                    <a:cubicBezTo>
                      <a:pt x="3752" y="1840"/>
                      <a:pt x="4350" y="956"/>
                      <a:pt x="5097" y="100"/>
                    </a:cubicBezTo>
                    <a:cubicBezTo>
                      <a:pt x="5139" y="58"/>
                      <a:pt x="5101" y="0"/>
                      <a:pt x="50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9"/>
              <p:cNvSpPr/>
              <p:nvPr/>
            </p:nvSpPr>
            <p:spPr>
              <a:xfrm>
                <a:off x="1119885" y="2977972"/>
                <a:ext cx="80623" cy="164898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817" extrusionOk="0">
                    <a:moveTo>
                      <a:pt x="2280" y="1"/>
                    </a:moveTo>
                    <a:cubicBezTo>
                      <a:pt x="2267" y="1"/>
                      <a:pt x="2254" y="7"/>
                      <a:pt x="2243" y="21"/>
                    </a:cubicBezTo>
                    <a:cubicBezTo>
                      <a:pt x="1264" y="1285"/>
                      <a:pt x="0" y="3093"/>
                      <a:pt x="680" y="4778"/>
                    </a:cubicBezTo>
                    <a:cubicBezTo>
                      <a:pt x="691" y="4805"/>
                      <a:pt x="711" y="4817"/>
                      <a:pt x="732" y="4817"/>
                    </a:cubicBezTo>
                    <a:cubicBezTo>
                      <a:pt x="765" y="4817"/>
                      <a:pt x="797" y="4787"/>
                      <a:pt x="789" y="4737"/>
                    </a:cubicBezTo>
                    <a:cubicBezTo>
                      <a:pt x="612" y="3786"/>
                      <a:pt x="680" y="2916"/>
                      <a:pt x="1088" y="2019"/>
                    </a:cubicBezTo>
                    <a:cubicBezTo>
                      <a:pt x="1414" y="1326"/>
                      <a:pt x="1876" y="701"/>
                      <a:pt x="2325" y="89"/>
                    </a:cubicBezTo>
                    <a:cubicBezTo>
                      <a:pt x="2355" y="49"/>
                      <a:pt x="2318" y="1"/>
                      <a:pt x="2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9"/>
              <p:cNvSpPr/>
              <p:nvPr/>
            </p:nvSpPr>
            <p:spPr>
              <a:xfrm>
                <a:off x="1165484" y="2975302"/>
                <a:ext cx="53749" cy="127756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3732" extrusionOk="0">
                    <a:moveTo>
                      <a:pt x="1501" y="1"/>
                    </a:moveTo>
                    <a:cubicBezTo>
                      <a:pt x="1488" y="1"/>
                      <a:pt x="1476" y="6"/>
                      <a:pt x="1468" y="17"/>
                    </a:cubicBezTo>
                    <a:cubicBezTo>
                      <a:pt x="1020" y="534"/>
                      <a:pt x="694" y="1227"/>
                      <a:pt x="422" y="1852"/>
                    </a:cubicBezTo>
                    <a:cubicBezTo>
                      <a:pt x="163" y="2450"/>
                      <a:pt x="14" y="3048"/>
                      <a:pt x="0" y="3701"/>
                    </a:cubicBezTo>
                    <a:cubicBezTo>
                      <a:pt x="0" y="3721"/>
                      <a:pt x="14" y="3731"/>
                      <a:pt x="29" y="3731"/>
                    </a:cubicBezTo>
                    <a:cubicBezTo>
                      <a:pt x="45" y="3731"/>
                      <a:pt x="62" y="3721"/>
                      <a:pt x="68" y="3701"/>
                    </a:cubicBezTo>
                    <a:cubicBezTo>
                      <a:pt x="136" y="2967"/>
                      <a:pt x="381" y="2260"/>
                      <a:pt x="707" y="1594"/>
                    </a:cubicBezTo>
                    <a:cubicBezTo>
                      <a:pt x="965" y="1078"/>
                      <a:pt x="1332" y="602"/>
                      <a:pt x="1550" y="72"/>
                    </a:cubicBezTo>
                    <a:cubicBezTo>
                      <a:pt x="1569" y="33"/>
                      <a:pt x="1533" y="1"/>
                      <a:pt x="1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9"/>
              <p:cNvSpPr/>
              <p:nvPr/>
            </p:nvSpPr>
            <p:spPr>
              <a:xfrm>
                <a:off x="1328642" y="2977527"/>
                <a:ext cx="220747" cy="404731"/>
              </a:xfrm>
              <a:custGeom>
                <a:avLst/>
                <a:gdLst/>
                <a:ahLst/>
                <a:cxnLst/>
                <a:rect l="l" t="t" r="r" b="b"/>
                <a:pathLst>
                  <a:path w="6448" h="11823" extrusionOk="0">
                    <a:moveTo>
                      <a:pt x="62" y="1"/>
                    </a:moveTo>
                    <a:cubicBezTo>
                      <a:pt x="22" y="1"/>
                      <a:pt x="0" y="54"/>
                      <a:pt x="46" y="88"/>
                    </a:cubicBezTo>
                    <a:cubicBezTo>
                      <a:pt x="535" y="415"/>
                      <a:pt x="1093" y="727"/>
                      <a:pt x="1419" y="1230"/>
                    </a:cubicBezTo>
                    <a:cubicBezTo>
                      <a:pt x="1772" y="1774"/>
                      <a:pt x="1745" y="2413"/>
                      <a:pt x="1963" y="2997"/>
                    </a:cubicBezTo>
                    <a:cubicBezTo>
                      <a:pt x="2275" y="3894"/>
                      <a:pt x="3091" y="4451"/>
                      <a:pt x="3879" y="4914"/>
                    </a:cubicBezTo>
                    <a:cubicBezTo>
                      <a:pt x="4178" y="5077"/>
                      <a:pt x="4450" y="5240"/>
                      <a:pt x="4627" y="5539"/>
                    </a:cubicBezTo>
                    <a:cubicBezTo>
                      <a:pt x="4831" y="5892"/>
                      <a:pt x="4776" y="6259"/>
                      <a:pt x="4803" y="6653"/>
                    </a:cubicBezTo>
                    <a:cubicBezTo>
                      <a:pt x="4831" y="7143"/>
                      <a:pt x="4980" y="7591"/>
                      <a:pt x="5265" y="7999"/>
                    </a:cubicBezTo>
                    <a:cubicBezTo>
                      <a:pt x="5646" y="8570"/>
                      <a:pt x="5999" y="9032"/>
                      <a:pt x="6054" y="9752"/>
                    </a:cubicBezTo>
                    <a:cubicBezTo>
                      <a:pt x="6095" y="10446"/>
                      <a:pt x="5836" y="11057"/>
                      <a:pt x="5741" y="11737"/>
                    </a:cubicBezTo>
                    <a:cubicBezTo>
                      <a:pt x="5732" y="11783"/>
                      <a:pt x="5772" y="11822"/>
                      <a:pt x="5812" y="11822"/>
                    </a:cubicBezTo>
                    <a:cubicBezTo>
                      <a:pt x="5831" y="11822"/>
                      <a:pt x="5850" y="11813"/>
                      <a:pt x="5864" y="11791"/>
                    </a:cubicBezTo>
                    <a:cubicBezTo>
                      <a:pt x="6366" y="10840"/>
                      <a:pt x="6448" y="9426"/>
                      <a:pt x="5864" y="8502"/>
                    </a:cubicBezTo>
                    <a:cubicBezTo>
                      <a:pt x="5429" y="7809"/>
                      <a:pt x="5007" y="7347"/>
                      <a:pt x="4994" y="6477"/>
                    </a:cubicBezTo>
                    <a:cubicBezTo>
                      <a:pt x="4980" y="5960"/>
                      <a:pt x="4953" y="5498"/>
                      <a:pt x="4545" y="5131"/>
                    </a:cubicBezTo>
                    <a:cubicBezTo>
                      <a:pt x="4164" y="4778"/>
                      <a:pt x="3662" y="4587"/>
                      <a:pt x="3254" y="4288"/>
                    </a:cubicBezTo>
                    <a:cubicBezTo>
                      <a:pt x="2601" y="3826"/>
                      <a:pt x="2166" y="3242"/>
                      <a:pt x="1976" y="2453"/>
                    </a:cubicBezTo>
                    <a:cubicBezTo>
                      <a:pt x="1854" y="1950"/>
                      <a:pt x="1772" y="1448"/>
                      <a:pt x="1432" y="1026"/>
                    </a:cubicBezTo>
                    <a:cubicBezTo>
                      <a:pt x="1079" y="591"/>
                      <a:pt x="576" y="279"/>
                      <a:pt x="87" y="7"/>
                    </a:cubicBezTo>
                    <a:cubicBezTo>
                      <a:pt x="78" y="2"/>
                      <a:pt x="70" y="1"/>
                      <a:pt x="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29"/>
              <p:cNvSpPr/>
              <p:nvPr/>
            </p:nvSpPr>
            <p:spPr>
              <a:xfrm>
                <a:off x="1302659" y="2974207"/>
                <a:ext cx="187642" cy="306860"/>
              </a:xfrm>
              <a:custGeom>
                <a:avLst/>
                <a:gdLst/>
                <a:ahLst/>
                <a:cxnLst/>
                <a:rect l="l" t="t" r="r" b="b"/>
                <a:pathLst>
                  <a:path w="5481" h="8964" extrusionOk="0">
                    <a:moveTo>
                      <a:pt x="106" y="0"/>
                    </a:moveTo>
                    <a:cubicBezTo>
                      <a:pt x="41" y="0"/>
                      <a:pt x="1" y="96"/>
                      <a:pt x="71" y="131"/>
                    </a:cubicBezTo>
                    <a:cubicBezTo>
                      <a:pt x="1063" y="620"/>
                      <a:pt x="1417" y="1463"/>
                      <a:pt x="1498" y="2523"/>
                    </a:cubicBezTo>
                    <a:cubicBezTo>
                      <a:pt x="1525" y="2822"/>
                      <a:pt x="1621" y="3013"/>
                      <a:pt x="1838" y="3203"/>
                    </a:cubicBezTo>
                    <a:cubicBezTo>
                      <a:pt x="2314" y="3611"/>
                      <a:pt x="2613" y="3828"/>
                      <a:pt x="2844" y="4440"/>
                    </a:cubicBezTo>
                    <a:cubicBezTo>
                      <a:pt x="2953" y="4739"/>
                      <a:pt x="3061" y="5024"/>
                      <a:pt x="3320" y="5242"/>
                    </a:cubicBezTo>
                    <a:cubicBezTo>
                      <a:pt x="3646" y="5513"/>
                      <a:pt x="4054" y="5636"/>
                      <a:pt x="4366" y="5908"/>
                    </a:cubicBezTo>
                    <a:cubicBezTo>
                      <a:pt x="4747" y="6234"/>
                      <a:pt x="5005" y="6710"/>
                      <a:pt x="5100" y="7185"/>
                    </a:cubicBezTo>
                    <a:cubicBezTo>
                      <a:pt x="5209" y="7756"/>
                      <a:pt x="5019" y="8300"/>
                      <a:pt x="4991" y="8857"/>
                    </a:cubicBezTo>
                    <a:cubicBezTo>
                      <a:pt x="4991" y="8925"/>
                      <a:pt x="5046" y="8964"/>
                      <a:pt x="5099" y="8964"/>
                    </a:cubicBezTo>
                    <a:cubicBezTo>
                      <a:pt x="5142" y="8964"/>
                      <a:pt x="5183" y="8939"/>
                      <a:pt x="5195" y="8884"/>
                    </a:cubicBezTo>
                    <a:cubicBezTo>
                      <a:pt x="5372" y="7974"/>
                      <a:pt x="5481" y="7077"/>
                      <a:pt x="4923" y="6261"/>
                    </a:cubicBezTo>
                    <a:cubicBezTo>
                      <a:pt x="4720" y="5948"/>
                      <a:pt x="4448" y="5690"/>
                      <a:pt x="4122" y="5500"/>
                    </a:cubicBezTo>
                    <a:cubicBezTo>
                      <a:pt x="3931" y="5378"/>
                      <a:pt x="3727" y="5296"/>
                      <a:pt x="3537" y="5174"/>
                    </a:cubicBezTo>
                    <a:cubicBezTo>
                      <a:pt x="3170" y="4915"/>
                      <a:pt x="3089" y="4535"/>
                      <a:pt x="2925" y="4141"/>
                    </a:cubicBezTo>
                    <a:cubicBezTo>
                      <a:pt x="2762" y="3774"/>
                      <a:pt x="2531" y="3502"/>
                      <a:pt x="2232" y="3257"/>
                    </a:cubicBezTo>
                    <a:cubicBezTo>
                      <a:pt x="1920" y="3026"/>
                      <a:pt x="1729" y="2863"/>
                      <a:pt x="1661" y="2442"/>
                    </a:cubicBezTo>
                    <a:cubicBezTo>
                      <a:pt x="1634" y="2265"/>
                      <a:pt x="1648" y="2088"/>
                      <a:pt x="1621" y="1912"/>
                    </a:cubicBezTo>
                    <a:cubicBezTo>
                      <a:pt x="1457" y="1069"/>
                      <a:pt x="900" y="376"/>
                      <a:pt x="139" y="9"/>
                    </a:cubicBezTo>
                    <a:cubicBezTo>
                      <a:pt x="128" y="3"/>
                      <a:pt x="116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9"/>
              <p:cNvSpPr/>
              <p:nvPr/>
            </p:nvSpPr>
            <p:spPr>
              <a:xfrm>
                <a:off x="1363184" y="2975062"/>
                <a:ext cx="113181" cy="136108"/>
              </a:xfrm>
              <a:custGeom>
                <a:avLst/>
                <a:gdLst/>
                <a:ahLst/>
                <a:cxnLst/>
                <a:rect l="l" t="t" r="r" b="b"/>
                <a:pathLst>
                  <a:path w="3306" h="3976" extrusionOk="0">
                    <a:moveTo>
                      <a:pt x="78" y="1"/>
                    </a:moveTo>
                    <a:cubicBezTo>
                      <a:pt x="28" y="1"/>
                      <a:pt x="0" y="72"/>
                      <a:pt x="56" y="106"/>
                    </a:cubicBezTo>
                    <a:cubicBezTo>
                      <a:pt x="655" y="541"/>
                      <a:pt x="1021" y="1125"/>
                      <a:pt x="1171" y="1846"/>
                    </a:cubicBezTo>
                    <a:cubicBezTo>
                      <a:pt x="1280" y="2321"/>
                      <a:pt x="1334" y="2824"/>
                      <a:pt x="1579" y="3273"/>
                    </a:cubicBezTo>
                    <a:cubicBezTo>
                      <a:pt x="1788" y="3655"/>
                      <a:pt x="2228" y="3976"/>
                      <a:pt x="2655" y="3976"/>
                    </a:cubicBezTo>
                    <a:cubicBezTo>
                      <a:pt x="2867" y="3976"/>
                      <a:pt x="3075" y="3897"/>
                      <a:pt x="3251" y="3708"/>
                    </a:cubicBezTo>
                    <a:cubicBezTo>
                      <a:pt x="3306" y="3653"/>
                      <a:pt x="3263" y="3571"/>
                      <a:pt x="3201" y="3571"/>
                    </a:cubicBezTo>
                    <a:cubicBezTo>
                      <a:pt x="3186" y="3571"/>
                      <a:pt x="3171" y="3575"/>
                      <a:pt x="3155" y="3586"/>
                    </a:cubicBezTo>
                    <a:cubicBezTo>
                      <a:pt x="2938" y="3712"/>
                      <a:pt x="2748" y="3767"/>
                      <a:pt x="2580" y="3767"/>
                    </a:cubicBezTo>
                    <a:cubicBezTo>
                      <a:pt x="1724" y="3767"/>
                      <a:pt x="1473" y="2320"/>
                      <a:pt x="1280" y="1615"/>
                    </a:cubicBezTo>
                    <a:cubicBezTo>
                      <a:pt x="1089" y="935"/>
                      <a:pt x="722" y="391"/>
                      <a:pt x="111" y="11"/>
                    </a:cubicBezTo>
                    <a:cubicBezTo>
                      <a:pt x="99" y="4"/>
                      <a:pt x="88" y="1"/>
                      <a:pt x="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9"/>
              <p:cNvSpPr/>
              <p:nvPr/>
            </p:nvSpPr>
            <p:spPr>
              <a:xfrm>
                <a:off x="1417205" y="3025660"/>
                <a:ext cx="51216" cy="67130"/>
              </a:xfrm>
              <a:custGeom>
                <a:avLst/>
                <a:gdLst/>
                <a:ahLst/>
                <a:cxnLst/>
                <a:rect l="l" t="t" r="r" b="b"/>
                <a:pathLst>
                  <a:path w="1496" h="1961" extrusionOk="0">
                    <a:moveTo>
                      <a:pt x="234" y="0"/>
                    </a:moveTo>
                    <a:cubicBezTo>
                      <a:pt x="204" y="0"/>
                      <a:pt x="175" y="16"/>
                      <a:pt x="164" y="55"/>
                    </a:cubicBezTo>
                    <a:cubicBezTo>
                      <a:pt x="82" y="558"/>
                      <a:pt x="1" y="1156"/>
                      <a:pt x="368" y="1591"/>
                    </a:cubicBezTo>
                    <a:cubicBezTo>
                      <a:pt x="545" y="1808"/>
                      <a:pt x="837" y="1960"/>
                      <a:pt x="1119" y="1960"/>
                    </a:cubicBezTo>
                    <a:cubicBezTo>
                      <a:pt x="1226" y="1960"/>
                      <a:pt x="1331" y="1939"/>
                      <a:pt x="1428" y="1890"/>
                    </a:cubicBezTo>
                    <a:cubicBezTo>
                      <a:pt x="1496" y="1863"/>
                      <a:pt x="1455" y="1768"/>
                      <a:pt x="1401" y="1768"/>
                    </a:cubicBezTo>
                    <a:cubicBezTo>
                      <a:pt x="1034" y="1754"/>
                      <a:pt x="667" y="1741"/>
                      <a:pt x="436" y="1387"/>
                    </a:cubicBezTo>
                    <a:cubicBezTo>
                      <a:pt x="177" y="1007"/>
                      <a:pt x="245" y="517"/>
                      <a:pt x="313" y="82"/>
                    </a:cubicBezTo>
                    <a:cubicBezTo>
                      <a:pt x="321" y="34"/>
                      <a:pt x="277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9"/>
              <p:cNvSpPr/>
              <p:nvPr/>
            </p:nvSpPr>
            <p:spPr>
              <a:xfrm>
                <a:off x="1413610" y="3174063"/>
                <a:ext cx="46902" cy="8017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342" extrusionOk="0">
                    <a:moveTo>
                      <a:pt x="43" y="0"/>
                    </a:moveTo>
                    <a:cubicBezTo>
                      <a:pt x="9" y="0"/>
                      <a:pt x="0" y="71"/>
                      <a:pt x="38" y="83"/>
                    </a:cubicBezTo>
                    <a:cubicBezTo>
                      <a:pt x="704" y="192"/>
                      <a:pt x="1057" y="586"/>
                      <a:pt x="1112" y="1239"/>
                    </a:cubicBezTo>
                    <a:cubicBezTo>
                      <a:pt x="1152" y="1606"/>
                      <a:pt x="1112" y="1973"/>
                      <a:pt x="1261" y="2312"/>
                    </a:cubicBezTo>
                    <a:cubicBezTo>
                      <a:pt x="1272" y="2333"/>
                      <a:pt x="1290" y="2342"/>
                      <a:pt x="1308" y="2342"/>
                    </a:cubicBezTo>
                    <a:cubicBezTo>
                      <a:pt x="1339" y="2342"/>
                      <a:pt x="1370" y="2319"/>
                      <a:pt x="1370" y="2285"/>
                    </a:cubicBezTo>
                    <a:cubicBezTo>
                      <a:pt x="1356" y="1769"/>
                      <a:pt x="1356" y="1116"/>
                      <a:pt x="1125" y="627"/>
                    </a:cubicBezTo>
                    <a:cubicBezTo>
                      <a:pt x="908" y="192"/>
                      <a:pt x="514" y="56"/>
                      <a:pt x="51" y="2"/>
                    </a:cubicBezTo>
                    <a:cubicBezTo>
                      <a:pt x="48" y="1"/>
                      <a:pt x="45" y="0"/>
                      <a:pt x="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9"/>
              <p:cNvSpPr/>
              <p:nvPr/>
            </p:nvSpPr>
            <p:spPr>
              <a:xfrm>
                <a:off x="1514463" y="3174816"/>
                <a:ext cx="161966" cy="347049"/>
              </a:xfrm>
              <a:custGeom>
                <a:avLst/>
                <a:gdLst/>
                <a:ahLst/>
                <a:cxnLst/>
                <a:rect l="l" t="t" r="r" b="b"/>
                <a:pathLst>
                  <a:path w="4731" h="10138" extrusionOk="0">
                    <a:moveTo>
                      <a:pt x="187" y="1"/>
                    </a:moveTo>
                    <a:cubicBezTo>
                      <a:pt x="151" y="1"/>
                      <a:pt x="115" y="19"/>
                      <a:pt x="109" y="61"/>
                    </a:cubicBezTo>
                    <a:cubicBezTo>
                      <a:pt x="1" y="850"/>
                      <a:pt x="69" y="1665"/>
                      <a:pt x="490" y="2358"/>
                    </a:cubicBezTo>
                    <a:cubicBezTo>
                      <a:pt x="707" y="2739"/>
                      <a:pt x="1034" y="2997"/>
                      <a:pt x="1360" y="3269"/>
                    </a:cubicBezTo>
                    <a:cubicBezTo>
                      <a:pt x="1944" y="3772"/>
                      <a:pt x="2175" y="4384"/>
                      <a:pt x="2026" y="5158"/>
                    </a:cubicBezTo>
                    <a:cubicBezTo>
                      <a:pt x="1876" y="6001"/>
                      <a:pt x="1863" y="6762"/>
                      <a:pt x="2434" y="7455"/>
                    </a:cubicBezTo>
                    <a:cubicBezTo>
                      <a:pt x="2733" y="7822"/>
                      <a:pt x="3140" y="8026"/>
                      <a:pt x="3521" y="8284"/>
                    </a:cubicBezTo>
                    <a:cubicBezTo>
                      <a:pt x="4160" y="8733"/>
                      <a:pt x="4377" y="9290"/>
                      <a:pt x="4404" y="10051"/>
                    </a:cubicBezTo>
                    <a:cubicBezTo>
                      <a:pt x="4404" y="10106"/>
                      <a:pt x="4453" y="10138"/>
                      <a:pt x="4500" y="10138"/>
                    </a:cubicBezTo>
                    <a:cubicBezTo>
                      <a:pt x="4535" y="10138"/>
                      <a:pt x="4569" y="10120"/>
                      <a:pt x="4581" y="10079"/>
                    </a:cubicBezTo>
                    <a:cubicBezTo>
                      <a:pt x="4731" y="9317"/>
                      <a:pt x="4309" y="8584"/>
                      <a:pt x="3698" y="8149"/>
                    </a:cubicBezTo>
                    <a:cubicBezTo>
                      <a:pt x="3208" y="7795"/>
                      <a:pt x="2678" y="7551"/>
                      <a:pt x="2379" y="6993"/>
                    </a:cubicBezTo>
                    <a:cubicBezTo>
                      <a:pt x="2012" y="6341"/>
                      <a:pt x="2162" y="5729"/>
                      <a:pt x="2257" y="5036"/>
                    </a:cubicBezTo>
                    <a:cubicBezTo>
                      <a:pt x="2379" y="4139"/>
                      <a:pt x="1971" y="3527"/>
                      <a:pt x="1305" y="2984"/>
                    </a:cubicBezTo>
                    <a:cubicBezTo>
                      <a:pt x="422" y="2250"/>
                      <a:pt x="136" y="1203"/>
                      <a:pt x="272" y="75"/>
                    </a:cubicBezTo>
                    <a:cubicBezTo>
                      <a:pt x="280" y="29"/>
                      <a:pt x="233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9"/>
              <p:cNvSpPr/>
              <p:nvPr/>
            </p:nvSpPr>
            <p:spPr>
              <a:xfrm>
                <a:off x="1561637" y="3441668"/>
                <a:ext cx="92263" cy="85239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490" extrusionOk="0">
                    <a:moveTo>
                      <a:pt x="404" y="0"/>
                    </a:moveTo>
                    <a:cubicBezTo>
                      <a:pt x="300" y="0"/>
                      <a:pt x="195" y="9"/>
                      <a:pt x="91" y="27"/>
                    </a:cubicBezTo>
                    <a:cubicBezTo>
                      <a:pt x="0" y="40"/>
                      <a:pt x="32" y="151"/>
                      <a:pt x="105" y="151"/>
                    </a:cubicBezTo>
                    <a:cubicBezTo>
                      <a:pt x="109" y="151"/>
                      <a:pt x="113" y="150"/>
                      <a:pt x="118" y="150"/>
                    </a:cubicBezTo>
                    <a:cubicBezTo>
                      <a:pt x="204" y="137"/>
                      <a:pt x="290" y="131"/>
                      <a:pt x="376" y="131"/>
                    </a:cubicBezTo>
                    <a:cubicBezTo>
                      <a:pt x="935" y="131"/>
                      <a:pt x="1463" y="395"/>
                      <a:pt x="1817" y="843"/>
                    </a:cubicBezTo>
                    <a:cubicBezTo>
                      <a:pt x="2197" y="1332"/>
                      <a:pt x="2238" y="1849"/>
                      <a:pt x="2320" y="2433"/>
                    </a:cubicBezTo>
                    <a:cubicBezTo>
                      <a:pt x="2326" y="2472"/>
                      <a:pt x="2357" y="2489"/>
                      <a:pt x="2390" y="2489"/>
                    </a:cubicBezTo>
                    <a:cubicBezTo>
                      <a:pt x="2425" y="2489"/>
                      <a:pt x="2462" y="2469"/>
                      <a:pt x="2469" y="2433"/>
                    </a:cubicBezTo>
                    <a:cubicBezTo>
                      <a:pt x="2694" y="1182"/>
                      <a:pt x="1607" y="0"/>
                      <a:pt x="4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9"/>
              <p:cNvSpPr/>
              <p:nvPr/>
            </p:nvSpPr>
            <p:spPr>
              <a:xfrm>
                <a:off x="1601930" y="3332292"/>
                <a:ext cx="81719" cy="113755"/>
              </a:xfrm>
              <a:custGeom>
                <a:avLst/>
                <a:gdLst/>
                <a:ahLst/>
                <a:cxnLst/>
                <a:rect l="l" t="t" r="r" b="b"/>
                <a:pathLst>
                  <a:path w="2387" h="3323" extrusionOk="0">
                    <a:moveTo>
                      <a:pt x="379" y="0"/>
                    </a:moveTo>
                    <a:cubicBezTo>
                      <a:pt x="352" y="0"/>
                      <a:pt x="325" y="17"/>
                      <a:pt x="314" y="55"/>
                    </a:cubicBezTo>
                    <a:cubicBezTo>
                      <a:pt x="96" y="817"/>
                      <a:pt x="1" y="1686"/>
                      <a:pt x="463" y="2393"/>
                    </a:cubicBezTo>
                    <a:cubicBezTo>
                      <a:pt x="912" y="3046"/>
                      <a:pt x="1605" y="3086"/>
                      <a:pt x="2284" y="3317"/>
                    </a:cubicBezTo>
                    <a:cubicBezTo>
                      <a:pt x="2293" y="3321"/>
                      <a:pt x="2301" y="3322"/>
                      <a:pt x="2308" y="3322"/>
                    </a:cubicBezTo>
                    <a:cubicBezTo>
                      <a:pt x="2361" y="3322"/>
                      <a:pt x="2387" y="3245"/>
                      <a:pt x="2339" y="3209"/>
                    </a:cubicBezTo>
                    <a:cubicBezTo>
                      <a:pt x="1809" y="2869"/>
                      <a:pt x="1156" y="2910"/>
                      <a:pt x="735" y="2393"/>
                    </a:cubicBezTo>
                    <a:cubicBezTo>
                      <a:pt x="191" y="1741"/>
                      <a:pt x="259" y="857"/>
                      <a:pt x="449" y="83"/>
                    </a:cubicBezTo>
                    <a:cubicBezTo>
                      <a:pt x="457" y="34"/>
                      <a:pt x="418" y="0"/>
                      <a:pt x="3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9"/>
              <p:cNvSpPr/>
              <p:nvPr/>
            </p:nvSpPr>
            <p:spPr>
              <a:xfrm>
                <a:off x="1546095" y="3304733"/>
                <a:ext cx="35878" cy="13066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3817" extrusionOk="0">
                    <a:moveTo>
                      <a:pt x="201" y="1"/>
                    </a:moveTo>
                    <a:cubicBezTo>
                      <a:pt x="173" y="1"/>
                      <a:pt x="145" y="30"/>
                      <a:pt x="164" y="58"/>
                    </a:cubicBezTo>
                    <a:cubicBezTo>
                      <a:pt x="925" y="1241"/>
                      <a:pt x="1" y="2505"/>
                      <a:pt x="123" y="3756"/>
                    </a:cubicBezTo>
                    <a:cubicBezTo>
                      <a:pt x="130" y="3796"/>
                      <a:pt x="161" y="3817"/>
                      <a:pt x="191" y="3817"/>
                    </a:cubicBezTo>
                    <a:cubicBezTo>
                      <a:pt x="222" y="3817"/>
                      <a:pt x="252" y="3796"/>
                      <a:pt x="259" y="3756"/>
                    </a:cubicBezTo>
                    <a:cubicBezTo>
                      <a:pt x="395" y="2573"/>
                      <a:pt x="1047" y="1078"/>
                      <a:pt x="232" y="18"/>
                    </a:cubicBezTo>
                    <a:cubicBezTo>
                      <a:pt x="224" y="6"/>
                      <a:pt x="212" y="1"/>
                      <a:pt x="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9"/>
              <p:cNvSpPr/>
              <p:nvPr/>
            </p:nvSpPr>
            <p:spPr>
              <a:xfrm>
                <a:off x="1496217" y="3264817"/>
                <a:ext cx="28038" cy="95372"/>
              </a:xfrm>
              <a:custGeom>
                <a:avLst/>
                <a:gdLst/>
                <a:ahLst/>
                <a:cxnLst/>
                <a:rect l="l" t="t" r="r" b="b"/>
                <a:pathLst>
                  <a:path w="819" h="2786" extrusionOk="0">
                    <a:moveTo>
                      <a:pt x="65" y="0"/>
                    </a:moveTo>
                    <a:cubicBezTo>
                      <a:pt x="31" y="0"/>
                      <a:pt x="0" y="39"/>
                      <a:pt x="31" y="69"/>
                    </a:cubicBezTo>
                    <a:cubicBezTo>
                      <a:pt x="656" y="898"/>
                      <a:pt x="411" y="1768"/>
                      <a:pt x="357" y="2733"/>
                    </a:cubicBezTo>
                    <a:cubicBezTo>
                      <a:pt x="357" y="2769"/>
                      <a:pt x="383" y="2786"/>
                      <a:pt x="412" y="2786"/>
                    </a:cubicBezTo>
                    <a:cubicBezTo>
                      <a:pt x="438" y="2786"/>
                      <a:pt x="466" y="2772"/>
                      <a:pt x="479" y="2747"/>
                    </a:cubicBezTo>
                    <a:cubicBezTo>
                      <a:pt x="819" y="1850"/>
                      <a:pt x="737" y="749"/>
                      <a:pt x="99" y="15"/>
                    </a:cubicBezTo>
                    <a:cubicBezTo>
                      <a:pt x="88" y="5"/>
                      <a:pt x="77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9"/>
              <p:cNvSpPr/>
              <p:nvPr/>
            </p:nvSpPr>
            <p:spPr>
              <a:xfrm>
                <a:off x="1678477" y="3473780"/>
                <a:ext cx="33550" cy="51862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515" extrusionOk="0">
                    <a:moveTo>
                      <a:pt x="93" y="0"/>
                    </a:moveTo>
                    <a:cubicBezTo>
                      <a:pt x="45" y="0"/>
                      <a:pt x="1" y="27"/>
                      <a:pt x="8" y="82"/>
                    </a:cubicBezTo>
                    <a:cubicBezTo>
                      <a:pt x="89" y="652"/>
                      <a:pt x="361" y="1223"/>
                      <a:pt x="891" y="1509"/>
                    </a:cubicBezTo>
                    <a:cubicBezTo>
                      <a:pt x="898" y="1513"/>
                      <a:pt x="904" y="1515"/>
                      <a:pt x="911" y="1515"/>
                    </a:cubicBezTo>
                    <a:cubicBezTo>
                      <a:pt x="947" y="1515"/>
                      <a:pt x="980" y="1461"/>
                      <a:pt x="945" y="1427"/>
                    </a:cubicBezTo>
                    <a:cubicBezTo>
                      <a:pt x="579" y="1047"/>
                      <a:pt x="266" y="625"/>
                      <a:pt x="198" y="82"/>
                    </a:cubicBezTo>
                    <a:cubicBezTo>
                      <a:pt x="191" y="27"/>
                      <a:pt x="140" y="0"/>
                      <a:pt x="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9"/>
              <p:cNvSpPr/>
              <p:nvPr/>
            </p:nvSpPr>
            <p:spPr>
              <a:xfrm>
                <a:off x="588884" y="3529512"/>
                <a:ext cx="902572" cy="103896"/>
              </a:xfrm>
              <a:custGeom>
                <a:avLst/>
                <a:gdLst/>
                <a:ahLst/>
                <a:cxnLst/>
                <a:rect l="l" t="t" r="r" b="b"/>
                <a:pathLst>
                  <a:path w="26364" h="3035" extrusionOk="0">
                    <a:moveTo>
                      <a:pt x="26199" y="1"/>
                    </a:moveTo>
                    <a:cubicBezTo>
                      <a:pt x="26146" y="1"/>
                      <a:pt x="26094" y="26"/>
                      <a:pt x="26073" y="85"/>
                    </a:cubicBezTo>
                    <a:cubicBezTo>
                      <a:pt x="25760" y="1009"/>
                      <a:pt x="24972" y="1689"/>
                      <a:pt x="24034" y="1892"/>
                    </a:cubicBezTo>
                    <a:cubicBezTo>
                      <a:pt x="23881" y="1924"/>
                      <a:pt x="23733" y="1938"/>
                      <a:pt x="23588" y="1938"/>
                    </a:cubicBezTo>
                    <a:cubicBezTo>
                      <a:pt x="22738" y="1938"/>
                      <a:pt x="22000" y="1465"/>
                      <a:pt x="21152" y="1349"/>
                    </a:cubicBezTo>
                    <a:cubicBezTo>
                      <a:pt x="21043" y="1333"/>
                      <a:pt x="20935" y="1326"/>
                      <a:pt x="20830" y="1326"/>
                    </a:cubicBezTo>
                    <a:cubicBezTo>
                      <a:pt x="19338" y="1326"/>
                      <a:pt x="18248" y="2794"/>
                      <a:pt x="16759" y="2794"/>
                    </a:cubicBezTo>
                    <a:cubicBezTo>
                      <a:pt x="16710" y="2794"/>
                      <a:pt x="16662" y="2793"/>
                      <a:pt x="16612" y="2789"/>
                    </a:cubicBezTo>
                    <a:cubicBezTo>
                      <a:pt x="15443" y="2722"/>
                      <a:pt x="14995" y="1770"/>
                      <a:pt x="14179" y="1104"/>
                    </a:cubicBezTo>
                    <a:cubicBezTo>
                      <a:pt x="13800" y="782"/>
                      <a:pt x="13370" y="661"/>
                      <a:pt x="12917" y="661"/>
                    </a:cubicBezTo>
                    <a:cubicBezTo>
                      <a:pt x="12624" y="661"/>
                      <a:pt x="12322" y="711"/>
                      <a:pt x="12018" y="791"/>
                    </a:cubicBezTo>
                    <a:cubicBezTo>
                      <a:pt x="11024" y="1037"/>
                      <a:pt x="10042" y="1393"/>
                      <a:pt x="9002" y="1393"/>
                    </a:cubicBezTo>
                    <a:cubicBezTo>
                      <a:pt x="8947" y="1393"/>
                      <a:pt x="8893" y="1392"/>
                      <a:pt x="8838" y="1389"/>
                    </a:cubicBezTo>
                    <a:cubicBezTo>
                      <a:pt x="8294" y="1376"/>
                      <a:pt x="7805" y="1240"/>
                      <a:pt x="7302" y="1063"/>
                    </a:cubicBezTo>
                    <a:cubicBezTo>
                      <a:pt x="6968" y="948"/>
                      <a:pt x="6635" y="834"/>
                      <a:pt x="6286" y="834"/>
                    </a:cubicBezTo>
                    <a:cubicBezTo>
                      <a:pt x="6222" y="834"/>
                      <a:pt x="6157" y="837"/>
                      <a:pt x="6092" y="846"/>
                    </a:cubicBezTo>
                    <a:cubicBezTo>
                      <a:pt x="5113" y="955"/>
                      <a:pt x="4434" y="1824"/>
                      <a:pt x="3577" y="2246"/>
                    </a:cubicBezTo>
                    <a:cubicBezTo>
                      <a:pt x="2993" y="2527"/>
                      <a:pt x="2360" y="2663"/>
                      <a:pt x="1725" y="2663"/>
                    </a:cubicBezTo>
                    <a:cubicBezTo>
                      <a:pt x="1193" y="2663"/>
                      <a:pt x="660" y="2568"/>
                      <a:pt x="152" y="2382"/>
                    </a:cubicBezTo>
                    <a:cubicBezTo>
                      <a:pt x="141" y="2378"/>
                      <a:pt x="130" y="2376"/>
                      <a:pt x="121" y="2376"/>
                    </a:cubicBezTo>
                    <a:cubicBezTo>
                      <a:pt x="34" y="2376"/>
                      <a:pt x="0" y="2522"/>
                      <a:pt x="98" y="2558"/>
                    </a:cubicBezTo>
                    <a:cubicBezTo>
                      <a:pt x="628" y="2755"/>
                      <a:pt x="1186" y="2861"/>
                      <a:pt x="1747" y="2861"/>
                    </a:cubicBezTo>
                    <a:cubicBezTo>
                      <a:pt x="2077" y="2861"/>
                      <a:pt x="2408" y="2824"/>
                      <a:pt x="2735" y="2749"/>
                    </a:cubicBezTo>
                    <a:cubicBezTo>
                      <a:pt x="3700" y="2545"/>
                      <a:pt x="4366" y="1960"/>
                      <a:pt x="5181" y="1444"/>
                    </a:cubicBezTo>
                    <a:cubicBezTo>
                      <a:pt x="5548" y="1212"/>
                      <a:pt x="5921" y="1070"/>
                      <a:pt x="6321" y="1070"/>
                    </a:cubicBezTo>
                    <a:cubicBezTo>
                      <a:pt x="6485" y="1070"/>
                      <a:pt x="6652" y="1094"/>
                      <a:pt x="6826" y="1145"/>
                    </a:cubicBezTo>
                    <a:cubicBezTo>
                      <a:pt x="7329" y="1281"/>
                      <a:pt x="7777" y="1498"/>
                      <a:pt x="8294" y="1580"/>
                    </a:cubicBezTo>
                    <a:cubicBezTo>
                      <a:pt x="8515" y="1611"/>
                      <a:pt x="8736" y="1625"/>
                      <a:pt x="8958" y="1625"/>
                    </a:cubicBezTo>
                    <a:cubicBezTo>
                      <a:pt x="9799" y="1625"/>
                      <a:pt x="10640" y="1422"/>
                      <a:pt x="11447" y="1186"/>
                    </a:cubicBezTo>
                    <a:cubicBezTo>
                      <a:pt x="11911" y="1053"/>
                      <a:pt x="12402" y="884"/>
                      <a:pt x="12898" y="884"/>
                    </a:cubicBezTo>
                    <a:cubicBezTo>
                      <a:pt x="13013" y="884"/>
                      <a:pt x="13127" y="893"/>
                      <a:pt x="13241" y="914"/>
                    </a:cubicBezTo>
                    <a:cubicBezTo>
                      <a:pt x="13853" y="1022"/>
                      <a:pt x="14234" y="1457"/>
                      <a:pt x="14628" y="1906"/>
                    </a:cubicBezTo>
                    <a:cubicBezTo>
                      <a:pt x="15185" y="2531"/>
                      <a:pt x="15824" y="3021"/>
                      <a:pt x="16707" y="3034"/>
                    </a:cubicBezTo>
                    <a:cubicBezTo>
                      <a:pt x="16720" y="3034"/>
                      <a:pt x="16733" y="3034"/>
                      <a:pt x="16745" y="3034"/>
                    </a:cubicBezTo>
                    <a:cubicBezTo>
                      <a:pt x="17559" y="3034"/>
                      <a:pt x="18281" y="2607"/>
                      <a:pt x="18964" y="2219"/>
                    </a:cubicBezTo>
                    <a:cubicBezTo>
                      <a:pt x="19358" y="2001"/>
                      <a:pt x="19752" y="1770"/>
                      <a:pt x="20187" y="1648"/>
                    </a:cubicBezTo>
                    <a:cubicBezTo>
                      <a:pt x="20380" y="1595"/>
                      <a:pt x="20571" y="1572"/>
                      <a:pt x="20759" y="1572"/>
                    </a:cubicBezTo>
                    <a:cubicBezTo>
                      <a:pt x="21155" y="1572"/>
                      <a:pt x="21545" y="1673"/>
                      <a:pt x="21940" y="1811"/>
                    </a:cubicBezTo>
                    <a:cubicBezTo>
                      <a:pt x="22506" y="2010"/>
                      <a:pt x="23041" y="2169"/>
                      <a:pt x="23588" y="2169"/>
                    </a:cubicBezTo>
                    <a:cubicBezTo>
                      <a:pt x="23936" y="2169"/>
                      <a:pt x="24289" y="2105"/>
                      <a:pt x="24659" y="1947"/>
                    </a:cubicBezTo>
                    <a:cubicBezTo>
                      <a:pt x="25447" y="1607"/>
                      <a:pt x="26045" y="968"/>
                      <a:pt x="26331" y="153"/>
                    </a:cubicBezTo>
                    <a:cubicBezTo>
                      <a:pt x="26364" y="62"/>
                      <a:pt x="26281" y="1"/>
                      <a:pt x="26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9"/>
              <p:cNvSpPr/>
              <p:nvPr/>
            </p:nvSpPr>
            <p:spPr>
              <a:xfrm>
                <a:off x="799525" y="3518146"/>
                <a:ext cx="188806" cy="38101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1113" extrusionOk="0">
                    <a:moveTo>
                      <a:pt x="5400" y="1"/>
                    </a:moveTo>
                    <a:cubicBezTo>
                      <a:pt x="5388" y="1"/>
                      <a:pt x="5375" y="3"/>
                      <a:pt x="5362" y="9"/>
                    </a:cubicBezTo>
                    <a:cubicBezTo>
                      <a:pt x="4492" y="389"/>
                      <a:pt x="3772" y="879"/>
                      <a:pt x="2793" y="947"/>
                    </a:cubicBezTo>
                    <a:cubicBezTo>
                      <a:pt x="2685" y="955"/>
                      <a:pt x="2576" y="959"/>
                      <a:pt x="2468" y="959"/>
                    </a:cubicBezTo>
                    <a:cubicBezTo>
                      <a:pt x="1656" y="959"/>
                      <a:pt x="861" y="741"/>
                      <a:pt x="129" y="417"/>
                    </a:cubicBezTo>
                    <a:cubicBezTo>
                      <a:pt x="120" y="414"/>
                      <a:pt x="112" y="412"/>
                      <a:pt x="103" y="412"/>
                    </a:cubicBezTo>
                    <a:cubicBezTo>
                      <a:pt x="37" y="412"/>
                      <a:pt x="1" y="501"/>
                      <a:pt x="61" y="525"/>
                    </a:cubicBezTo>
                    <a:cubicBezTo>
                      <a:pt x="866" y="909"/>
                      <a:pt x="1700" y="1113"/>
                      <a:pt x="2524" y="1113"/>
                    </a:cubicBezTo>
                    <a:cubicBezTo>
                      <a:pt x="3538" y="1113"/>
                      <a:pt x="4536" y="805"/>
                      <a:pt x="5444" y="145"/>
                    </a:cubicBezTo>
                    <a:cubicBezTo>
                      <a:pt x="5514" y="98"/>
                      <a:pt x="5473" y="1"/>
                      <a:pt x="54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9"/>
              <p:cNvSpPr/>
              <p:nvPr/>
            </p:nvSpPr>
            <p:spPr>
              <a:xfrm>
                <a:off x="1046453" y="3526089"/>
                <a:ext cx="408732" cy="61618"/>
              </a:xfrm>
              <a:custGeom>
                <a:avLst/>
                <a:gdLst/>
                <a:ahLst/>
                <a:cxnLst/>
                <a:rect l="l" t="t" r="r" b="b"/>
                <a:pathLst>
                  <a:path w="11939" h="1800" extrusionOk="0">
                    <a:moveTo>
                      <a:pt x="11786" y="1"/>
                    </a:moveTo>
                    <a:cubicBezTo>
                      <a:pt x="11761" y="1"/>
                      <a:pt x="11735" y="11"/>
                      <a:pt x="11714" y="35"/>
                    </a:cubicBezTo>
                    <a:cubicBezTo>
                      <a:pt x="11153" y="665"/>
                      <a:pt x="10392" y="1025"/>
                      <a:pt x="9591" y="1025"/>
                    </a:cubicBezTo>
                    <a:cubicBezTo>
                      <a:pt x="9287" y="1025"/>
                      <a:pt x="8977" y="973"/>
                      <a:pt x="8670" y="864"/>
                    </a:cubicBezTo>
                    <a:cubicBezTo>
                      <a:pt x="8194" y="688"/>
                      <a:pt x="7773" y="456"/>
                      <a:pt x="7256" y="429"/>
                    </a:cubicBezTo>
                    <a:cubicBezTo>
                      <a:pt x="7236" y="429"/>
                      <a:pt x="7217" y="429"/>
                      <a:pt x="7197" y="429"/>
                    </a:cubicBezTo>
                    <a:cubicBezTo>
                      <a:pt x="6673" y="429"/>
                      <a:pt x="6150" y="600"/>
                      <a:pt x="5666" y="796"/>
                    </a:cubicBezTo>
                    <a:cubicBezTo>
                      <a:pt x="5108" y="1041"/>
                      <a:pt x="4565" y="1367"/>
                      <a:pt x="3967" y="1503"/>
                    </a:cubicBezTo>
                    <a:cubicBezTo>
                      <a:pt x="3795" y="1546"/>
                      <a:pt x="3622" y="1574"/>
                      <a:pt x="3452" y="1574"/>
                    </a:cubicBezTo>
                    <a:cubicBezTo>
                      <a:pt x="3191" y="1574"/>
                      <a:pt x="2939" y="1508"/>
                      <a:pt x="2716" y="1326"/>
                    </a:cubicBezTo>
                    <a:cubicBezTo>
                      <a:pt x="2526" y="1163"/>
                      <a:pt x="2390" y="959"/>
                      <a:pt x="2227" y="769"/>
                    </a:cubicBezTo>
                    <a:cubicBezTo>
                      <a:pt x="1824" y="288"/>
                      <a:pt x="1286" y="26"/>
                      <a:pt x="706" y="26"/>
                    </a:cubicBezTo>
                    <a:cubicBezTo>
                      <a:pt x="483" y="26"/>
                      <a:pt x="255" y="65"/>
                      <a:pt x="25" y="144"/>
                    </a:cubicBezTo>
                    <a:cubicBezTo>
                      <a:pt x="1" y="156"/>
                      <a:pt x="9" y="200"/>
                      <a:pt x="30" y="200"/>
                    </a:cubicBezTo>
                    <a:cubicBezTo>
                      <a:pt x="33" y="200"/>
                      <a:pt x="36" y="200"/>
                      <a:pt x="39" y="198"/>
                    </a:cubicBezTo>
                    <a:cubicBezTo>
                      <a:pt x="208" y="155"/>
                      <a:pt x="379" y="134"/>
                      <a:pt x="549" y="134"/>
                    </a:cubicBezTo>
                    <a:cubicBezTo>
                      <a:pt x="1075" y="134"/>
                      <a:pt x="1585" y="338"/>
                      <a:pt x="1955" y="728"/>
                    </a:cubicBezTo>
                    <a:cubicBezTo>
                      <a:pt x="2281" y="1082"/>
                      <a:pt x="2512" y="1530"/>
                      <a:pt x="2988" y="1707"/>
                    </a:cubicBezTo>
                    <a:cubicBezTo>
                      <a:pt x="3161" y="1772"/>
                      <a:pt x="3338" y="1799"/>
                      <a:pt x="3517" y="1799"/>
                    </a:cubicBezTo>
                    <a:cubicBezTo>
                      <a:pt x="4393" y="1799"/>
                      <a:pt x="5320" y="1133"/>
                      <a:pt x="6087" y="851"/>
                    </a:cubicBezTo>
                    <a:cubicBezTo>
                      <a:pt x="6446" y="721"/>
                      <a:pt x="6776" y="659"/>
                      <a:pt x="7101" y="659"/>
                    </a:cubicBezTo>
                    <a:cubicBezTo>
                      <a:pt x="7491" y="659"/>
                      <a:pt x="7874" y="748"/>
                      <a:pt x="8289" y="919"/>
                    </a:cubicBezTo>
                    <a:cubicBezTo>
                      <a:pt x="8710" y="1095"/>
                      <a:pt x="9118" y="1231"/>
                      <a:pt x="9567" y="1245"/>
                    </a:cubicBezTo>
                    <a:cubicBezTo>
                      <a:pt x="9582" y="1245"/>
                      <a:pt x="9598" y="1245"/>
                      <a:pt x="9614" y="1245"/>
                    </a:cubicBezTo>
                    <a:cubicBezTo>
                      <a:pt x="10483" y="1245"/>
                      <a:pt x="11370" y="879"/>
                      <a:pt x="11877" y="171"/>
                    </a:cubicBezTo>
                    <a:cubicBezTo>
                      <a:pt x="11938" y="90"/>
                      <a:pt x="11863" y="1"/>
                      <a:pt x="11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9"/>
              <p:cNvSpPr/>
              <p:nvPr/>
            </p:nvSpPr>
            <p:spPr>
              <a:xfrm>
                <a:off x="1117728" y="3303912"/>
                <a:ext cx="197159" cy="252020"/>
              </a:xfrm>
              <a:custGeom>
                <a:avLst/>
                <a:gdLst/>
                <a:ahLst/>
                <a:cxnLst/>
                <a:rect l="l" t="t" r="r" b="b"/>
                <a:pathLst>
                  <a:path w="5759" h="7362" extrusionOk="0">
                    <a:moveTo>
                      <a:pt x="5369" y="0"/>
                    </a:moveTo>
                    <a:cubicBezTo>
                      <a:pt x="5332" y="0"/>
                      <a:pt x="5296" y="25"/>
                      <a:pt x="5296" y="69"/>
                    </a:cubicBezTo>
                    <a:cubicBezTo>
                      <a:pt x="5296" y="884"/>
                      <a:pt x="5487" y="1618"/>
                      <a:pt x="5065" y="2380"/>
                    </a:cubicBezTo>
                    <a:cubicBezTo>
                      <a:pt x="4739" y="2964"/>
                      <a:pt x="4209" y="3399"/>
                      <a:pt x="3747" y="3875"/>
                    </a:cubicBezTo>
                    <a:cubicBezTo>
                      <a:pt x="3067" y="4581"/>
                      <a:pt x="2510" y="5492"/>
                      <a:pt x="2945" y="6457"/>
                    </a:cubicBezTo>
                    <a:cubicBezTo>
                      <a:pt x="2578" y="6824"/>
                      <a:pt x="2170" y="7110"/>
                      <a:pt x="1626" y="7178"/>
                    </a:cubicBezTo>
                    <a:cubicBezTo>
                      <a:pt x="1566" y="7184"/>
                      <a:pt x="1505" y="7187"/>
                      <a:pt x="1444" y="7187"/>
                    </a:cubicBezTo>
                    <a:cubicBezTo>
                      <a:pt x="882" y="7187"/>
                      <a:pt x="344" y="6907"/>
                      <a:pt x="50" y="6416"/>
                    </a:cubicBezTo>
                    <a:cubicBezTo>
                      <a:pt x="45" y="6406"/>
                      <a:pt x="35" y="6402"/>
                      <a:pt x="27" y="6402"/>
                    </a:cubicBezTo>
                    <a:cubicBezTo>
                      <a:pt x="13" y="6402"/>
                      <a:pt x="1" y="6413"/>
                      <a:pt x="9" y="6430"/>
                    </a:cubicBezTo>
                    <a:cubicBezTo>
                      <a:pt x="285" y="7095"/>
                      <a:pt x="811" y="7361"/>
                      <a:pt x="1382" y="7361"/>
                    </a:cubicBezTo>
                    <a:cubicBezTo>
                      <a:pt x="2105" y="7361"/>
                      <a:pt x="2898" y="6934"/>
                      <a:pt x="3339" y="6348"/>
                    </a:cubicBezTo>
                    <a:cubicBezTo>
                      <a:pt x="3390" y="6278"/>
                      <a:pt x="3320" y="6192"/>
                      <a:pt x="3247" y="6192"/>
                    </a:cubicBezTo>
                    <a:cubicBezTo>
                      <a:pt x="3222" y="6192"/>
                      <a:pt x="3197" y="6202"/>
                      <a:pt x="3176" y="6226"/>
                    </a:cubicBezTo>
                    <a:cubicBezTo>
                      <a:pt x="3122" y="6280"/>
                      <a:pt x="3067" y="6335"/>
                      <a:pt x="3013" y="6403"/>
                    </a:cubicBezTo>
                    <a:cubicBezTo>
                      <a:pt x="2510" y="4976"/>
                      <a:pt x="4059" y="3970"/>
                      <a:pt x="4848" y="3032"/>
                    </a:cubicBezTo>
                    <a:cubicBezTo>
                      <a:pt x="5555" y="2189"/>
                      <a:pt x="5758" y="1102"/>
                      <a:pt x="5446" y="55"/>
                    </a:cubicBezTo>
                    <a:cubicBezTo>
                      <a:pt x="5433" y="18"/>
                      <a:pt x="5401" y="0"/>
                      <a:pt x="5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9"/>
              <p:cNvSpPr/>
              <p:nvPr/>
            </p:nvSpPr>
            <p:spPr>
              <a:xfrm>
                <a:off x="1087294" y="3640874"/>
                <a:ext cx="329957" cy="44160"/>
              </a:xfrm>
              <a:custGeom>
                <a:avLst/>
                <a:gdLst/>
                <a:ahLst/>
                <a:cxnLst/>
                <a:rect l="l" t="t" r="r" b="b"/>
                <a:pathLst>
                  <a:path w="9638" h="1290" extrusionOk="0">
                    <a:moveTo>
                      <a:pt x="6792" y="0"/>
                    </a:moveTo>
                    <a:cubicBezTo>
                      <a:pt x="6280" y="0"/>
                      <a:pt x="5751" y="125"/>
                      <a:pt x="5275" y="230"/>
                    </a:cubicBezTo>
                    <a:cubicBezTo>
                      <a:pt x="4459" y="406"/>
                      <a:pt x="3657" y="637"/>
                      <a:pt x="2828" y="773"/>
                    </a:cubicBezTo>
                    <a:cubicBezTo>
                      <a:pt x="2421" y="850"/>
                      <a:pt x="1981" y="917"/>
                      <a:pt x="1548" y="917"/>
                    </a:cubicBezTo>
                    <a:cubicBezTo>
                      <a:pt x="1055" y="917"/>
                      <a:pt x="570" y="830"/>
                      <a:pt x="150" y="569"/>
                    </a:cubicBezTo>
                    <a:cubicBezTo>
                      <a:pt x="137" y="561"/>
                      <a:pt x="124" y="557"/>
                      <a:pt x="112" y="557"/>
                    </a:cubicBezTo>
                    <a:cubicBezTo>
                      <a:pt x="47" y="557"/>
                      <a:pt x="0" y="660"/>
                      <a:pt x="69" y="705"/>
                    </a:cubicBezTo>
                    <a:cubicBezTo>
                      <a:pt x="552" y="1024"/>
                      <a:pt x="1113" y="1139"/>
                      <a:pt x="1697" y="1139"/>
                    </a:cubicBezTo>
                    <a:cubicBezTo>
                      <a:pt x="2706" y="1139"/>
                      <a:pt x="3785" y="798"/>
                      <a:pt x="4663" y="583"/>
                    </a:cubicBezTo>
                    <a:cubicBezTo>
                      <a:pt x="5292" y="426"/>
                      <a:pt x="6046" y="187"/>
                      <a:pt x="6750" y="187"/>
                    </a:cubicBezTo>
                    <a:cubicBezTo>
                      <a:pt x="7082" y="187"/>
                      <a:pt x="7403" y="240"/>
                      <a:pt x="7694" y="379"/>
                    </a:cubicBezTo>
                    <a:cubicBezTo>
                      <a:pt x="8255" y="659"/>
                      <a:pt x="8662" y="1289"/>
                      <a:pt x="9309" y="1289"/>
                    </a:cubicBezTo>
                    <a:cubicBezTo>
                      <a:pt x="9383" y="1289"/>
                      <a:pt x="9461" y="1281"/>
                      <a:pt x="9543" y="1263"/>
                    </a:cubicBezTo>
                    <a:cubicBezTo>
                      <a:pt x="9638" y="1235"/>
                      <a:pt x="9624" y="1072"/>
                      <a:pt x="9515" y="1072"/>
                    </a:cubicBezTo>
                    <a:cubicBezTo>
                      <a:pt x="9495" y="1073"/>
                      <a:pt x="9474" y="1074"/>
                      <a:pt x="9454" y="1074"/>
                    </a:cubicBezTo>
                    <a:cubicBezTo>
                      <a:pt x="8625" y="1074"/>
                      <a:pt x="8205" y="279"/>
                      <a:pt x="7436" y="80"/>
                    </a:cubicBezTo>
                    <a:cubicBezTo>
                      <a:pt x="7228" y="23"/>
                      <a:pt x="7012" y="0"/>
                      <a:pt x="67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9"/>
              <p:cNvSpPr/>
              <p:nvPr/>
            </p:nvSpPr>
            <p:spPr>
              <a:xfrm>
                <a:off x="1175720" y="3676443"/>
                <a:ext cx="235537" cy="57956"/>
              </a:xfrm>
              <a:custGeom>
                <a:avLst/>
                <a:gdLst/>
                <a:ahLst/>
                <a:cxnLst/>
                <a:rect l="l" t="t" r="r" b="b"/>
                <a:pathLst>
                  <a:path w="6880" h="1693" extrusionOk="0">
                    <a:moveTo>
                      <a:pt x="3374" y="0"/>
                    </a:moveTo>
                    <a:cubicBezTo>
                      <a:pt x="3291" y="0"/>
                      <a:pt x="3209" y="2"/>
                      <a:pt x="3127" y="6"/>
                    </a:cubicBezTo>
                    <a:cubicBezTo>
                      <a:pt x="2597" y="20"/>
                      <a:pt x="2080" y="115"/>
                      <a:pt x="1577" y="292"/>
                    </a:cubicBezTo>
                    <a:cubicBezTo>
                      <a:pt x="1237" y="400"/>
                      <a:pt x="544" y="577"/>
                      <a:pt x="367" y="917"/>
                    </a:cubicBezTo>
                    <a:cubicBezTo>
                      <a:pt x="0" y="1610"/>
                      <a:pt x="1890" y="1651"/>
                      <a:pt x="2257" y="1664"/>
                    </a:cubicBezTo>
                    <a:cubicBezTo>
                      <a:pt x="2603" y="1685"/>
                      <a:pt x="2952" y="1692"/>
                      <a:pt x="3303" y="1692"/>
                    </a:cubicBezTo>
                    <a:cubicBezTo>
                      <a:pt x="4355" y="1692"/>
                      <a:pt x="5420" y="1624"/>
                      <a:pt x="6470" y="1624"/>
                    </a:cubicBezTo>
                    <a:cubicBezTo>
                      <a:pt x="6593" y="1624"/>
                      <a:pt x="6593" y="1433"/>
                      <a:pt x="6470" y="1433"/>
                    </a:cubicBezTo>
                    <a:cubicBezTo>
                      <a:pt x="6166" y="1400"/>
                      <a:pt x="5860" y="1388"/>
                      <a:pt x="5552" y="1388"/>
                    </a:cubicBezTo>
                    <a:cubicBezTo>
                      <a:pt x="4720" y="1388"/>
                      <a:pt x="3879" y="1478"/>
                      <a:pt x="3045" y="1488"/>
                    </a:cubicBezTo>
                    <a:cubicBezTo>
                      <a:pt x="2433" y="1488"/>
                      <a:pt x="1808" y="1461"/>
                      <a:pt x="1210" y="1352"/>
                    </a:cubicBezTo>
                    <a:cubicBezTo>
                      <a:pt x="938" y="1297"/>
                      <a:pt x="490" y="1175"/>
                      <a:pt x="775" y="835"/>
                    </a:cubicBezTo>
                    <a:cubicBezTo>
                      <a:pt x="925" y="645"/>
                      <a:pt x="1414" y="536"/>
                      <a:pt x="1618" y="468"/>
                    </a:cubicBezTo>
                    <a:cubicBezTo>
                      <a:pt x="2175" y="278"/>
                      <a:pt x="2770" y="181"/>
                      <a:pt x="3365" y="181"/>
                    </a:cubicBezTo>
                    <a:cubicBezTo>
                      <a:pt x="3831" y="181"/>
                      <a:pt x="4297" y="240"/>
                      <a:pt x="4744" y="360"/>
                    </a:cubicBezTo>
                    <a:cubicBezTo>
                      <a:pt x="5195" y="486"/>
                      <a:pt x="5689" y="744"/>
                      <a:pt x="6152" y="744"/>
                    </a:cubicBezTo>
                    <a:cubicBezTo>
                      <a:pt x="6387" y="744"/>
                      <a:pt x="6614" y="678"/>
                      <a:pt x="6824" y="496"/>
                    </a:cubicBezTo>
                    <a:cubicBezTo>
                      <a:pt x="6880" y="451"/>
                      <a:pt x="6834" y="360"/>
                      <a:pt x="6778" y="360"/>
                    </a:cubicBezTo>
                    <a:cubicBezTo>
                      <a:pt x="6766" y="360"/>
                      <a:pt x="6754" y="364"/>
                      <a:pt x="6742" y="373"/>
                    </a:cubicBezTo>
                    <a:cubicBezTo>
                      <a:pt x="6560" y="499"/>
                      <a:pt x="6368" y="546"/>
                      <a:pt x="6172" y="546"/>
                    </a:cubicBezTo>
                    <a:cubicBezTo>
                      <a:pt x="5711" y="546"/>
                      <a:pt x="5228" y="284"/>
                      <a:pt x="4798" y="169"/>
                    </a:cubicBezTo>
                    <a:cubicBezTo>
                      <a:pt x="4335" y="65"/>
                      <a:pt x="3852" y="0"/>
                      <a:pt x="3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9"/>
              <p:cNvSpPr/>
              <p:nvPr/>
            </p:nvSpPr>
            <p:spPr>
              <a:xfrm>
                <a:off x="1100337" y="3689076"/>
                <a:ext cx="71346" cy="56039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1637" extrusionOk="0">
                    <a:moveTo>
                      <a:pt x="1122" y="1"/>
                    </a:moveTo>
                    <a:cubicBezTo>
                      <a:pt x="709" y="1"/>
                      <a:pt x="262" y="100"/>
                      <a:pt x="28" y="140"/>
                    </a:cubicBezTo>
                    <a:cubicBezTo>
                      <a:pt x="0" y="140"/>
                      <a:pt x="14" y="181"/>
                      <a:pt x="41" y="181"/>
                    </a:cubicBezTo>
                    <a:cubicBezTo>
                      <a:pt x="143" y="168"/>
                      <a:pt x="395" y="146"/>
                      <a:pt x="679" y="146"/>
                    </a:cubicBezTo>
                    <a:cubicBezTo>
                      <a:pt x="1306" y="146"/>
                      <a:pt x="2083" y="254"/>
                      <a:pt x="1699" y="806"/>
                    </a:cubicBezTo>
                    <a:cubicBezTo>
                      <a:pt x="1455" y="1173"/>
                      <a:pt x="843" y="1282"/>
                      <a:pt x="503" y="1540"/>
                    </a:cubicBezTo>
                    <a:cubicBezTo>
                      <a:pt x="466" y="1565"/>
                      <a:pt x="463" y="1637"/>
                      <a:pt x="516" y="1637"/>
                    </a:cubicBezTo>
                    <a:cubicBezTo>
                      <a:pt x="521" y="1637"/>
                      <a:pt x="525" y="1636"/>
                      <a:pt x="531" y="1635"/>
                    </a:cubicBezTo>
                    <a:cubicBezTo>
                      <a:pt x="911" y="1608"/>
                      <a:pt x="1292" y="1350"/>
                      <a:pt x="1604" y="1132"/>
                    </a:cubicBezTo>
                    <a:cubicBezTo>
                      <a:pt x="1808" y="969"/>
                      <a:pt x="2066" y="779"/>
                      <a:pt x="2012" y="494"/>
                    </a:cubicBezTo>
                    <a:cubicBezTo>
                      <a:pt x="1936" y="107"/>
                      <a:pt x="1548" y="1"/>
                      <a:pt x="11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9"/>
              <p:cNvSpPr/>
              <p:nvPr/>
            </p:nvSpPr>
            <p:spPr>
              <a:xfrm>
                <a:off x="927251" y="3675861"/>
                <a:ext cx="213147" cy="292859"/>
              </a:xfrm>
              <a:custGeom>
                <a:avLst/>
                <a:gdLst/>
                <a:ahLst/>
                <a:cxnLst/>
                <a:rect l="l" t="t" r="r" b="b"/>
                <a:pathLst>
                  <a:path w="6226" h="8555" extrusionOk="0">
                    <a:moveTo>
                      <a:pt x="3704" y="1"/>
                    </a:moveTo>
                    <a:cubicBezTo>
                      <a:pt x="3644" y="1"/>
                      <a:pt x="3583" y="4"/>
                      <a:pt x="3521" y="10"/>
                    </a:cubicBezTo>
                    <a:cubicBezTo>
                      <a:pt x="3167" y="50"/>
                      <a:pt x="2678" y="186"/>
                      <a:pt x="2583" y="580"/>
                    </a:cubicBezTo>
                    <a:cubicBezTo>
                      <a:pt x="2474" y="1070"/>
                      <a:pt x="3004" y="1654"/>
                      <a:pt x="3235" y="2035"/>
                    </a:cubicBezTo>
                    <a:cubicBezTo>
                      <a:pt x="3643" y="2714"/>
                      <a:pt x="4091" y="3516"/>
                      <a:pt x="3833" y="4332"/>
                    </a:cubicBezTo>
                    <a:cubicBezTo>
                      <a:pt x="3575" y="5107"/>
                      <a:pt x="2841" y="5542"/>
                      <a:pt x="2175" y="5936"/>
                    </a:cubicBezTo>
                    <a:cubicBezTo>
                      <a:pt x="1183" y="6507"/>
                      <a:pt x="55" y="7213"/>
                      <a:pt x="0" y="8491"/>
                    </a:cubicBezTo>
                    <a:cubicBezTo>
                      <a:pt x="0" y="8530"/>
                      <a:pt x="39" y="8555"/>
                      <a:pt x="76" y="8555"/>
                    </a:cubicBezTo>
                    <a:cubicBezTo>
                      <a:pt x="104" y="8555"/>
                      <a:pt x="130" y="8540"/>
                      <a:pt x="136" y="8505"/>
                    </a:cubicBezTo>
                    <a:cubicBezTo>
                      <a:pt x="367" y="7200"/>
                      <a:pt x="1455" y="6588"/>
                      <a:pt x="2501" y="5963"/>
                    </a:cubicBezTo>
                    <a:cubicBezTo>
                      <a:pt x="3208" y="5542"/>
                      <a:pt x="3969" y="4957"/>
                      <a:pt x="4078" y="4074"/>
                    </a:cubicBezTo>
                    <a:cubicBezTo>
                      <a:pt x="4200" y="3122"/>
                      <a:pt x="3575" y="2320"/>
                      <a:pt x="3113" y="1546"/>
                    </a:cubicBezTo>
                    <a:cubicBezTo>
                      <a:pt x="3045" y="1437"/>
                      <a:pt x="2922" y="1274"/>
                      <a:pt x="2882" y="1138"/>
                    </a:cubicBezTo>
                    <a:cubicBezTo>
                      <a:pt x="2787" y="1002"/>
                      <a:pt x="2800" y="852"/>
                      <a:pt x="2922" y="689"/>
                    </a:cubicBezTo>
                    <a:cubicBezTo>
                      <a:pt x="2868" y="417"/>
                      <a:pt x="2990" y="268"/>
                      <a:pt x="3249" y="254"/>
                    </a:cubicBezTo>
                    <a:cubicBezTo>
                      <a:pt x="3394" y="210"/>
                      <a:pt x="3551" y="189"/>
                      <a:pt x="3709" y="189"/>
                    </a:cubicBezTo>
                    <a:cubicBezTo>
                      <a:pt x="3890" y="189"/>
                      <a:pt x="4073" y="217"/>
                      <a:pt x="4241" y="268"/>
                    </a:cubicBezTo>
                    <a:cubicBezTo>
                      <a:pt x="4499" y="349"/>
                      <a:pt x="4744" y="499"/>
                      <a:pt x="4934" y="676"/>
                    </a:cubicBezTo>
                    <a:cubicBezTo>
                      <a:pt x="4336" y="689"/>
                      <a:pt x="3833" y="1219"/>
                      <a:pt x="3833" y="1817"/>
                    </a:cubicBezTo>
                    <a:cubicBezTo>
                      <a:pt x="3847" y="2184"/>
                      <a:pt x="4037" y="2511"/>
                      <a:pt x="4214" y="2810"/>
                    </a:cubicBezTo>
                    <a:cubicBezTo>
                      <a:pt x="4554" y="3367"/>
                      <a:pt x="4757" y="3911"/>
                      <a:pt x="4608" y="4563"/>
                    </a:cubicBezTo>
                    <a:cubicBezTo>
                      <a:pt x="4159" y="6479"/>
                      <a:pt x="1223" y="6289"/>
                      <a:pt x="1020" y="8355"/>
                    </a:cubicBezTo>
                    <a:cubicBezTo>
                      <a:pt x="1013" y="8403"/>
                      <a:pt x="1054" y="8427"/>
                      <a:pt x="1096" y="8427"/>
                    </a:cubicBezTo>
                    <a:cubicBezTo>
                      <a:pt x="1138" y="8427"/>
                      <a:pt x="1183" y="8403"/>
                      <a:pt x="1183" y="8355"/>
                    </a:cubicBezTo>
                    <a:cubicBezTo>
                      <a:pt x="1387" y="6520"/>
                      <a:pt x="3955" y="6561"/>
                      <a:pt x="4662" y="5025"/>
                    </a:cubicBezTo>
                    <a:cubicBezTo>
                      <a:pt x="4921" y="4454"/>
                      <a:pt x="4921" y="3802"/>
                      <a:pt x="4689" y="3231"/>
                    </a:cubicBezTo>
                    <a:cubicBezTo>
                      <a:pt x="4554" y="2918"/>
                      <a:pt x="4350" y="2660"/>
                      <a:pt x="4200" y="2361"/>
                    </a:cubicBezTo>
                    <a:cubicBezTo>
                      <a:pt x="3874" y="1641"/>
                      <a:pt x="4200" y="1015"/>
                      <a:pt x="4961" y="852"/>
                    </a:cubicBezTo>
                    <a:cubicBezTo>
                      <a:pt x="5002" y="839"/>
                      <a:pt x="5016" y="812"/>
                      <a:pt x="5016" y="771"/>
                    </a:cubicBezTo>
                    <a:cubicBezTo>
                      <a:pt x="5233" y="1015"/>
                      <a:pt x="5383" y="1314"/>
                      <a:pt x="5464" y="1641"/>
                    </a:cubicBezTo>
                    <a:cubicBezTo>
                      <a:pt x="5470" y="1669"/>
                      <a:pt x="5488" y="1681"/>
                      <a:pt x="5506" y="1681"/>
                    </a:cubicBezTo>
                    <a:cubicBezTo>
                      <a:pt x="5532" y="1681"/>
                      <a:pt x="5559" y="1659"/>
                      <a:pt x="5559" y="1627"/>
                    </a:cubicBezTo>
                    <a:cubicBezTo>
                      <a:pt x="5568" y="1627"/>
                      <a:pt x="5571" y="1633"/>
                      <a:pt x="5572" y="1633"/>
                    </a:cubicBezTo>
                    <a:cubicBezTo>
                      <a:pt x="5573" y="1633"/>
                      <a:pt x="5573" y="1632"/>
                      <a:pt x="5573" y="1627"/>
                    </a:cubicBezTo>
                    <a:cubicBezTo>
                      <a:pt x="5831" y="1600"/>
                      <a:pt x="6225" y="1342"/>
                      <a:pt x="6212" y="1043"/>
                    </a:cubicBezTo>
                    <a:cubicBezTo>
                      <a:pt x="6203" y="828"/>
                      <a:pt x="6037" y="765"/>
                      <a:pt x="5858" y="765"/>
                    </a:cubicBezTo>
                    <a:cubicBezTo>
                      <a:pt x="5754" y="765"/>
                      <a:pt x="5644" y="787"/>
                      <a:pt x="5559" y="812"/>
                    </a:cubicBezTo>
                    <a:cubicBezTo>
                      <a:pt x="5509" y="837"/>
                      <a:pt x="5517" y="908"/>
                      <a:pt x="5572" y="908"/>
                    </a:cubicBezTo>
                    <a:cubicBezTo>
                      <a:pt x="5577" y="908"/>
                      <a:pt x="5581" y="908"/>
                      <a:pt x="5587" y="907"/>
                    </a:cubicBezTo>
                    <a:cubicBezTo>
                      <a:pt x="5663" y="887"/>
                      <a:pt x="5747" y="868"/>
                      <a:pt x="5828" y="868"/>
                    </a:cubicBezTo>
                    <a:cubicBezTo>
                      <a:pt x="5861" y="868"/>
                      <a:pt x="5895" y="872"/>
                      <a:pt x="5926" y="880"/>
                    </a:cubicBezTo>
                    <a:cubicBezTo>
                      <a:pt x="6103" y="934"/>
                      <a:pt x="6089" y="1111"/>
                      <a:pt x="5994" y="1233"/>
                    </a:cubicBezTo>
                    <a:cubicBezTo>
                      <a:pt x="5872" y="1369"/>
                      <a:pt x="5695" y="1464"/>
                      <a:pt x="5546" y="1559"/>
                    </a:cubicBezTo>
                    <a:cubicBezTo>
                      <a:pt x="5354" y="666"/>
                      <a:pt x="4625" y="1"/>
                      <a:pt x="37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9"/>
              <p:cNvSpPr/>
              <p:nvPr/>
            </p:nvSpPr>
            <p:spPr>
              <a:xfrm>
                <a:off x="1118755" y="3738406"/>
                <a:ext cx="279426" cy="23997"/>
              </a:xfrm>
              <a:custGeom>
                <a:avLst/>
                <a:gdLst/>
                <a:ahLst/>
                <a:cxnLst/>
                <a:rect l="l" t="t" r="r" b="b"/>
                <a:pathLst>
                  <a:path w="8162" h="701" extrusionOk="0">
                    <a:moveTo>
                      <a:pt x="2018" y="1"/>
                    </a:moveTo>
                    <a:cubicBezTo>
                      <a:pt x="1352" y="1"/>
                      <a:pt x="706" y="136"/>
                      <a:pt x="47" y="493"/>
                    </a:cubicBezTo>
                    <a:cubicBezTo>
                      <a:pt x="0" y="517"/>
                      <a:pt x="34" y="580"/>
                      <a:pt x="79" y="580"/>
                    </a:cubicBezTo>
                    <a:cubicBezTo>
                      <a:pt x="86" y="580"/>
                      <a:pt x="94" y="579"/>
                      <a:pt x="101" y="575"/>
                    </a:cubicBezTo>
                    <a:cubicBezTo>
                      <a:pt x="695" y="308"/>
                      <a:pt x="1332" y="160"/>
                      <a:pt x="1974" y="160"/>
                    </a:cubicBezTo>
                    <a:cubicBezTo>
                      <a:pt x="2052" y="160"/>
                      <a:pt x="2130" y="163"/>
                      <a:pt x="2208" y="167"/>
                    </a:cubicBezTo>
                    <a:cubicBezTo>
                      <a:pt x="2942" y="208"/>
                      <a:pt x="3649" y="439"/>
                      <a:pt x="4369" y="548"/>
                    </a:cubicBezTo>
                    <a:cubicBezTo>
                      <a:pt x="4947" y="629"/>
                      <a:pt x="5599" y="701"/>
                      <a:pt x="6247" y="701"/>
                    </a:cubicBezTo>
                    <a:cubicBezTo>
                      <a:pt x="6894" y="701"/>
                      <a:pt x="7536" y="629"/>
                      <a:pt x="8094" y="425"/>
                    </a:cubicBezTo>
                    <a:cubicBezTo>
                      <a:pt x="8161" y="412"/>
                      <a:pt x="8148" y="317"/>
                      <a:pt x="8080" y="317"/>
                    </a:cubicBezTo>
                    <a:cubicBezTo>
                      <a:pt x="7404" y="317"/>
                      <a:pt x="6728" y="453"/>
                      <a:pt x="6040" y="453"/>
                    </a:cubicBezTo>
                    <a:cubicBezTo>
                      <a:pt x="6009" y="453"/>
                      <a:pt x="5977" y="453"/>
                      <a:pt x="5946" y="453"/>
                    </a:cubicBezTo>
                    <a:cubicBezTo>
                      <a:pt x="5144" y="453"/>
                      <a:pt x="4356" y="357"/>
                      <a:pt x="3567" y="194"/>
                    </a:cubicBezTo>
                    <a:cubicBezTo>
                      <a:pt x="3031" y="78"/>
                      <a:pt x="2519" y="1"/>
                      <a:pt x="20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9"/>
              <p:cNvSpPr/>
              <p:nvPr/>
            </p:nvSpPr>
            <p:spPr>
              <a:xfrm>
                <a:off x="1235081" y="3604929"/>
                <a:ext cx="216228" cy="50801"/>
              </a:xfrm>
              <a:custGeom>
                <a:avLst/>
                <a:gdLst/>
                <a:ahLst/>
                <a:cxnLst/>
                <a:rect l="l" t="t" r="r" b="b"/>
                <a:pathLst>
                  <a:path w="6316" h="1484" extrusionOk="0">
                    <a:moveTo>
                      <a:pt x="2619" y="0"/>
                    </a:moveTo>
                    <a:cubicBezTo>
                      <a:pt x="2573" y="0"/>
                      <a:pt x="2526" y="1"/>
                      <a:pt x="2480" y="2"/>
                    </a:cubicBezTo>
                    <a:cubicBezTo>
                      <a:pt x="1936" y="16"/>
                      <a:pt x="1379" y="84"/>
                      <a:pt x="876" y="247"/>
                    </a:cubicBezTo>
                    <a:cubicBezTo>
                      <a:pt x="659" y="315"/>
                      <a:pt x="101" y="464"/>
                      <a:pt x="47" y="722"/>
                    </a:cubicBezTo>
                    <a:cubicBezTo>
                      <a:pt x="1" y="971"/>
                      <a:pt x="305" y="1045"/>
                      <a:pt x="692" y="1045"/>
                    </a:cubicBezTo>
                    <a:cubicBezTo>
                      <a:pt x="1215" y="1045"/>
                      <a:pt x="1889" y="909"/>
                      <a:pt x="2045" y="886"/>
                    </a:cubicBezTo>
                    <a:cubicBezTo>
                      <a:pt x="2350" y="842"/>
                      <a:pt x="2643" y="812"/>
                      <a:pt x="2932" y="812"/>
                    </a:cubicBezTo>
                    <a:cubicBezTo>
                      <a:pt x="3365" y="812"/>
                      <a:pt x="3788" y="880"/>
                      <a:pt x="4220" y="1076"/>
                    </a:cubicBezTo>
                    <a:cubicBezTo>
                      <a:pt x="4641" y="1252"/>
                      <a:pt x="5035" y="1470"/>
                      <a:pt x="5511" y="1484"/>
                    </a:cubicBezTo>
                    <a:cubicBezTo>
                      <a:pt x="5633" y="1484"/>
                      <a:pt x="5633" y="1293"/>
                      <a:pt x="5511" y="1280"/>
                    </a:cubicBezTo>
                    <a:cubicBezTo>
                      <a:pt x="4621" y="1213"/>
                      <a:pt x="3899" y="640"/>
                      <a:pt x="2978" y="640"/>
                    </a:cubicBezTo>
                    <a:cubicBezTo>
                      <a:pt x="2957" y="640"/>
                      <a:pt x="2936" y="640"/>
                      <a:pt x="2915" y="641"/>
                    </a:cubicBezTo>
                    <a:cubicBezTo>
                      <a:pt x="2494" y="641"/>
                      <a:pt x="2059" y="722"/>
                      <a:pt x="1637" y="790"/>
                    </a:cubicBezTo>
                    <a:cubicBezTo>
                      <a:pt x="1451" y="812"/>
                      <a:pt x="1151" y="887"/>
                      <a:pt x="913" y="887"/>
                    </a:cubicBezTo>
                    <a:cubicBezTo>
                      <a:pt x="856" y="887"/>
                      <a:pt x="802" y="883"/>
                      <a:pt x="754" y="872"/>
                    </a:cubicBezTo>
                    <a:cubicBezTo>
                      <a:pt x="719" y="882"/>
                      <a:pt x="686" y="887"/>
                      <a:pt x="657" y="887"/>
                    </a:cubicBezTo>
                    <a:cubicBezTo>
                      <a:pt x="527" y="887"/>
                      <a:pt x="452" y="791"/>
                      <a:pt x="441" y="614"/>
                    </a:cubicBezTo>
                    <a:cubicBezTo>
                      <a:pt x="563" y="546"/>
                      <a:pt x="699" y="491"/>
                      <a:pt x="835" y="451"/>
                    </a:cubicBezTo>
                    <a:cubicBezTo>
                      <a:pt x="1377" y="265"/>
                      <a:pt x="1944" y="188"/>
                      <a:pt x="2514" y="188"/>
                    </a:cubicBezTo>
                    <a:cubicBezTo>
                      <a:pt x="3032" y="188"/>
                      <a:pt x="3552" y="252"/>
                      <a:pt x="4057" y="355"/>
                    </a:cubicBezTo>
                    <a:cubicBezTo>
                      <a:pt x="4449" y="434"/>
                      <a:pt x="4837" y="512"/>
                      <a:pt x="5220" y="512"/>
                    </a:cubicBezTo>
                    <a:cubicBezTo>
                      <a:pt x="5567" y="512"/>
                      <a:pt x="5909" y="448"/>
                      <a:pt x="6245" y="260"/>
                    </a:cubicBezTo>
                    <a:cubicBezTo>
                      <a:pt x="6315" y="213"/>
                      <a:pt x="6275" y="116"/>
                      <a:pt x="6201" y="116"/>
                    </a:cubicBezTo>
                    <a:cubicBezTo>
                      <a:pt x="6189" y="116"/>
                      <a:pt x="6177" y="119"/>
                      <a:pt x="6163" y="124"/>
                    </a:cubicBezTo>
                    <a:cubicBezTo>
                      <a:pt x="5877" y="274"/>
                      <a:pt x="5579" y="326"/>
                      <a:pt x="5277" y="326"/>
                    </a:cubicBezTo>
                    <a:cubicBezTo>
                      <a:pt x="4892" y="326"/>
                      <a:pt x="4499" y="241"/>
                      <a:pt x="4111" y="165"/>
                    </a:cubicBezTo>
                    <a:cubicBezTo>
                      <a:pt x="3614" y="66"/>
                      <a:pt x="3116" y="0"/>
                      <a:pt x="26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9"/>
              <p:cNvSpPr/>
              <p:nvPr/>
            </p:nvSpPr>
            <p:spPr>
              <a:xfrm>
                <a:off x="860256" y="3594659"/>
                <a:ext cx="295482" cy="85102"/>
              </a:xfrm>
              <a:custGeom>
                <a:avLst/>
                <a:gdLst/>
                <a:ahLst/>
                <a:cxnLst/>
                <a:rect l="l" t="t" r="r" b="b"/>
                <a:pathLst>
                  <a:path w="8631" h="2486" extrusionOk="0">
                    <a:moveTo>
                      <a:pt x="4876" y="1"/>
                    </a:moveTo>
                    <a:cubicBezTo>
                      <a:pt x="4686" y="1"/>
                      <a:pt x="4495" y="28"/>
                      <a:pt x="4309" y="85"/>
                    </a:cubicBezTo>
                    <a:cubicBezTo>
                      <a:pt x="4284" y="85"/>
                      <a:pt x="4292" y="127"/>
                      <a:pt x="4314" y="127"/>
                    </a:cubicBezTo>
                    <a:cubicBezTo>
                      <a:pt x="4316" y="127"/>
                      <a:pt x="4319" y="127"/>
                      <a:pt x="4322" y="125"/>
                    </a:cubicBezTo>
                    <a:cubicBezTo>
                      <a:pt x="4435" y="115"/>
                      <a:pt x="4548" y="109"/>
                      <a:pt x="4661" y="109"/>
                    </a:cubicBezTo>
                    <a:cubicBezTo>
                      <a:pt x="5116" y="109"/>
                      <a:pt x="5561" y="206"/>
                      <a:pt x="5953" y="479"/>
                    </a:cubicBezTo>
                    <a:cubicBezTo>
                      <a:pt x="6334" y="737"/>
                      <a:pt x="6606" y="1036"/>
                      <a:pt x="7068" y="1158"/>
                    </a:cubicBezTo>
                    <a:cubicBezTo>
                      <a:pt x="7245" y="1213"/>
                      <a:pt x="7421" y="1226"/>
                      <a:pt x="7598" y="1253"/>
                    </a:cubicBezTo>
                    <a:cubicBezTo>
                      <a:pt x="7775" y="1281"/>
                      <a:pt x="8101" y="1226"/>
                      <a:pt x="8114" y="1430"/>
                    </a:cubicBezTo>
                    <a:cubicBezTo>
                      <a:pt x="8128" y="1620"/>
                      <a:pt x="7856" y="1580"/>
                      <a:pt x="7693" y="1593"/>
                    </a:cubicBezTo>
                    <a:cubicBezTo>
                      <a:pt x="7149" y="1648"/>
                      <a:pt x="6606" y="1620"/>
                      <a:pt x="6062" y="1702"/>
                    </a:cubicBezTo>
                    <a:cubicBezTo>
                      <a:pt x="6008" y="1702"/>
                      <a:pt x="6008" y="1770"/>
                      <a:pt x="6048" y="1797"/>
                    </a:cubicBezTo>
                    <a:lnTo>
                      <a:pt x="6076" y="1797"/>
                    </a:lnTo>
                    <a:cubicBezTo>
                      <a:pt x="6207" y="1805"/>
                      <a:pt x="6338" y="1808"/>
                      <a:pt x="6469" y="1808"/>
                    </a:cubicBezTo>
                    <a:cubicBezTo>
                      <a:pt x="6786" y="1808"/>
                      <a:pt x="7100" y="1789"/>
                      <a:pt x="7408" y="1770"/>
                    </a:cubicBezTo>
                    <a:cubicBezTo>
                      <a:pt x="7679" y="1756"/>
                      <a:pt x="8128" y="1756"/>
                      <a:pt x="8359" y="1620"/>
                    </a:cubicBezTo>
                    <a:cubicBezTo>
                      <a:pt x="8631" y="1457"/>
                      <a:pt x="8522" y="1281"/>
                      <a:pt x="8237" y="1186"/>
                    </a:cubicBezTo>
                    <a:cubicBezTo>
                      <a:pt x="7870" y="1090"/>
                      <a:pt x="7476" y="1118"/>
                      <a:pt x="7109" y="1009"/>
                    </a:cubicBezTo>
                    <a:cubicBezTo>
                      <a:pt x="6674" y="900"/>
                      <a:pt x="6388" y="587"/>
                      <a:pt x="6035" y="356"/>
                    </a:cubicBezTo>
                    <a:cubicBezTo>
                      <a:pt x="5683" y="125"/>
                      <a:pt x="5281" y="1"/>
                      <a:pt x="4876" y="1"/>
                    </a:cubicBezTo>
                    <a:close/>
                    <a:moveTo>
                      <a:pt x="3602" y="417"/>
                    </a:moveTo>
                    <a:cubicBezTo>
                      <a:pt x="3348" y="417"/>
                      <a:pt x="3094" y="432"/>
                      <a:pt x="2841" y="465"/>
                    </a:cubicBezTo>
                    <a:cubicBezTo>
                      <a:pt x="2256" y="547"/>
                      <a:pt x="1699" y="723"/>
                      <a:pt x="1182" y="995"/>
                    </a:cubicBezTo>
                    <a:cubicBezTo>
                      <a:pt x="829" y="1199"/>
                      <a:pt x="299" y="1512"/>
                      <a:pt x="149" y="1919"/>
                    </a:cubicBezTo>
                    <a:cubicBezTo>
                      <a:pt x="0" y="2355"/>
                      <a:pt x="271" y="2486"/>
                      <a:pt x="658" y="2486"/>
                    </a:cubicBezTo>
                    <a:cubicBezTo>
                      <a:pt x="1190" y="2486"/>
                      <a:pt x="1939" y="2239"/>
                      <a:pt x="2120" y="2191"/>
                    </a:cubicBezTo>
                    <a:cubicBezTo>
                      <a:pt x="2927" y="1982"/>
                      <a:pt x="3831" y="1675"/>
                      <a:pt x="4681" y="1675"/>
                    </a:cubicBezTo>
                    <a:cubicBezTo>
                      <a:pt x="5320" y="1675"/>
                      <a:pt x="5929" y="1849"/>
                      <a:pt x="6443" y="2368"/>
                    </a:cubicBezTo>
                    <a:cubicBezTo>
                      <a:pt x="6456" y="2382"/>
                      <a:pt x="6473" y="2388"/>
                      <a:pt x="6490" y="2388"/>
                    </a:cubicBezTo>
                    <a:cubicBezTo>
                      <a:pt x="6541" y="2388"/>
                      <a:pt x="6592" y="2334"/>
                      <a:pt x="6551" y="2273"/>
                    </a:cubicBezTo>
                    <a:cubicBezTo>
                      <a:pt x="6415" y="2069"/>
                      <a:pt x="6239" y="1919"/>
                      <a:pt x="6048" y="1797"/>
                    </a:cubicBezTo>
                    <a:cubicBezTo>
                      <a:pt x="5674" y="1556"/>
                      <a:pt x="5233" y="1467"/>
                      <a:pt x="4765" y="1467"/>
                    </a:cubicBezTo>
                    <a:cubicBezTo>
                      <a:pt x="3755" y="1467"/>
                      <a:pt x="2626" y="1887"/>
                      <a:pt x="1808" y="2110"/>
                    </a:cubicBezTo>
                    <a:cubicBezTo>
                      <a:pt x="1563" y="2164"/>
                      <a:pt x="1318" y="2246"/>
                      <a:pt x="1074" y="2300"/>
                    </a:cubicBezTo>
                    <a:cubicBezTo>
                      <a:pt x="943" y="2326"/>
                      <a:pt x="861" y="2352"/>
                      <a:pt x="802" y="2352"/>
                    </a:cubicBezTo>
                    <a:cubicBezTo>
                      <a:pt x="707" y="2352"/>
                      <a:pt x="673" y="2285"/>
                      <a:pt x="598" y="2042"/>
                    </a:cubicBezTo>
                    <a:cubicBezTo>
                      <a:pt x="476" y="1702"/>
                      <a:pt x="462" y="1743"/>
                      <a:pt x="679" y="1566"/>
                    </a:cubicBezTo>
                    <a:cubicBezTo>
                      <a:pt x="1114" y="1199"/>
                      <a:pt x="1631" y="941"/>
                      <a:pt x="2188" y="778"/>
                    </a:cubicBezTo>
                    <a:cubicBezTo>
                      <a:pt x="2666" y="643"/>
                      <a:pt x="3167" y="585"/>
                      <a:pt x="3659" y="585"/>
                    </a:cubicBezTo>
                    <a:cubicBezTo>
                      <a:pt x="3712" y="585"/>
                      <a:pt x="3766" y="586"/>
                      <a:pt x="3819" y="587"/>
                    </a:cubicBezTo>
                    <a:cubicBezTo>
                      <a:pt x="4281" y="601"/>
                      <a:pt x="5070" y="574"/>
                      <a:pt x="5518" y="886"/>
                    </a:cubicBezTo>
                    <a:cubicBezTo>
                      <a:pt x="5265" y="832"/>
                      <a:pt x="5004" y="808"/>
                      <a:pt x="4739" y="808"/>
                    </a:cubicBezTo>
                    <a:cubicBezTo>
                      <a:pt x="3611" y="808"/>
                      <a:pt x="2412" y="1241"/>
                      <a:pt x="1454" y="1593"/>
                    </a:cubicBezTo>
                    <a:cubicBezTo>
                      <a:pt x="1382" y="1617"/>
                      <a:pt x="1406" y="1706"/>
                      <a:pt x="1460" y="1706"/>
                    </a:cubicBezTo>
                    <a:cubicBezTo>
                      <a:pt x="1467" y="1706"/>
                      <a:pt x="1474" y="1705"/>
                      <a:pt x="1481" y="1702"/>
                    </a:cubicBezTo>
                    <a:cubicBezTo>
                      <a:pt x="2175" y="1457"/>
                      <a:pt x="2881" y="1240"/>
                      <a:pt x="3615" y="1118"/>
                    </a:cubicBezTo>
                    <a:cubicBezTo>
                      <a:pt x="3930" y="1066"/>
                      <a:pt x="4231" y="1046"/>
                      <a:pt x="4527" y="1046"/>
                    </a:cubicBezTo>
                    <a:cubicBezTo>
                      <a:pt x="4934" y="1046"/>
                      <a:pt x="5332" y="1084"/>
                      <a:pt x="5749" y="1131"/>
                    </a:cubicBezTo>
                    <a:cubicBezTo>
                      <a:pt x="5763" y="1145"/>
                      <a:pt x="5790" y="1145"/>
                      <a:pt x="5804" y="1145"/>
                    </a:cubicBezTo>
                    <a:cubicBezTo>
                      <a:pt x="5858" y="1145"/>
                      <a:pt x="5899" y="1158"/>
                      <a:pt x="5953" y="1158"/>
                    </a:cubicBezTo>
                    <a:cubicBezTo>
                      <a:pt x="5958" y="1159"/>
                      <a:pt x="5962" y="1159"/>
                      <a:pt x="5965" y="1159"/>
                    </a:cubicBezTo>
                    <a:cubicBezTo>
                      <a:pt x="6035" y="1159"/>
                      <a:pt x="6031" y="1048"/>
                      <a:pt x="5967" y="1022"/>
                    </a:cubicBezTo>
                    <a:cubicBezTo>
                      <a:pt x="5912" y="995"/>
                      <a:pt x="5858" y="982"/>
                      <a:pt x="5790" y="968"/>
                    </a:cubicBezTo>
                    <a:cubicBezTo>
                      <a:pt x="5545" y="628"/>
                      <a:pt x="5124" y="574"/>
                      <a:pt x="4716" y="506"/>
                    </a:cubicBezTo>
                    <a:cubicBezTo>
                      <a:pt x="4345" y="449"/>
                      <a:pt x="3973" y="417"/>
                      <a:pt x="3602" y="4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9"/>
              <p:cNvSpPr/>
              <p:nvPr/>
            </p:nvSpPr>
            <p:spPr>
              <a:xfrm>
                <a:off x="1527198" y="3555632"/>
                <a:ext cx="368711" cy="45187"/>
              </a:xfrm>
              <a:custGeom>
                <a:avLst/>
                <a:gdLst/>
                <a:ahLst/>
                <a:cxnLst/>
                <a:rect l="l" t="t" r="r" b="b"/>
                <a:pathLst>
                  <a:path w="10770" h="1320" extrusionOk="0">
                    <a:moveTo>
                      <a:pt x="10650" y="0"/>
                    </a:moveTo>
                    <a:cubicBezTo>
                      <a:pt x="10646" y="0"/>
                      <a:pt x="10642" y="0"/>
                      <a:pt x="10638" y="1"/>
                    </a:cubicBezTo>
                    <a:cubicBezTo>
                      <a:pt x="9700" y="124"/>
                      <a:pt x="8803" y="708"/>
                      <a:pt x="7879" y="953"/>
                    </a:cubicBezTo>
                    <a:cubicBezTo>
                      <a:pt x="7489" y="1055"/>
                      <a:pt x="7127" y="1105"/>
                      <a:pt x="6778" y="1105"/>
                    </a:cubicBezTo>
                    <a:cubicBezTo>
                      <a:pt x="6152" y="1105"/>
                      <a:pt x="5566" y="945"/>
                      <a:pt x="4930" y="640"/>
                    </a:cubicBezTo>
                    <a:cubicBezTo>
                      <a:pt x="4137" y="271"/>
                      <a:pt x="3345" y="134"/>
                      <a:pt x="2546" y="134"/>
                    </a:cubicBezTo>
                    <a:cubicBezTo>
                      <a:pt x="1728" y="134"/>
                      <a:pt x="903" y="278"/>
                      <a:pt x="64" y="463"/>
                    </a:cubicBezTo>
                    <a:cubicBezTo>
                      <a:pt x="1" y="476"/>
                      <a:pt x="19" y="546"/>
                      <a:pt x="65" y="546"/>
                    </a:cubicBezTo>
                    <a:cubicBezTo>
                      <a:pt x="69" y="546"/>
                      <a:pt x="73" y="546"/>
                      <a:pt x="77" y="545"/>
                    </a:cubicBezTo>
                    <a:cubicBezTo>
                      <a:pt x="887" y="403"/>
                      <a:pt x="1715" y="243"/>
                      <a:pt x="2539" y="243"/>
                    </a:cubicBezTo>
                    <a:cubicBezTo>
                      <a:pt x="2738" y="243"/>
                      <a:pt x="2937" y="252"/>
                      <a:pt x="3135" y="273"/>
                    </a:cubicBezTo>
                    <a:cubicBezTo>
                      <a:pt x="4128" y="368"/>
                      <a:pt x="4875" y="953"/>
                      <a:pt x="5813" y="1211"/>
                    </a:cubicBezTo>
                    <a:cubicBezTo>
                      <a:pt x="6090" y="1287"/>
                      <a:pt x="6375" y="1319"/>
                      <a:pt x="6662" y="1319"/>
                    </a:cubicBezTo>
                    <a:cubicBezTo>
                      <a:pt x="7148" y="1319"/>
                      <a:pt x="7640" y="1225"/>
                      <a:pt x="8110" y="1089"/>
                    </a:cubicBezTo>
                    <a:cubicBezTo>
                      <a:pt x="8966" y="844"/>
                      <a:pt x="9891" y="518"/>
                      <a:pt x="10693" y="124"/>
                    </a:cubicBezTo>
                    <a:cubicBezTo>
                      <a:pt x="10769" y="98"/>
                      <a:pt x="10714" y="0"/>
                      <a:pt x="106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9"/>
              <p:cNvSpPr/>
              <p:nvPr/>
            </p:nvSpPr>
            <p:spPr>
              <a:xfrm>
                <a:off x="1767143" y="3570250"/>
                <a:ext cx="153476" cy="96501"/>
              </a:xfrm>
              <a:custGeom>
                <a:avLst/>
                <a:gdLst/>
                <a:ahLst/>
                <a:cxnLst/>
                <a:rect l="l" t="t" r="r" b="b"/>
                <a:pathLst>
                  <a:path w="4483" h="2819" extrusionOk="0">
                    <a:moveTo>
                      <a:pt x="4383" y="0"/>
                    </a:moveTo>
                    <a:cubicBezTo>
                      <a:pt x="4370" y="0"/>
                      <a:pt x="4358" y="7"/>
                      <a:pt x="4350" y="23"/>
                    </a:cubicBezTo>
                    <a:cubicBezTo>
                      <a:pt x="3697" y="988"/>
                      <a:pt x="2460" y="811"/>
                      <a:pt x="1468" y="947"/>
                    </a:cubicBezTo>
                    <a:cubicBezTo>
                      <a:pt x="1047" y="1015"/>
                      <a:pt x="95" y="1205"/>
                      <a:pt x="122" y="1803"/>
                    </a:cubicBezTo>
                    <a:cubicBezTo>
                      <a:pt x="163" y="2483"/>
                      <a:pt x="1319" y="2700"/>
                      <a:pt x="1808" y="2768"/>
                    </a:cubicBezTo>
                    <a:cubicBezTo>
                      <a:pt x="2060" y="2801"/>
                      <a:pt x="2327" y="2818"/>
                      <a:pt x="2599" y="2818"/>
                    </a:cubicBezTo>
                    <a:cubicBezTo>
                      <a:pt x="3222" y="2818"/>
                      <a:pt x="3869" y="2731"/>
                      <a:pt x="4418" y="2551"/>
                    </a:cubicBezTo>
                    <a:cubicBezTo>
                      <a:pt x="4482" y="2525"/>
                      <a:pt x="4473" y="2414"/>
                      <a:pt x="4403" y="2414"/>
                    </a:cubicBezTo>
                    <a:cubicBezTo>
                      <a:pt x="4399" y="2414"/>
                      <a:pt x="4395" y="2414"/>
                      <a:pt x="4390" y="2415"/>
                    </a:cubicBezTo>
                    <a:cubicBezTo>
                      <a:pt x="3719" y="2427"/>
                      <a:pt x="3059" y="2610"/>
                      <a:pt x="2369" y="2610"/>
                    </a:cubicBezTo>
                    <a:cubicBezTo>
                      <a:pt x="2305" y="2610"/>
                      <a:pt x="2240" y="2609"/>
                      <a:pt x="2175" y="2605"/>
                    </a:cubicBezTo>
                    <a:cubicBezTo>
                      <a:pt x="1794" y="2592"/>
                      <a:pt x="1400" y="2524"/>
                      <a:pt x="1033" y="2401"/>
                    </a:cubicBezTo>
                    <a:cubicBezTo>
                      <a:pt x="748" y="2293"/>
                      <a:pt x="0" y="2021"/>
                      <a:pt x="544" y="1464"/>
                    </a:cubicBezTo>
                    <a:cubicBezTo>
                      <a:pt x="666" y="1328"/>
                      <a:pt x="992" y="1260"/>
                      <a:pt x="1169" y="1219"/>
                    </a:cubicBezTo>
                    <a:cubicBezTo>
                      <a:pt x="2297" y="933"/>
                      <a:pt x="3765" y="1287"/>
                      <a:pt x="4431" y="77"/>
                    </a:cubicBezTo>
                    <a:cubicBezTo>
                      <a:pt x="4450" y="39"/>
                      <a:pt x="4415" y="0"/>
                      <a:pt x="43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9"/>
              <p:cNvSpPr/>
              <p:nvPr/>
            </p:nvSpPr>
            <p:spPr>
              <a:xfrm>
                <a:off x="1802951" y="3591715"/>
                <a:ext cx="122287" cy="57066"/>
              </a:xfrm>
              <a:custGeom>
                <a:avLst/>
                <a:gdLst/>
                <a:ahLst/>
                <a:cxnLst/>
                <a:rect l="l" t="t" r="r" b="b"/>
                <a:pathLst>
                  <a:path w="3572" h="1667" extrusionOk="0">
                    <a:moveTo>
                      <a:pt x="3476" y="0"/>
                    </a:moveTo>
                    <a:cubicBezTo>
                      <a:pt x="3469" y="0"/>
                      <a:pt x="3461" y="2"/>
                      <a:pt x="3453" y="7"/>
                    </a:cubicBezTo>
                    <a:cubicBezTo>
                      <a:pt x="2787" y="524"/>
                      <a:pt x="1944" y="592"/>
                      <a:pt x="1129" y="741"/>
                    </a:cubicBezTo>
                    <a:cubicBezTo>
                      <a:pt x="911" y="782"/>
                      <a:pt x="1" y="850"/>
                      <a:pt x="28" y="1217"/>
                    </a:cubicBezTo>
                    <a:cubicBezTo>
                      <a:pt x="55" y="1557"/>
                      <a:pt x="871" y="1638"/>
                      <a:pt x="1102" y="1652"/>
                    </a:cubicBezTo>
                    <a:cubicBezTo>
                      <a:pt x="1214" y="1662"/>
                      <a:pt x="1327" y="1666"/>
                      <a:pt x="1439" y="1666"/>
                    </a:cubicBezTo>
                    <a:cubicBezTo>
                      <a:pt x="2134" y="1666"/>
                      <a:pt x="2839" y="1497"/>
                      <a:pt x="3494" y="1299"/>
                    </a:cubicBezTo>
                    <a:cubicBezTo>
                      <a:pt x="3571" y="1273"/>
                      <a:pt x="3551" y="1162"/>
                      <a:pt x="3479" y="1162"/>
                    </a:cubicBezTo>
                    <a:cubicBezTo>
                      <a:pt x="3475" y="1162"/>
                      <a:pt x="3471" y="1162"/>
                      <a:pt x="3467" y="1163"/>
                    </a:cubicBezTo>
                    <a:cubicBezTo>
                      <a:pt x="2842" y="1299"/>
                      <a:pt x="2243" y="1489"/>
                      <a:pt x="1605" y="1530"/>
                    </a:cubicBezTo>
                    <a:cubicBezTo>
                      <a:pt x="1485" y="1540"/>
                      <a:pt x="1360" y="1546"/>
                      <a:pt x="1234" y="1546"/>
                    </a:cubicBezTo>
                    <a:cubicBezTo>
                      <a:pt x="1015" y="1546"/>
                      <a:pt x="792" y="1527"/>
                      <a:pt x="585" y="1475"/>
                    </a:cubicBezTo>
                    <a:cubicBezTo>
                      <a:pt x="368" y="1407"/>
                      <a:pt x="191" y="1258"/>
                      <a:pt x="422" y="1040"/>
                    </a:cubicBezTo>
                    <a:cubicBezTo>
                      <a:pt x="517" y="945"/>
                      <a:pt x="776" y="932"/>
                      <a:pt x="884" y="905"/>
                    </a:cubicBezTo>
                    <a:cubicBezTo>
                      <a:pt x="1809" y="701"/>
                      <a:pt x="2746" y="687"/>
                      <a:pt x="3508" y="62"/>
                    </a:cubicBezTo>
                    <a:cubicBezTo>
                      <a:pt x="3530" y="40"/>
                      <a:pt x="3507" y="0"/>
                      <a:pt x="3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9"/>
              <p:cNvSpPr/>
              <p:nvPr/>
            </p:nvSpPr>
            <p:spPr>
              <a:xfrm>
                <a:off x="1747287" y="3670281"/>
                <a:ext cx="179254" cy="28105"/>
              </a:xfrm>
              <a:custGeom>
                <a:avLst/>
                <a:gdLst/>
                <a:ahLst/>
                <a:cxnLst/>
                <a:rect l="l" t="t" r="r" b="b"/>
                <a:pathLst>
                  <a:path w="5236" h="821" extrusionOk="0">
                    <a:moveTo>
                      <a:pt x="5207" y="0"/>
                    </a:moveTo>
                    <a:cubicBezTo>
                      <a:pt x="5201" y="0"/>
                      <a:pt x="5194" y="3"/>
                      <a:pt x="5188" y="10"/>
                    </a:cubicBezTo>
                    <a:cubicBezTo>
                      <a:pt x="4594" y="409"/>
                      <a:pt x="3775" y="600"/>
                      <a:pt x="3013" y="600"/>
                    </a:cubicBezTo>
                    <a:cubicBezTo>
                      <a:pt x="2764" y="600"/>
                      <a:pt x="2520" y="580"/>
                      <a:pt x="2293" y="540"/>
                    </a:cubicBezTo>
                    <a:cubicBezTo>
                      <a:pt x="1810" y="448"/>
                      <a:pt x="1290" y="266"/>
                      <a:pt x="791" y="266"/>
                    </a:cubicBezTo>
                    <a:cubicBezTo>
                      <a:pt x="546" y="266"/>
                      <a:pt x="306" y="310"/>
                      <a:pt x="77" y="431"/>
                    </a:cubicBezTo>
                    <a:cubicBezTo>
                      <a:pt x="0" y="456"/>
                      <a:pt x="44" y="554"/>
                      <a:pt x="118" y="554"/>
                    </a:cubicBezTo>
                    <a:cubicBezTo>
                      <a:pt x="122" y="554"/>
                      <a:pt x="127" y="554"/>
                      <a:pt x="132" y="553"/>
                    </a:cubicBezTo>
                    <a:cubicBezTo>
                      <a:pt x="295" y="524"/>
                      <a:pt x="455" y="512"/>
                      <a:pt x="614" y="512"/>
                    </a:cubicBezTo>
                    <a:cubicBezTo>
                      <a:pt x="1409" y="512"/>
                      <a:pt x="2154" y="820"/>
                      <a:pt x="2962" y="820"/>
                    </a:cubicBezTo>
                    <a:cubicBezTo>
                      <a:pt x="3037" y="820"/>
                      <a:pt x="3113" y="817"/>
                      <a:pt x="3190" y="811"/>
                    </a:cubicBezTo>
                    <a:cubicBezTo>
                      <a:pt x="3897" y="757"/>
                      <a:pt x="4739" y="621"/>
                      <a:pt x="5215" y="37"/>
                    </a:cubicBezTo>
                    <a:cubicBezTo>
                      <a:pt x="5236" y="26"/>
                      <a:pt x="5225" y="0"/>
                      <a:pt x="52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9"/>
              <p:cNvSpPr/>
              <p:nvPr/>
            </p:nvSpPr>
            <p:spPr>
              <a:xfrm>
                <a:off x="1756564" y="3701571"/>
                <a:ext cx="103664" cy="57476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1679" extrusionOk="0">
                    <a:moveTo>
                      <a:pt x="841" y="0"/>
                    </a:moveTo>
                    <a:cubicBezTo>
                      <a:pt x="580" y="0"/>
                      <a:pt x="317" y="21"/>
                      <a:pt x="51" y="61"/>
                    </a:cubicBezTo>
                    <a:cubicBezTo>
                      <a:pt x="0" y="73"/>
                      <a:pt x="9" y="157"/>
                      <a:pt x="54" y="157"/>
                    </a:cubicBezTo>
                    <a:cubicBezTo>
                      <a:pt x="57" y="157"/>
                      <a:pt x="61" y="157"/>
                      <a:pt x="64" y="156"/>
                    </a:cubicBezTo>
                    <a:cubicBezTo>
                      <a:pt x="254" y="138"/>
                      <a:pt x="442" y="128"/>
                      <a:pt x="629" y="128"/>
                    </a:cubicBezTo>
                    <a:cubicBezTo>
                      <a:pt x="870" y="128"/>
                      <a:pt x="1111" y="145"/>
                      <a:pt x="1356" y="183"/>
                    </a:cubicBezTo>
                    <a:cubicBezTo>
                      <a:pt x="1587" y="210"/>
                      <a:pt x="3028" y="441"/>
                      <a:pt x="2633" y="958"/>
                    </a:cubicBezTo>
                    <a:cubicBezTo>
                      <a:pt x="2470" y="1189"/>
                      <a:pt x="1750" y="1270"/>
                      <a:pt x="1492" y="1325"/>
                    </a:cubicBezTo>
                    <a:cubicBezTo>
                      <a:pt x="1084" y="1406"/>
                      <a:pt x="663" y="1447"/>
                      <a:pt x="255" y="1542"/>
                    </a:cubicBezTo>
                    <a:cubicBezTo>
                      <a:pt x="177" y="1555"/>
                      <a:pt x="186" y="1679"/>
                      <a:pt x="257" y="1679"/>
                    </a:cubicBezTo>
                    <a:cubicBezTo>
                      <a:pt x="261" y="1679"/>
                      <a:pt x="265" y="1679"/>
                      <a:pt x="268" y="1678"/>
                    </a:cubicBezTo>
                    <a:cubicBezTo>
                      <a:pt x="934" y="1637"/>
                      <a:pt x="1614" y="1515"/>
                      <a:pt x="2239" y="1297"/>
                    </a:cubicBezTo>
                    <a:cubicBezTo>
                      <a:pt x="2484" y="1216"/>
                      <a:pt x="3000" y="1080"/>
                      <a:pt x="2960" y="713"/>
                    </a:cubicBezTo>
                    <a:cubicBezTo>
                      <a:pt x="2905" y="346"/>
                      <a:pt x="2198" y="210"/>
                      <a:pt x="1927" y="129"/>
                    </a:cubicBezTo>
                    <a:cubicBezTo>
                      <a:pt x="1569" y="41"/>
                      <a:pt x="1207" y="0"/>
                      <a:pt x="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9"/>
              <p:cNvSpPr/>
              <p:nvPr/>
            </p:nvSpPr>
            <p:spPr>
              <a:xfrm>
                <a:off x="1756667" y="3715264"/>
                <a:ext cx="60767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899" extrusionOk="0">
                    <a:moveTo>
                      <a:pt x="946" y="0"/>
                    </a:moveTo>
                    <a:cubicBezTo>
                      <a:pt x="652" y="0"/>
                      <a:pt x="359" y="52"/>
                      <a:pt x="75" y="136"/>
                    </a:cubicBezTo>
                    <a:cubicBezTo>
                      <a:pt x="1" y="161"/>
                      <a:pt x="17" y="276"/>
                      <a:pt x="82" y="276"/>
                    </a:cubicBezTo>
                    <a:cubicBezTo>
                      <a:pt x="88" y="276"/>
                      <a:pt x="95" y="275"/>
                      <a:pt x="102" y="272"/>
                    </a:cubicBezTo>
                    <a:cubicBezTo>
                      <a:pt x="320" y="204"/>
                      <a:pt x="551" y="163"/>
                      <a:pt x="768" y="150"/>
                    </a:cubicBezTo>
                    <a:cubicBezTo>
                      <a:pt x="808" y="150"/>
                      <a:pt x="899" y="146"/>
                      <a:pt x="1002" y="146"/>
                    </a:cubicBezTo>
                    <a:cubicBezTo>
                      <a:pt x="1182" y="146"/>
                      <a:pt x="1395" y="157"/>
                      <a:pt x="1421" y="218"/>
                    </a:cubicBezTo>
                    <a:cubicBezTo>
                      <a:pt x="1394" y="313"/>
                      <a:pt x="1366" y="408"/>
                      <a:pt x="1326" y="503"/>
                    </a:cubicBezTo>
                    <a:cubicBezTo>
                      <a:pt x="1271" y="517"/>
                      <a:pt x="1217" y="530"/>
                      <a:pt x="1162" y="544"/>
                    </a:cubicBezTo>
                    <a:cubicBezTo>
                      <a:pt x="1067" y="558"/>
                      <a:pt x="972" y="585"/>
                      <a:pt x="863" y="598"/>
                    </a:cubicBezTo>
                    <a:cubicBezTo>
                      <a:pt x="646" y="653"/>
                      <a:pt x="401" y="694"/>
                      <a:pt x="184" y="775"/>
                    </a:cubicBezTo>
                    <a:cubicBezTo>
                      <a:pt x="120" y="801"/>
                      <a:pt x="128" y="899"/>
                      <a:pt x="186" y="899"/>
                    </a:cubicBezTo>
                    <a:cubicBezTo>
                      <a:pt x="190" y="899"/>
                      <a:pt x="193" y="898"/>
                      <a:pt x="197" y="897"/>
                    </a:cubicBezTo>
                    <a:cubicBezTo>
                      <a:pt x="592" y="857"/>
                      <a:pt x="999" y="762"/>
                      <a:pt x="1366" y="653"/>
                    </a:cubicBezTo>
                    <a:cubicBezTo>
                      <a:pt x="1543" y="612"/>
                      <a:pt x="1774" y="517"/>
                      <a:pt x="1720" y="286"/>
                    </a:cubicBezTo>
                    <a:cubicBezTo>
                      <a:pt x="1665" y="68"/>
                      <a:pt x="1394" y="41"/>
                      <a:pt x="1203" y="14"/>
                    </a:cubicBezTo>
                    <a:cubicBezTo>
                      <a:pt x="1118" y="5"/>
                      <a:pt x="1032" y="0"/>
                      <a:pt x="9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9"/>
              <p:cNvSpPr/>
              <p:nvPr/>
            </p:nvSpPr>
            <p:spPr>
              <a:xfrm>
                <a:off x="1769094" y="3730190"/>
                <a:ext cx="156283" cy="44365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1296" extrusionOk="0">
                    <a:moveTo>
                      <a:pt x="4161" y="1"/>
                    </a:moveTo>
                    <a:cubicBezTo>
                      <a:pt x="3714" y="1"/>
                      <a:pt x="3261" y="266"/>
                      <a:pt x="2865" y="448"/>
                    </a:cubicBezTo>
                    <a:cubicBezTo>
                      <a:pt x="2290" y="720"/>
                      <a:pt x="1476" y="1165"/>
                      <a:pt x="750" y="1165"/>
                    </a:cubicBezTo>
                    <a:cubicBezTo>
                      <a:pt x="497" y="1165"/>
                      <a:pt x="256" y="1111"/>
                      <a:pt x="38" y="978"/>
                    </a:cubicBezTo>
                    <a:cubicBezTo>
                      <a:pt x="36" y="975"/>
                      <a:pt x="33" y="974"/>
                      <a:pt x="29" y="974"/>
                    </a:cubicBezTo>
                    <a:cubicBezTo>
                      <a:pt x="16" y="974"/>
                      <a:pt x="0" y="994"/>
                      <a:pt x="11" y="1005"/>
                    </a:cubicBezTo>
                    <a:cubicBezTo>
                      <a:pt x="274" y="1218"/>
                      <a:pt x="549" y="1296"/>
                      <a:pt x="831" y="1296"/>
                    </a:cubicBezTo>
                    <a:cubicBezTo>
                      <a:pt x="1159" y="1296"/>
                      <a:pt x="1496" y="1190"/>
                      <a:pt x="1832" y="1073"/>
                    </a:cubicBezTo>
                    <a:cubicBezTo>
                      <a:pt x="2757" y="747"/>
                      <a:pt x="3532" y="176"/>
                      <a:pt x="4524" y="149"/>
                    </a:cubicBezTo>
                    <a:cubicBezTo>
                      <a:pt x="4565" y="135"/>
                      <a:pt x="4565" y="81"/>
                      <a:pt x="4524" y="67"/>
                    </a:cubicBezTo>
                    <a:cubicBezTo>
                      <a:pt x="4404" y="21"/>
                      <a:pt x="4283" y="1"/>
                      <a:pt x="41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9"/>
              <p:cNvSpPr/>
              <p:nvPr/>
            </p:nvSpPr>
            <p:spPr>
              <a:xfrm>
                <a:off x="1871282" y="3687227"/>
                <a:ext cx="53407" cy="36766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1074" extrusionOk="0">
                    <a:moveTo>
                      <a:pt x="1463" y="1"/>
                    </a:moveTo>
                    <a:cubicBezTo>
                      <a:pt x="1457" y="1"/>
                      <a:pt x="1450" y="2"/>
                      <a:pt x="1444" y="4"/>
                    </a:cubicBezTo>
                    <a:cubicBezTo>
                      <a:pt x="1117" y="113"/>
                      <a:pt x="791" y="235"/>
                      <a:pt x="492" y="384"/>
                    </a:cubicBezTo>
                    <a:cubicBezTo>
                      <a:pt x="329" y="466"/>
                      <a:pt x="57" y="588"/>
                      <a:pt x="30" y="806"/>
                    </a:cubicBezTo>
                    <a:cubicBezTo>
                      <a:pt x="1" y="1010"/>
                      <a:pt x="207" y="1074"/>
                      <a:pt x="468" y="1074"/>
                    </a:cubicBezTo>
                    <a:cubicBezTo>
                      <a:pt x="815" y="1074"/>
                      <a:pt x="1259" y="961"/>
                      <a:pt x="1376" y="915"/>
                    </a:cubicBezTo>
                    <a:cubicBezTo>
                      <a:pt x="1466" y="876"/>
                      <a:pt x="1446" y="750"/>
                      <a:pt x="1350" y="750"/>
                    </a:cubicBezTo>
                    <a:cubicBezTo>
                      <a:pt x="1345" y="750"/>
                      <a:pt x="1340" y="751"/>
                      <a:pt x="1335" y="751"/>
                    </a:cubicBezTo>
                    <a:cubicBezTo>
                      <a:pt x="1117" y="792"/>
                      <a:pt x="900" y="847"/>
                      <a:pt x="682" y="874"/>
                    </a:cubicBezTo>
                    <a:cubicBezTo>
                      <a:pt x="617" y="874"/>
                      <a:pt x="517" y="891"/>
                      <a:pt x="445" y="891"/>
                    </a:cubicBezTo>
                    <a:cubicBezTo>
                      <a:pt x="427" y="891"/>
                      <a:pt x="411" y="890"/>
                      <a:pt x="397" y="887"/>
                    </a:cubicBezTo>
                    <a:cubicBezTo>
                      <a:pt x="371" y="894"/>
                      <a:pt x="350" y="897"/>
                      <a:pt x="333" y="897"/>
                    </a:cubicBezTo>
                    <a:cubicBezTo>
                      <a:pt x="278" y="897"/>
                      <a:pt x="267" y="862"/>
                      <a:pt x="288" y="779"/>
                    </a:cubicBezTo>
                    <a:cubicBezTo>
                      <a:pt x="234" y="683"/>
                      <a:pt x="275" y="615"/>
                      <a:pt x="370" y="588"/>
                    </a:cubicBezTo>
                    <a:cubicBezTo>
                      <a:pt x="696" y="357"/>
                      <a:pt x="1104" y="221"/>
                      <a:pt x="1484" y="153"/>
                    </a:cubicBezTo>
                    <a:cubicBezTo>
                      <a:pt x="1559" y="128"/>
                      <a:pt x="1531" y="1"/>
                      <a:pt x="14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9"/>
              <p:cNvSpPr/>
              <p:nvPr/>
            </p:nvSpPr>
            <p:spPr>
              <a:xfrm>
                <a:off x="1596830" y="3593358"/>
                <a:ext cx="167101" cy="22206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6487" extrusionOk="0">
                    <a:moveTo>
                      <a:pt x="2053" y="0"/>
                    </a:moveTo>
                    <a:cubicBezTo>
                      <a:pt x="2039" y="0"/>
                      <a:pt x="2026" y="41"/>
                      <a:pt x="2053" y="41"/>
                    </a:cubicBezTo>
                    <a:cubicBezTo>
                      <a:pt x="2637" y="136"/>
                      <a:pt x="3263" y="272"/>
                      <a:pt x="3793" y="544"/>
                    </a:cubicBezTo>
                    <a:cubicBezTo>
                      <a:pt x="4064" y="693"/>
                      <a:pt x="4377" y="897"/>
                      <a:pt x="4486" y="1224"/>
                    </a:cubicBezTo>
                    <a:cubicBezTo>
                      <a:pt x="4595" y="1631"/>
                      <a:pt x="4350" y="1944"/>
                      <a:pt x="4132" y="2243"/>
                    </a:cubicBezTo>
                    <a:cubicBezTo>
                      <a:pt x="4119" y="2229"/>
                      <a:pt x="4119" y="2229"/>
                      <a:pt x="4119" y="2229"/>
                    </a:cubicBezTo>
                    <a:cubicBezTo>
                      <a:pt x="4119" y="2174"/>
                      <a:pt x="4068" y="2137"/>
                      <a:pt x="4024" y="2137"/>
                    </a:cubicBezTo>
                    <a:cubicBezTo>
                      <a:pt x="3991" y="2137"/>
                      <a:pt x="3961" y="2157"/>
                      <a:pt x="3956" y="2202"/>
                    </a:cubicBezTo>
                    <a:cubicBezTo>
                      <a:pt x="3806" y="3262"/>
                      <a:pt x="3616" y="4214"/>
                      <a:pt x="2977" y="5111"/>
                    </a:cubicBezTo>
                    <a:cubicBezTo>
                      <a:pt x="2651" y="5573"/>
                      <a:pt x="2175" y="6076"/>
                      <a:pt x="1604" y="6212"/>
                    </a:cubicBezTo>
                    <a:cubicBezTo>
                      <a:pt x="1502" y="6236"/>
                      <a:pt x="1409" y="6247"/>
                      <a:pt x="1325" y="6247"/>
                    </a:cubicBezTo>
                    <a:cubicBezTo>
                      <a:pt x="506" y="6247"/>
                      <a:pt x="532" y="5184"/>
                      <a:pt x="816" y="4567"/>
                    </a:cubicBezTo>
                    <a:cubicBezTo>
                      <a:pt x="1400" y="3290"/>
                      <a:pt x="3330" y="1767"/>
                      <a:pt x="2094" y="258"/>
                    </a:cubicBezTo>
                    <a:cubicBezTo>
                      <a:pt x="2080" y="242"/>
                      <a:pt x="2065" y="235"/>
                      <a:pt x="2050" y="235"/>
                    </a:cubicBezTo>
                    <a:cubicBezTo>
                      <a:pt x="2002" y="235"/>
                      <a:pt x="1957" y="302"/>
                      <a:pt x="1998" y="354"/>
                    </a:cubicBezTo>
                    <a:cubicBezTo>
                      <a:pt x="2991" y="1631"/>
                      <a:pt x="1536" y="2977"/>
                      <a:pt x="884" y="4010"/>
                    </a:cubicBezTo>
                    <a:cubicBezTo>
                      <a:pt x="490" y="4635"/>
                      <a:pt x="0" y="5831"/>
                      <a:pt x="843" y="6348"/>
                    </a:cubicBezTo>
                    <a:cubicBezTo>
                      <a:pt x="1006" y="6444"/>
                      <a:pt x="1175" y="6486"/>
                      <a:pt x="1345" y="6486"/>
                    </a:cubicBezTo>
                    <a:cubicBezTo>
                      <a:pt x="2012" y="6486"/>
                      <a:pt x="2690" y="5846"/>
                      <a:pt x="3059" y="5369"/>
                    </a:cubicBezTo>
                    <a:cubicBezTo>
                      <a:pt x="3684" y="4567"/>
                      <a:pt x="4160" y="3439"/>
                      <a:pt x="4132" y="2406"/>
                    </a:cubicBezTo>
                    <a:lnTo>
                      <a:pt x="4132" y="2406"/>
                    </a:lnTo>
                    <a:cubicBezTo>
                      <a:pt x="4144" y="2412"/>
                      <a:pt x="4160" y="2415"/>
                      <a:pt x="4176" y="2415"/>
                    </a:cubicBezTo>
                    <a:cubicBezTo>
                      <a:pt x="4200" y="2415"/>
                      <a:pt x="4225" y="2408"/>
                      <a:pt x="4241" y="2392"/>
                    </a:cubicBezTo>
                    <a:cubicBezTo>
                      <a:pt x="4676" y="1930"/>
                      <a:pt x="4880" y="1305"/>
                      <a:pt x="4404" y="789"/>
                    </a:cubicBezTo>
                    <a:cubicBezTo>
                      <a:pt x="3861" y="191"/>
                      <a:pt x="2814" y="68"/>
                      <a:pt x="20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9"/>
              <p:cNvSpPr/>
              <p:nvPr/>
            </p:nvSpPr>
            <p:spPr>
              <a:xfrm>
                <a:off x="1651022" y="3537078"/>
                <a:ext cx="199932" cy="37724"/>
              </a:xfrm>
              <a:custGeom>
                <a:avLst/>
                <a:gdLst/>
                <a:ahLst/>
                <a:cxnLst/>
                <a:rect l="l" t="t" r="r" b="b"/>
                <a:pathLst>
                  <a:path w="5840" h="1102" extrusionOk="0">
                    <a:moveTo>
                      <a:pt x="5702" y="1"/>
                    </a:moveTo>
                    <a:cubicBezTo>
                      <a:pt x="5689" y="1"/>
                      <a:pt x="5675" y="4"/>
                      <a:pt x="5662" y="13"/>
                    </a:cubicBezTo>
                    <a:cubicBezTo>
                      <a:pt x="4802" y="623"/>
                      <a:pt x="3850" y="905"/>
                      <a:pt x="2889" y="905"/>
                    </a:cubicBezTo>
                    <a:cubicBezTo>
                      <a:pt x="1923" y="905"/>
                      <a:pt x="948" y="620"/>
                      <a:pt x="48" y="95"/>
                    </a:cubicBezTo>
                    <a:cubicBezTo>
                      <a:pt x="42" y="88"/>
                      <a:pt x="36" y="86"/>
                      <a:pt x="30" y="86"/>
                    </a:cubicBezTo>
                    <a:cubicBezTo>
                      <a:pt x="12" y="86"/>
                      <a:pt x="0" y="115"/>
                      <a:pt x="21" y="135"/>
                    </a:cubicBezTo>
                    <a:cubicBezTo>
                      <a:pt x="932" y="736"/>
                      <a:pt x="2028" y="1101"/>
                      <a:pt x="3105" y="1101"/>
                    </a:cubicBezTo>
                    <a:cubicBezTo>
                      <a:pt x="4054" y="1101"/>
                      <a:pt x="4988" y="818"/>
                      <a:pt x="5771" y="163"/>
                    </a:cubicBezTo>
                    <a:cubicBezTo>
                      <a:pt x="5839" y="106"/>
                      <a:pt x="5774" y="1"/>
                      <a:pt x="5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9"/>
              <p:cNvSpPr/>
              <p:nvPr/>
            </p:nvSpPr>
            <p:spPr>
              <a:xfrm>
                <a:off x="1689637" y="3530060"/>
                <a:ext cx="120199" cy="32932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962" extrusionOk="0">
                    <a:moveTo>
                      <a:pt x="82" y="0"/>
                    </a:moveTo>
                    <a:cubicBezTo>
                      <a:pt x="42" y="0"/>
                      <a:pt x="1" y="41"/>
                      <a:pt x="21" y="82"/>
                    </a:cubicBezTo>
                    <a:cubicBezTo>
                      <a:pt x="439" y="669"/>
                      <a:pt x="1114" y="962"/>
                      <a:pt x="1794" y="962"/>
                    </a:cubicBezTo>
                    <a:cubicBezTo>
                      <a:pt x="2420" y="962"/>
                      <a:pt x="3051" y="714"/>
                      <a:pt x="3487" y="218"/>
                    </a:cubicBezTo>
                    <a:cubicBezTo>
                      <a:pt x="3510" y="172"/>
                      <a:pt x="3485" y="117"/>
                      <a:pt x="3444" y="117"/>
                    </a:cubicBezTo>
                    <a:cubicBezTo>
                      <a:pt x="3436" y="117"/>
                      <a:pt x="3428" y="119"/>
                      <a:pt x="3419" y="123"/>
                    </a:cubicBezTo>
                    <a:cubicBezTo>
                      <a:pt x="2903" y="449"/>
                      <a:pt x="2427" y="762"/>
                      <a:pt x="1788" y="789"/>
                    </a:cubicBezTo>
                    <a:cubicBezTo>
                      <a:pt x="1749" y="791"/>
                      <a:pt x="1709" y="793"/>
                      <a:pt x="1670" y="793"/>
                    </a:cubicBezTo>
                    <a:cubicBezTo>
                      <a:pt x="1061" y="793"/>
                      <a:pt x="487" y="499"/>
                      <a:pt x="117" y="14"/>
                    </a:cubicBezTo>
                    <a:cubicBezTo>
                      <a:pt x="107" y="4"/>
                      <a:pt x="94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9"/>
              <p:cNvSpPr/>
              <p:nvPr/>
            </p:nvSpPr>
            <p:spPr>
              <a:xfrm>
                <a:off x="1499845" y="3528690"/>
                <a:ext cx="117974" cy="26051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761" extrusionOk="0">
                    <a:moveTo>
                      <a:pt x="3334" y="1"/>
                    </a:moveTo>
                    <a:cubicBezTo>
                      <a:pt x="3322" y="1"/>
                      <a:pt x="3309" y="5"/>
                      <a:pt x="3296" y="13"/>
                    </a:cubicBezTo>
                    <a:cubicBezTo>
                      <a:pt x="2754" y="296"/>
                      <a:pt x="1992" y="617"/>
                      <a:pt x="1297" y="617"/>
                    </a:cubicBezTo>
                    <a:cubicBezTo>
                      <a:pt x="823" y="617"/>
                      <a:pt x="380" y="468"/>
                      <a:pt x="61" y="54"/>
                    </a:cubicBezTo>
                    <a:cubicBezTo>
                      <a:pt x="53" y="46"/>
                      <a:pt x="43" y="43"/>
                      <a:pt x="35" y="43"/>
                    </a:cubicBezTo>
                    <a:cubicBezTo>
                      <a:pt x="15" y="43"/>
                      <a:pt x="1" y="62"/>
                      <a:pt x="20" y="81"/>
                    </a:cubicBezTo>
                    <a:cubicBezTo>
                      <a:pt x="322" y="577"/>
                      <a:pt x="842" y="761"/>
                      <a:pt x="1405" y="761"/>
                    </a:cubicBezTo>
                    <a:cubicBezTo>
                      <a:pt x="2108" y="761"/>
                      <a:pt x="2879" y="474"/>
                      <a:pt x="3377" y="149"/>
                    </a:cubicBezTo>
                    <a:cubicBezTo>
                      <a:pt x="3445" y="104"/>
                      <a:pt x="3399" y="1"/>
                      <a:pt x="3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9"/>
              <p:cNvSpPr/>
              <p:nvPr/>
            </p:nvSpPr>
            <p:spPr>
              <a:xfrm>
                <a:off x="774740" y="3096832"/>
                <a:ext cx="311675" cy="279611"/>
              </a:xfrm>
              <a:custGeom>
                <a:avLst/>
                <a:gdLst/>
                <a:ahLst/>
                <a:cxnLst/>
                <a:rect l="l" t="t" r="r" b="b"/>
                <a:pathLst>
                  <a:path w="9104" h="8168" extrusionOk="0">
                    <a:moveTo>
                      <a:pt x="8500" y="0"/>
                    </a:moveTo>
                    <a:cubicBezTo>
                      <a:pt x="8489" y="0"/>
                      <a:pt x="8478" y="12"/>
                      <a:pt x="8478" y="29"/>
                    </a:cubicBezTo>
                    <a:cubicBezTo>
                      <a:pt x="8805" y="722"/>
                      <a:pt x="8710" y="1469"/>
                      <a:pt x="8247" y="2054"/>
                    </a:cubicBezTo>
                    <a:cubicBezTo>
                      <a:pt x="7948" y="2448"/>
                      <a:pt x="7445" y="2625"/>
                      <a:pt x="7160" y="3032"/>
                    </a:cubicBezTo>
                    <a:cubicBezTo>
                      <a:pt x="6929" y="3359"/>
                      <a:pt x="6888" y="3780"/>
                      <a:pt x="6739" y="4147"/>
                    </a:cubicBezTo>
                    <a:cubicBezTo>
                      <a:pt x="6535" y="4677"/>
                      <a:pt x="6113" y="4908"/>
                      <a:pt x="5706" y="5221"/>
                    </a:cubicBezTo>
                    <a:cubicBezTo>
                      <a:pt x="5692" y="5207"/>
                      <a:pt x="5678" y="5207"/>
                      <a:pt x="5665" y="5194"/>
                    </a:cubicBezTo>
                    <a:cubicBezTo>
                      <a:pt x="5557" y="5182"/>
                      <a:pt x="5448" y="5177"/>
                      <a:pt x="5338" y="5177"/>
                    </a:cubicBezTo>
                    <a:cubicBezTo>
                      <a:pt x="4371" y="5177"/>
                      <a:pt x="3302" y="5582"/>
                      <a:pt x="2484" y="6009"/>
                    </a:cubicBezTo>
                    <a:cubicBezTo>
                      <a:pt x="1492" y="6512"/>
                      <a:pt x="663" y="7232"/>
                      <a:pt x="10" y="8129"/>
                    </a:cubicBezTo>
                    <a:cubicBezTo>
                      <a:pt x="1" y="8149"/>
                      <a:pt x="12" y="8168"/>
                      <a:pt x="28" y="8168"/>
                    </a:cubicBezTo>
                    <a:cubicBezTo>
                      <a:pt x="35" y="8168"/>
                      <a:pt x="43" y="8165"/>
                      <a:pt x="51" y="8157"/>
                    </a:cubicBezTo>
                    <a:cubicBezTo>
                      <a:pt x="758" y="7341"/>
                      <a:pt x="1614" y="6648"/>
                      <a:pt x="2579" y="6159"/>
                    </a:cubicBezTo>
                    <a:cubicBezTo>
                      <a:pt x="3055" y="5928"/>
                      <a:pt x="3558" y="5724"/>
                      <a:pt x="4075" y="5588"/>
                    </a:cubicBezTo>
                    <a:cubicBezTo>
                      <a:pt x="4564" y="5465"/>
                      <a:pt x="5053" y="5438"/>
                      <a:pt x="5529" y="5357"/>
                    </a:cubicBezTo>
                    <a:lnTo>
                      <a:pt x="5529" y="5357"/>
                    </a:lnTo>
                    <a:cubicBezTo>
                      <a:pt x="5515" y="5370"/>
                      <a:pt x="5502" y="5384"/>
                      <a:pt x="5488" y="5397"/>
                    </a:cubicBezTo>
                    <a:cubicBezTo>
                      <a:pt x="5453" y="5421"/>
                      <a:pt x="5478" y="5484"/>
                      <a:pt x="5521" y="5484"/>
                    </a:cubicBezTo>
                    <a:cubicBezTo>
                      <a:pt x="5528" y="5484"/>
                      <a:pt x="5535" y="5483"/>
                      <a:pt x="5543" y="5479"/>
                    </a:cubicBezTo>
                    <a:cubicBezTo>
                      <a:pt x="6005" y="5316"/>
                      <a:pt x="6467" y="4963"/>
                      <a:pt x="6725" y="4541"/>
                    </a:cubicBezTo>
                    <a:cubicBezTo>
                      <a:pt x="6875" y="4310"/>
                      <a:pt x="6943" y="4038"/>
                      <a:pt x="7024" y="3766"/>
                    </a:cubicBezTo>
                    <a:cubicBezTo>
                      <a:pt x="7174" y="3277"/>
                      <a:pt x="7364" y="3032"/>
                      <a:pt x="7758" y="2720"/>
                    </a:cubicBezTo>
                    <a:cubicBezTo>
                      <a:pt x="8628" y="2054"/>
                      <a:pt x="9104" y="1048"/>
                      <a:pt x="8519" y="15"/>
                    </a:cubicBezTo>
                    <a:cubicBezTo>
                      <a:pt x="8514" y="5"/>
                      <a:pt x="8507" y="0"/>
                      <a:pt x="8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9"/>
              <p:cNvSpPr/>
              <p:nvPr/>
            </p:nvSpPr>
            <p:spPr>
              <a:xfrm>
                <a:off x="1654890" y="3136098"/>
                <a:ext cx="385246" cy="143503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4192" extrusionOk="0">
                    <a:moveTo>
                      <a:pt x="11162" y="0"/>
                    </a:moveTo>
                    <a:cubicBezTo>
                      <a:pt x="11130" y="0"/>
                      <a:pt x="11098" y="20"/>
                      <a:pt x="11081" y="64"/>
                    </a:cubicBezTo>
                    <a:cubicBezTo>
                      <a:pt x="10864" y="649"/>
                      <a:pt x="10469" y="1056"/>
                      <a:pt x="9858" y="1233"/>
                    </a:cubicBezTo>
                    <a:cubicBezTo>
                      <a:pt x="9355" y="1383"/>
                      <a:pt x="8838" y="1301"/>
                      <a:pt x="8349" y="1491"/>
                    </a:cubicBezTo>
                    <a:cubicBezTo>
                      <a:pt x="7411" y="1872"/>
                      <a:pt x="6922" y="2823"/>
                      <a:pt x="6093" y="3340"/>
                    </a:cubicBezTo>
                    <a:cubicBezTo>
                      <a:pt x="5679" y="3605"/>
                      <a:pt x="5190" y="3738"/>
                      <a:pt x="4698" y="3738"/>
                    </a:cubicBezTo>
                    <a:cubicBezTo>
                      <a:pt x="4560" y="3738"/>
                      <a:pt x="4422" y="3728"/>
                      <a:pt x="4285" y="3707"/>
                    </a:cubicBezTo>
                    <a:cubicBezTo>
                      <a:pt x="3714" y="3612"/>
                      <a:pt x="3252" y="3272"/>
                      <a:pt x="2695" y="3150"/>
                    </a:cubicBezTo>
                    <a:cubicBezTo>
                      <a:pt x="2558" y="3121"/>
                      <a:pt x="2423" y="3108"/>
                      <a:pt x="2291" y="3108"/>
                    </a:cubicBezTo>
                    <a:cubicBezTo>
                      <a:pt x="1472" y="3108"/>
                      <a:pt x="724" y="3606"/>
                      <a:pt x="58" y="4074"/>
                    </a:cubicBezTo>
                    <a:cubicBezTo>
                      <a:pt x="0" y="4108"/>
                      <a:pt x="40" y="4192"/>
                      <a:pt x="95" y="4192"/>
                    </a:cubicBezTo>
                    <a:cubicBezTo>
                      <a:pt x="105" y="4192"/>
                      <a:pt x="115" y="4189"/>
                      <a:pt x="126" y="4183"/>
                    </a:cubicBezTo>
                    <a:cubicBezTo>
                      <a:pt x="669" y="3816"/>
                      <a:pt x="1240" y="3435"/>
                      <a:pt x="1893" y="3326"/>
                    </a:cubicBezTo>
                    <a:cubicBezTo>
                      <a:pt x="1995" y="3308"/>
                      <a:pt x="2092" y="3300"/>
                      <a:pt x="2187" y="3300"/>
                    </a:cubicBezTo>
                    <a:cubicBezTo>
                      <a:pt x="2813" y="3300"/>
                      <a:pt x="3304" y="3650"/>
                      <a:pt x="3918" y="3816"/>
                    </a:cubicBezTo>
                    <a:cubicBezTo>
                      <a:pt x="4181" y="3891"/>
                      <a:pt x="4447" y="3928"/>
                      <a:pt x="4711" y="3928"/>
                    </a:cubicBezTo>
                    <a:cubicBezTo>
                      <a:pt x="5346" y="3928"/>
                      <a:pt x="5964" y="3712"/>
                      <a:pt x="6473" y="3299"/>
                    </a:cubicBezTo>
                    <a:cubicBezTo>
                      <a:pt x="6895" y="2973"/>
                      <a:pt x="7207" y="2538"/>
                      <a:pt x="7601" y="2184"/>
                    </a:cubicBezTo>
                    <a:cubicBezTo>
                      <a:pt x="7873" y="1940"/>
                      <a:pt x="8186" y="1709"/>
                      <a:pt x="8539" y="1586"/>
                    </a:cubicBezTo>
                    <a:cubicBezTo>
                      <a:pt x="8879" y="1478"/>
                      <a:pt x="9246" y="1505"/>
                      <a:pt x="9600" y="1450"/>
                    </a:cubicBezTo>
                    <a:cubicBezTo>
                      <a:pt x="10320" y="1342"/>
                      <a:pt x="11108" y="880"/>
                      <a:pt x="11244" y="105"/>
                    </a:cubicBezTo>
                    <a:cubicBezTo>
                      <a:pt x="11252" y="41"/>
                      <a:pt x="11208" y="0"/>
                      <a:pt x="111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9"/>
              <p:cNvSpPr/>
              <p:nvPr/>
            </p:nvSpPr>
            <p:spPr>
              <a:xfrm>
                <a:off x="1658724" y="3144759"/>
                <a:ext cx="257824" cy="109578"/>
              </a:xfrm>
              <a:custGeom>
                <a:avLst/>
                <a:gdLst/>
                <a:ahLst/>
                <a:cxnLst/>
                <a:rect l="l" t="t" r="r" b="b"/>
                <a:pathLst>
                  <a:path w="7531" h="3201" extrusionOk="0">
                    <a:moveTo>
                      <a:pt x="6598" y="0"/>
                    </a:moveTo>
                    <a:cubicBezTo>
                      <a:pt x="6539" y="0"/>
                      <a:pt x="6483" y="62"/>
                      <a:pt x="6511" y="137"/>
                    </a:cubicBezTo>
                    <a:cubicBezTo>
                      <a:pt x="6919" y="1075"/>
                      <a:pt x="6375" y="1904"/>
                      <a:pt x="5546" y="2380"/>
                    </a:cubicBezTo>
                    <a:cubicBezTo>
                      <a:pt x="5210" y="2573"/>
                      <a:pt x="4907" y="2649"/>
                      <a:pt x="4612" y="2649"/>
                    </a:cubicBezTo>
                    <a:cubicBezTo>
                      <a:pt x="4120" y="2649"/>
                      <a:pt x="3652" y="2438"/>
                      <a:pt x="3099" y="2217"/>
                    </a:cubicBezTo>
                    <a:cubicBezTo>
                      <a:pt x="2796" y="2096"/>
                      <a:pt x="2460" y="2036"/>
                      <a:pt x="2121" y="2036"/>
                    </a:cubicBezTo>
                    <a:cubicBezTo>
                      <a:pt x="1278" y="2036"/>
                      <a:pt x="417" y="2412"/>
                      <a:pt x="0" y="3168"/>
                    </a:cubicBezTo>
                    <a:cubicBezTo>
                      <a:pt x="0" y="3188"/>
                      <a:pt x="15" y="3201"/>
                      <a:pt x="28" y="3201"/>
                    </a:cubicBezTo>
                    <a:cubicBezTo>
                      <a:pt x="33" y="3201"/>
                      <a:pt x="37" y="3199"/>
                      <a:pt x="41" y="3196"/>
                    </a:cubicBezTo>
                    <a:cubicBezTo>
                      <a:pt x="536" y="2545"/>
                      <a:pt x="1302" y="2222"/>
                      <a:pt x="2074" y="2222"/>
                    </a:cubicBezTo>
                    <a:cubicBezTo>
                      <a:pt x="2447" y="2222"/>
                      <a:pt x="2822" y="2297"/>
                      <a:pt x="3167" y="2448"/>
                    </a:cubicBezTo>
                    <a:cubicBezTo>
                      <a:pt x="3648" y="2652"/>
                      <a:pt x="4098" y="2865"/>
                      <a:pt x="4586" y="2865"/>
                    </a:cubicBezTo>
                    <a:cubicBezTo>
                      <a:pt x="4747" y="2865"/>
                      <a:pt x="4912" y="2842"/>
                      <a:pt x="5084" y="2788"/>
                    </a:cubicBezTo>
                    <a:cubicBezTo>
                      <a:pt x="6089" y="2489"/>
                      <a:pt x="7530" y="1170"/>
                      <a:pt x="6674" y="42"/>
                    </a:cubicBezTo>
                    <a:cubicBezTo>
                      <a:pt x="6653" y="13"/>
                      <a:pt x="6625" y="0"/>
                      <a:pt x="65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9"/>
              <p:cNvSpPr/>
              <p:nvPr/>
            </p:nvSpPr>
            <p:spPr>
              <a:xfrm>
                <a:off x="1736093" y="3145341"/>
                <a:ext cx="137248" cy="69458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29" extrusionOk="0">
                    <a:moveTo>
                      <a:pt x="3893" y="1"/>
                    </a:moveTo>
                    <a:cubicBezTo>
                      <a:pt x="3853" y="1"/>
                      <a:pt x="3811" y="25"/>
                      <a:pt x="3789" y="80"/>
                    </a:cubicBezTo>
                    <a:cubicBezTo>
                      <a:pt x="3490" y="841"/>
                      <a:pt x="3150" y="1629"/>
                      <a:pt x="2239" y="1792"/>
                    </a:cubicBezTo>
                    <a:cubicBezTo>
                      <a:pt x="2135" y="1812"/>
                      <a:pt x="2033" y="1821"/>
                      <a:pt x="1933" y="1821"/>
                    </a:cubicBezTo>
                    <a:cubicBezTo>
                      <a:pt x="1139" y="1821"/>
                      <a:pt x="460" y="1234"/>
                      <a:pt x="37" y="582"/>
                    </a:cubicBezTo>
                    <a:cubicBezTo>
                      <a:pt x="34" y="579"/>
                      <a:pt x="29" y="577"/>
                      <a:pt x="24" y="577"/>
                    </a:cubicBezTo>
                    <a:cubicBezTo>
                      <a:pt x="12" y="577"/>
                      <a:pt x="0" y="590"/>
                      <a:pt x="10" y="610"/>
                    </a:cubicBezTo>
                    <a:cubicBezTo>
                      <a:pt x="457" y="1330"/>
                      <a:pt x="1121" y="2029"/>
                      <a:pt x="2010" y="2029"/>
                    </a:cubicBezTo>
                    <a:cubicBezTo>
                      <a:pt x="2094" y="2029"/>
                      <a:pt x="2179" y="2022"/>
                      <a:pt x="2266" y="2010"/>
                    </a:cubicBezTo>
                    <a:cubicBezTo>
                      <a:pt x="3177" y="1860"/>
                      <a:pt x="3843" y="990"/>
                      <a:pt x="3993" y="134"/>
                    </a:cubicBezTo>
                    <a:cubicBezTo>
                      <a:pt x="4009" y="53"/>
                      <a:pt x="3953" y="1"/>
                      <a:pt x="38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9"/>
              <p:cNvSpPr/>
              <p:nvPr/>
            </p:nvSpPr>
            <p:spPr>
              <a:xfrm>
                <a:off x="1653281" y="3138768"/>
                <a:ext cx="85964" cy="87875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567" extrusionOk="0">
                    <a:moveTo>
                      <a:pt x="1863" y="1"/>
                    </a:moveTo>
                    <a:cubicBezTo>
                      <a:pt x="1819" y="1"/>
                      <a:pt x="1780" y="52"/>
                      <a:pt x="1790" y="95"/>
                    </a:cubicBezTo>
                    <a:cubicBezTo>
                      <a:pt x="1913" y="516"/>
                      <a:pt x="2348" y="856"/>
                      <a:pt x="1940" y="1332"/>
                    </a:cubicBezTo>
                    <a:cubicBezTo>
                      <a:pt x="1709" y="1604"/>
                      <a:pt x="1274" y="1699"/>
                      <a:pt x="961" y="1821"/>
                    </a:cubicBezTo>
                    <a:cubicBezTo>
                      <a:pt x="567" y="1971"/>
                      <a:pt x="227" y="2161"/>
                      <a:pt x="10" y="2528"/>
                    </a:cubicBezTo>
                    <a:cubicBezTo>
                      <a:pt x="0" y="2547"/>
                      <a:pt x="18" y="2566"/>
                      <a:pt x="34" y="2566"/>
                    </a:cubicBezTo>
                    <a:cubicBezTo>
                      <a:pt x="40" y="2566"/>
                      <a:pt x="46" y="2563"/>
                      <a:pt x="50" y="2555"/>
                    </a:cubicBezTo>
                    <a:cubicBezTo>
                      <a:pt x="581" y="1862"/>
                      <a:pt x="1668" y="2079"/>
                      <a:pt x="2184" y="1386"/>
                    </a:cubicBezTo>
                    <a:cubicBezTo>
                      <a:pt x="2511" y="951"/>
                      <a:pt x="2307" y="299"/>
                      <a:pt x="1899" y="13"/>
                    </a:cubicBezTo>
                    <a:cubicBezTo>
                      <a:pt x="1887" y="5"/>
                      <a:pt x="1875" y="1"/>
                      <a:pt x="18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9"/>
              <p:cNvSpPr/>
              <p:nvPr/>
            </p:nvSpPr>
            <p:spPr>
              <a:xfrm>
                <a:off x="1674883" y="3188167"/>
                <a:ext cx="408800" cy="138299"/>
              </a:xfrm>
              <a:custGeom>
                <a:avLst/>
                <a:gdLst/>
                <a:ahLst/>
                <a:cxnLst/>
                <a:rect l="l" t="t" r="r" b="b"/>
                <a:pathLst>
                  <a:path w="11941" h="4040" extrusionOk="0">
                    <a:moveTo>
                      <a:pt x="11024" y="1"/>
                    </a:moveTo>
                    <a:cubicBezTo>
                      <a:pt x="10427" y="1"/>
                      <a:pt x="9729" y="276"/>
                      <a:pt x="9355" y="514"/>
                    </a:cubicBezTo>
                    <a:cubicBezTo>
                      <a:pt x="8241" y="1207"/>
                      <a:pt x="8146" y="2702"/>
                      <a:pt x="7017" y="3409"/>
                    </a:cubicBezTo>
                    <a:cubicBezTo>
                      <a:pt x="6575" y="3689"/>
                      <a:pt x="6060" y="3837"/>
                      <a:pt x="5546" y="3837"/>
                    </a:cubicBezTo>
                    <a:cubicBezTo>
                      <a:pt x="5286" y="3837"/>
                      <a:pt x="5026" y="3799"/>
                      <a:pt x="4775" y="3722"/>
                    </a:cubicBezTo>
                    <a:cubicBezTo>
                      <a:pt x="4136" y="3518"/>
                      <a:pt x="3647" y="3042"/>
                      <a:pt x="3062" y="2729"/>
                    </a:cubicBezTo>
                    <a:cubicBezTo>
                      <a:pt x="2720" y="2549"/>
                      <a:pt x="2376" y="2471"/>
                      <a:pt x="2037" y="2471"/>
                    </a:cubicBezTo>
                    <a:cubicBezTo>
                      <a:pt x="1328" y="2471"/>
                      <a:pt x="643" y="2813"/>
                      <a:pt x="45" y="3273"/>
                    </a:cubicBezTo>
                    <a:cubicBezTo>
                      <a:pt x="1" y="3295"/>
                      <a:pt x="19" y="3352"/>
                      <a:pt x="56" y="3352"/>
                    </a:cubicBezTo>
                    <a:cubicBezTo>
                      <a:pt x="65" y="3352"/>
                      <a:pt x="75" y="3349"/>
                      <a:pt x="85" y="3341"/>
                    </a:cubicBezTo>
                    <a:cubicBezTo>
                      <a:pt x="629" y="2947"/>
                      <a:pt x="1254" y="2621"/>
                      <a:pt x="1961" y="2607"/>
                    </a:cubicBezTo>
                    <a:cubicBezTo>
                      <a:pt x="2641" y="2607"/>
                      <a:pt x="3171" y="2988"/>
                      <a:pt x="3701" y="3368"/>
                    </a:cubicBezTo>
                    <a:cubicBezTo>
                      <a:pt x="4300" y="3777"/>
                      <a:pt x="4952" y="4040"/>
                      <a:pt x="5639" y="4040"/>
                    </a:cubicBezTo>
                    <a:cubicBezTo>
                      <a:pt x="5934" y="4040"/>
                      <a:pt x="6235" y="3991"/>
                      <a:pt x="6542" y="3885"/>
                    </a:cubicBezTo>
                    <a:cubicBezTo>
                      <a:pt x="7520" y="3531"/>
                      <a:pt x="8064" y="2784"/>
                      <a:pt x="8513" y="1887"/>
                    </a:cubicBezTo>
                    <a:cubicBezTo>
                      <a:pt x="8798" y="1316"/>
                      <a:pt x="9151" y="840"/>
                      <a:pt x="9736" y="555"/>
                    </a:cubicBezTo>
                    <a:cubicBezTo>
                      <a:pt x="10098" y="386"/>
                      <a:pt x="10545" y="255"/>
                      <a:pt x="10971" y="255"/>
                    </a:cubicBezTo>
                    <a:cubicBezTo>
                      <a:pt x="11265" y="255"/>
                      <a:pt x="11550" y="318"/>
                      <a:pt x="11788" y="473"/>
                    </a:cubicBezTo>
                    <a:cubicBezTo>
                      <a:pt x="11802" y="484"/>
                      <a:pt x="11818" y="489"/>
                      <a:pt x="11833" y="489"/>
                    </a:cubicBezTo>
                    <a:cubicBezTo>
                      <a:pt x="11889" y="489"/>
                      <a:pt x="11940" y="418"/>
                      <a:pt x="11897" y="364"/>
                    </a:cubicBezTo>
                    <a:cubicBezTo>
                      <a:pt x="11704" y="100"/>
                      <a:pt x="11382" y="1"/>
                      <a:pt x="11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9"/>
              <p:cNvSpPr/>
              <p:nvPr/>
            </p:nvSpPr>
            <p:spPr>
              <a:xfrm>
                <a:off x="1950910" y="3214527"/>
                <a:ext cx="133756" cy="117999"/>
              </a:xfrm>
              <a:custGeom>
                <a:avLst/>
                <a:gdLst/>
                <a:ahLst/>
                <a:cxnLst/>
                <a:rect l="l" t="t" r="r" b="b"/>
                <a:pathLst>
                  <a:path w="3907" h="3447" extrusionOk="0">
                    <a:moveTo>
                      <a:pt x="3277" y="0"/>
                    </a:moveTo>
                    <a:cubicBezTo>
                      <a:pt x="2720" y="0"/>
                      <a:pt x="2193" y="196"/>
                      <a:pt x="1714" y="519"/>
                    </a:cubicBezTo>
                    <a:cubicBezTo>
                      <a:pt x="1224" y="845"/>
                      <a:pt x="586" y="1307"/>
                      <a:pt x="368" y="1864"/>
                    </a:cubicBezTo>
                    <a:cubicBezTo>
                      <a:pt x="0" y="2864"/>
                      <a:pt x="1313" y="3446"/>
                      <a:pt x="2237" y="3446"/>
                    </a:cubicBezTo>
                    <a:cubicBezTo>
                      <a:pt x="2406" y="3446"/>
                      <a:pt x="2562" y="3427"/>
                      <a:pt x="2692" y="3387"/>
                    </a:cubicBezTo>
                    <a:cubicBezTo>
                      <a:pt x="2757" y="3361"/>
                      <a:pt x="2760" y="3236"/>
                      <a:pt x="2678" y="3236"/>
                    </a:cubicBezTo>
                    <a:cubicBezTo>
                      <a:pt x="2674" y="3236"/>
                      <a:pt x="2670" y="3236"/>
                      <a:pt x="2665" y="3237"/>
                    </a:cubicBezTo>
                    <a:cubicBezTo>
                      <a:pt x="2547" y="3247"/>
                      <a:pt x="2429" y="3253"/>
                      <a:pt x="2311" y="3253"/>
                    </a:cubicBezTo>
                    <a:cubicBezTo>
                      <a:pt x="1942" y="3253"/>
                      <a:pt x="1578" y="3195"/>
                      <a:pt x="1238" y="3020"/>
                    </a:cubicBezTo>
                    <a:cubicBezTo>
                      <a:pt x="1021" y="2911"/>
                      <a:pt x="762" y="2734"/>
                      <a:pt x="626" y="2503"/>
                    </a:cubicBezTo>
                    <a:cubicBezTo>
                      <a:pt x="395" y="2136"/>
                      <a:pt x="586" y="1796"/>
                      <a:pt x="844" y="1525"/>
                    </a:cubicBezTo>
                    <a:cubicBezTo>
                      <a:pt x="1450" y="825"/>
                      <a:pt x="2325" y="176"/>
                      <a:pt x="3273" y="176"/>
                    </a:cubicBezTo>
                    <a:cubicBezTo>
                      <a:pt x="3431" y="176"/>
                      <a:pt x="3591" y="194"/>
                      <a:pt x="3753" y="233"/>
                    </a:cubicBezTo>
                    <a:cubicBezTo>
                      <a:pt x="3760" y="235"/>
                      <a:pt x="3768" y="236"/>
                      <a:pt x="3775" y="236"/>
                    </a:cubicBezTo>
                    <a:cubicBezTo>
                      <a:pt x="3868" y="236"/>
                      <a:pt x="3907" y="82"/>
                      <a:pt x="3793" y="57"/>
                    </a:cubicBezTo>
                    <a:cubicBezTo>
                      <a:pt x="3619" y="19"/>
                      <a:pt x="3447" y="0"/>
                      <a:pt x="3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9"/>
              <p:cNvSpPr/>
              <p:nvPr/>
            </p:nvSpPr>
            <p:spPr>
              <a:xfrm>
                <a:off x="1998392" y="3233664"/>
                <a:ext cx="79151" cy="84246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2461" extrusionOk="0">
                    <a:moveTo>
                      <a:pt x="2230" y="0"/>
                    </a:moveTo>
                    <a:cubicBezTo>
                      <a:pt x="1468" y="14"/>
                      <a:pt x="599" y="408"/>
                      <a:pt x="300" y="1156"/>
                    </a:cubicBezTo>
                    <a:cubicBezTo>
                      <a:pt x="1" y="1903"/>
                      <a:pt x="762" y="2433"/>
                      <a:pt x="1428" y="2461"/>
                    </a:cubicBezTo>
                    <a:cubicBezTo>
                      <a:pt x="1536" y="2461"/>
                      <a:pt x="1550" y="2311"/>
                      <a:pt x="1455" y="2270"/>
                    </a:cubicBezTo>
                    <a:cubicBezTo>
                      <a:pt x="1156" y="2175"/>
                      <a:pt x="857" y="2134"/>
                      <a:pt x="653" y="1903"/>
                    </a:cubicBezTo>
                    <a:cubicBezTo>
                      <a:pt x="313" y="1536"/>
                      <a:pt x="463" y="1101"/>
                      <a:pt x="762" y="775"/>
                    </a:cubicBezTo>
                    <a:cubicBezTo>
                      <a:pt x="1142" y="354"/>
                      <a:pt x="1672" y="123"/>
                      <a:pt x="2230" y="123"/>
                    </a:cubicBezTo>
                    <a:cubicBezTo>
                      <a:pt x="2311" y="109"/>
                      <a:pt x="2311" y="0"/>
                      <a:pt x="2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9"/>
              <p:cNvSpPr/>
              <p:nvPr/>
            </p:nvSpPr>
            <p:spPr>
              <a:xfrm>
                <a:off x="1690836" y="3316681"/>
                <a:ext cx="317222" cy="50664"/>
              </a:xfrm>
              <a:custGeom>
                <a:avLst/>
                <a:gdLst/>
                <a:ahLst/>
                <a:cxnLst/>
                <a:rect l="l" t="t" r="r" b="b"/>
                <a:pathLst>
                  <a:path w="9266" h="1480" extrusionOk="0">
                    <a:moveTo>
                      <a:pt x="1504" y="0"/>
                    </a:moveTo>
                    <a:cubicBezTo>
                      <a:pt x="944" y="0"/>
                      <a:pt x="406" y="213"/>
                      <a:pt x="54" y="674"/>
                    </a:cubicBezTo>
                    <a:cubicBezTo>
                      <a:pt x="1" y="728"/>
                      <a:pt x="49" y="799"/>
                      <a:pt x="105" y="799"/>
                    </a:cubicBezTo>
                    <a:cubicBezTo>
                      <a:pt x="120" y="799"/>
                      <a:pt x="135" y="794"/>
                      <a:pt x="150" y="783"/>
                    </a:cubicBezTo>
                    <a:cubicBezTo>
                      <a:pt x="572" y="441"/>
                      <a:pt x="1049" y="278"/>
                      <a:pt x="1535" y="278"/>
                    </a:cubicBezTo>
                    <a:cubicBezTo>
                      <a:pt x="1955" y="278"/>
                      <a:pt x="2383" y="400"/>
                      <a:pt x="2786" y="634"/>
                    </a:cubicBezTo>
                    <a:cubicBezTo>
                      <a:pt x="3297" y="948"/>
                      <a:pt x="3631" y="1451"/>
                      <a:pt x="4263" y="1451"/>
                    </a:cubicBezTo>
                    <a:cubicBezTo>
                      <a:pt x="4287" y="1451"/>
                      <a:pt x="4311" y="1451"/>
                      <a:pt x="4336" y="1449"/>
                    </a:cubicBezTo>
                    <a:cubicBezTo>
                      <a:pt x="5070" y="1408"/>
                      <a:pt x="5736" y="919"/>
                      <a:pt x="6456" y="783"/>
                    </a:cubicBezTo>
                    <a:cubicBezTo>
                      <a:pt x="6615" y="756"/>
                      <a:pt x="6771" y="744"/>
                      <a:pt x="6923" y="744"/>
                    </a:cubicBezTo>
                    <a:cubicBezTo>
                      <a:pt x="7698" y="744"/>
                      <a:pt x="8401" y="1065"/>
                      <a:pt x="9093" y="1463"/>
                    </a:cubicBezTo>
                    <a:cubicBezTo>
                      <a:pt x="9109" y="1474"/>
                      <a:pt x="9125" y="1479"/>
                      <a:pt x="9140" y="1479"/>
                    </a:cubicBezTo>
                    <a:cubicBezTo>
                      <a:pt x="9215" y="1479"/>
                      <a:pt x="9265" y="1359"/>
                      <a:pt x="9175" y="1313"/>
                    </a:cubicBezTo>
                    <a:cubicBezTo>
                      <a:pt x="8502" y="895"/>
                      <a:pt x="7782" y="547"/>
                      <a:pt x="6970" y="547"/>
                    </a:cubicBezTo>
                    <a:cubicBezTo>
                      <a:pt x="6913" y="547"/>
                      <a:pt x="6855" y="549"/>
                      <a:pt x="6796" y="552"/>
                    </a:cubicBezTo>
                    <a:cubicBezTo>
                      <a:pt x="6416" y="566"/>
                      <a:pt x="6035" y="661"/>
                      <a:pt x="5668" y="783"/>
                    </a:cubicBezTo>
                    <a:cubicBezTo>
                      <a:pt x="5237" y="935"/>
                      <a:pt x="4756" y="1216"/>
                      <a:pt x="4284" y="1216"/>
                    </a:cubicBezTo>
                    <a:cubicBezTo>
                      <a:pt x="4206" y="1216"/>
                      <a:pt x="4128" y="1208"/>
                      <a:pt x="4051" y="1191"/>
                    </a:cubicBezTo>
                    <a:cubicBezTo>
                      <a:pt x="3616" y="1082"/>
                      <a:pt x="3289" y="647"/>
                      <a:pt x="2909" y="416"/>
                    </a:cubicBezTo>
                    <a:cubicBezTo>
                      <a:pt x="2596" y="226"/>
                      <a:pt x="2256" y="90"/>
                      <a:pt x="1903" y="36"/>
                    </a:cubicBezTo>
                    <a:cubicBezTo>
                      <a:pt x="1770" y="12"/>
                      <a:pt x="1636" y="0"/>
                      <a:pt x="15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9"/>
              <p:cNvSpPr/>
              <p:nvPr/>
            </p:nvSpPr>
            <p:spPr>
              <a:xfrm>
                <a:off x="1826675" y="3211275"/>
                <a:ext cx="143719" cy="82090"/>
              </a:xfrm>
              <a:custGeom>
                <a:avLst/>
                <a:gdLst/>
                <a:ahLst/>
                <a:cxnLst/>
                <a:rect l="l" t="t" r="r" b="b"/>
                <a:pathLst>
                  <a:path w="4198" h="2398" extrusionOk="0">
                    <a:moveTo>
                      <a:pt x="4147" y="0"/>
                    </a:moveTo>
                    <a:cubicBezTo>
                      <a:pt x="4142" y="0"/>
                      <a:pt x="4138" y="1"/>
                      <a:pt x="4133" y="2"/>
                    </a:cubicBezTo>
                    <a:cubicBezTo>
                      <a:pt x="3453" y="165"/>
                      <a:pt x="3032" y="695"/>
                      <a:pt x="2597" y="1225"/>
                    </a:cubicBezTo>
                    <a:cubicBezTo>
                      <a:pt x="2111" y="1815"/>
                      <a:pt x="1475" y="2286"/>
                      <a:pt x="744" y="2286"/>
                    </a:cubicBezTo>
                    <a:cubicBezTo>
                      <a:pt x="514" y="2286"/>
                      <a:pt x="275" y="2240"/>
                      <a:pt x="28" y="2136"/>
                    </a:cubicBezTo>
                    <a:cubicBezTo>
                      <a:pt x="15" y="2136"/>
                      <a:pt x="1" y="2163"/>
                      <a:pt x="15" y="2177"/>
                    </a:cubicBezTo>
                    <a:cubicBezTo>
                      <a:pt x="339" y="2317"/>
                      <a:pt x="666" y="2397"/>
                      <a:pt x="988" y="2397"/>
                    </a:cubicBezTo>
                    <a:cubicBezTo>
                      <a:pt x="1354" y="2397"/>
                      <a:pt x="1713" y="2293"/>
                      <a:pt x="2053" y="2054"/>
                    </a:cubicBezTo>
                    <a:cubicBezTo>
                      <a:pt x="2855" y="1484"/>
                      <a:pt x="3209" y="464"/>
                      <a:pt x="4160" y="70"/>
                    </a:cubicBezTo>
                    <a:cubicBezTo>
                      <a:pt x="4197" y="58"/>
                      <a:pt x="4189" y="0"/>
                      <a:pt x="41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9"/>
              <p:cNvSpPr/>
              <p:nvPr/>
            </p:nvSpPr>
            <p:spPr>
              <a:xfrm>
                <a:off x="1767314" y="3136817"/>
                <a:ext cx="79425" cy="51931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517" extrusionOk="0">
                    <a:moveTo>
                      <a:pt x="2280" y="0"/>
                    </a:moveTo>
                    <a:cubicBezTo>
                      <a:pt x="2262" y="0"/>
                      <a:pt x="2244" y="11"/>
                      <a:pt x="2238" y="29"/>
                    </a:cubicBezTo>
                    <a:cubicBezTo>
                      <a:pt x="2061" y="464"/>
                      <a:pt x="1830" y="859"/>
                      <a:pt x="1436" y="1117"/>
                    </a:cubicBezTo>
                    <a:cubicBezTo>
                      <a:pt x="1221" y="1264"/>
                      <a:pt x="975" y="1352"/>
                      <a:pt x="752" y="1352"/>
                    </a:cubicBezTo>
                    <a:cubicBezTo>
                      <a:pt x="439" y="1352"/>
                      <a:pt x="170" y="1178"/>
                      <a:pt x="90" y="750"/>
                    </a:cubicBezTo>
                    <a:cubicBezTo>
                      <a:pt x="90" y="721"/>
                      <a:pt x="74" y="710"/>
                      <a:pt x="55" y="710"/>
                    </a:cubicBezTo>
                    <a:cubicBezTo>
                      <a:pt x="30" y="710"/>
                      <a:pt x="1" y="732"/>
                      <a:pt x="9" y="763"/>
                    </a:cubicBezTo>
                    <a:cubicBezTo>
                      <a:pt x="103" y="1305"/>
                      <a:pt x="399" y="1517"/>
                      <a:pt x="750" y="1517"/>
                    </a:cubicBezTo>
                    <a:cubicBezTo>
                      <a:pt x="1412" y="1517"/>
                      <a:pt x="2266" y="763"/>
                      <a:pt x="2319" y="43"/>
                    </a:cubicBezTo>
                    <a:cubicBezTo>
                      <a:pt x="2319" y="14"/>
                      <a:pt x="2300" y="0"/>
                      <a:pt x="2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9"/>
              <p:cNvSpPr/>
              <p:nvPr/>
            </p:nvSpPr>
            <p:spPr>
              <a:xfrm>
                <a:off x="1718873" y="3349751"/>
                <a:ext cx="93975" cy="39504"/>
              </a:xfrm>
              <a:custGeom>
                <a:avLst/>
                <a:gdLst/>
                <a:ahLst/>
                <a:cxnLst/>
                <a:rect l="l" t="t" r="r" b="b"/>
                <a:pathLst>
                  <a:path w="2745" h="1154" extrusionOk="0">
                    <a:moveTo>
                      <a:pt x="922" y="0"/>
                    </a:moveTo>
                    <a:cubicBezTo>
                      <a:pt x="614" y="0"/>
                      <a:pt x="305" y="58"/>
                      <a:pt x="24" y="171"/>
                    </a:cubicBezTo>
                    <a:cubicBezTo>
                      <a:pt x="0" y="182"/>
                      <a:pt x="7" y="214"/>
                      <a:pt x="27" y="214"/>
                    </a:cubicBezTo>
                    <a:cubicBezTo>
                      <a:pt x="30" y="214"/>
                      <a:pt x="34" y="213"/>
                      <a:pt x="37" y="211"/>
                    </a:cubicBezTo>
                    <a:cubicBezTo>
                      <a:pt x="278" y="134"/>
                      <a:pt x="506" y="98"/>
                      <a:pt x="723" y="98"/>
                    </a:cubicBezTo>
                    <a:cubicBezTo>
                      <a:pt x="1461" y="98"/>
                      <a:pt x="2067" y="513"/>
                      <a:pt x="2593" y="1122"/>
                    </a:cubicBezTo>
                    <a:cubicBezTo>
                      <a:pt x="2611" y="1144"/>
                      <a:pt x="2631" y="1153"/>
                      <a:pt x="2650" y="1153"/>
                    </a:cubicBezTo>
                    <a:cubicBezTo>
                      <a:pt x="2702" y="1153"/>
                      <a:pt x="2745" y="1086"/>
                      <a:pt x="2715" y="1027"/>
                    </a:cubicBezTo>
                    <a:cubicBezTo>
                      <a:pt x="2380" y="328"/>
                      <a:pt x="1654" y="0"/>
                      <a:pt x="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9"/>
              <p:cNvSpPr/>
              <p:nvPr/>
            </p:nvSpPr>
            <p:spPr>
              <a:xfrm>
                <a:off x="1864435" y="3362075"/>
                <a:ext cx="105683" cy="32418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947" extrusionOk="0">
                    <a:moveTo>
                      <a:pt x="1790" y="0"/>
                    </a:moveTo>
                    <a:cubicBezTo>
                      <a:pt x="1140" y="0"/>
                      <a:pt x="481" y="307"/>
                      <a:pt x="53" y="816"/>
                    </a:cubicBezTo>
                    <a:cubicBezTo>
                      <a:pt x="0" y="869"/>
                      <a:pt x="54" y="947"/>
                      <a:pt x="113" y="947"/>
                    </a:cubicBezTo>
                    <a:cubicBezTo>
                      <a:pt x="130" y="947"/>
                      <a:pt x="147" y="940"/>
                      <a:pt x="162" y="925"/>
                    </a:cubicBezTo>
                    <a:cubicBezTo>
                      <a:pt x="615" y="434"/>
                      <a:pt x="1133" y="220"/>
                      <a:pt x="1672" y="220"/>
                    </a:cubicBezTo>
                    <a:cubicBezTo>
                      <a:pt x="2087" y="220"/>
                      <a:pt x="2515" y="347"/>
                      <a:pt x="2935" y="572"/>
                    </a:cubicBezTo>
                    <a:cubicBezTo>
                      <a:pt x="2949" y="579"/>
                      <a:pt x="2962" y="582"/>
                      <a:pt x="2975" y="582"/>
                    </a:cubicBezTo>
                    <a:cubicBezTo>
                      <a:pt x="3040" y="582"/>
                      <a:pt x="3087" y="508"/>
                      <a:pt x="3030" y="463"/>
                    </a:cubicBezTo>
                    <a:cubicBezTo>
                      <a:pt x="2672" y="143"/>
                      <a:pt x="2233" y="0"/>
                      <a:pt x="17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9"/>
              <p:cNvSpPr/>
              <p:nvPr/>
            </p:nvSpPr>
            <p:spPr>
              <a:xfrm>
                <a:off x="718048" y="3250884"/>
                <a:ext cx="199008" cy="130152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3802" extrusionOk="0">
                    <a:moveTo>
                      <a:pt x="5717" y="0"/>
                    </a:moveTo>
                    <a:cubicBezTo>
                      <a:pt x="3379" y="204"/>
                      <a:pt x="1503" y="2134"/>
                      <a:pt x="22" y="3752"/>
                    </a:cubicBezTo>
                    <a:cubicBezTo>
                      <a:pt x="1" y="3773"/>
                      <a:pt x="20" y="3802"/>
                      <a:pt x="42" y="3802"/>
                    </a:cubicBezTo>
                    <a:cubicBezTo>
                      <a:pt x="49" y="3802"/>
                      <a:pt x="56" y="3799"/>
                      <a:pt x="63" y="3793"/>
                    </a:cubicBezTo>
                    <a:cubicBezTo>
                      <a:pt x="892" y="2977"/>
                      <a:pt x="1748" y="2148"/>
                      <a:pt x="2713" y="1482"/>
                    </a:cubicBezTo>
                    <a:cubicBezTo>
                      <a:pt x="3651" y="816"/>
                      <a:pt x="4630" y="422"/>
                      <a:pt x="5744" y="150"/>
                    </a:cubicBezTo>
                    <a:cubicBezTo>
                      <a:pt x="5812" y="123"/>
                      <a:pt x="5799" y="0"/>
                      <a:pt x="5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9"/>
              <p:cNvSpPr/>
              <p:nvPr/>
            </p:nvSpPr>
            <p:spPr>
              <a:xfrm>
                <a:off x="836600" y="3302542"/>
                <a:ext cx="110682" cy="52718"/>
              </a:xfrm>
              <a:custGeom>
                <a:avLst/>
                <a:gdLst/>
                <a:ahLst/>
                <a:cxnLst/>
                <a:rect l="l" t="t" r="r" b="b"/>
                <a:pathLst>
                  <a:path w="3233" h="1540" extrusionOk="0">
                    <a:moveTo>
                      <a:pt x="3151" y="0"/>
                    </a:moveTo>
                    <a:cubicBezTo>
                      <a:pt x="1969" y="54"/>
                      <a:pt x="868" y="734"/>
                      <a:pt x="11" y="1509"/>
                    </a:cubicBezTo>
                    <a:cubicBezTo>
                      <a:pt x="0" y="1520"/>
                      <a:pt x="16" y="1540"/>
                      <a:pt x="30" y="1540"/>
                    </a:cubicBezTo>
                    <a:cubicBezTo>
                      <a:pt x="33" y="1540"/>
                      <a:pt x="36" y="1539"/>
                      <a:pt x="38" y="1536"/>
                    </a:cubicBezTo>
                    <a:cubicBezTo>
                      <a:pt x="963" y="734"/>
                      <a:pt x="2009" y="435"/>
                      <a:pt x="3165" y="136"/>
                    </a:cubicBezTo>
                    <a:cubicBezTo>
                      <a:pt x="3233" y="122"/>
                      <a:pt x="3219" y="0"/>
                      <a:pt x="3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9"/>
              <p:cNvSpPr/>
              <p:nvPr/>
            </p:nvSpPr>
            <p:spPr>
              <a:xfrm>
                <a:off x="1078941" y="3187312"/>
                <a:ext cx="287129" cy="87772"/>
              </a:xfrm>
              <a:custGeom>
                <a:avLst/>
                <a:gdLst/>
                <a:ahLst/>
                <a:cxnLst/>
                <a:rect l="l" t="t" r="r" b="b"/>
                <a:pathLst>
                  <a:path w="8387" h="2564" extrusionOk="0">
                    <a:moveTo>
                      <a:pt x="8060" y="1"/>
                    </a:moveTo>
                    <a:cubicBezTo>
                      <a:pt x="6803" y="1"/>
                      <a:pt x="5631" y="711"/>
                      <a:pt x="4567" y="1300"/>
                    </a:cubicBezTo>
                    <a:cubicBezTo>
                      <a:pt x="3901" y="1681"/>
                      <a:pt x="3222" y="2034"/>
                      <a:pt x="2488" y="2238"/>
                    </a:cubicBezTo>
                    <a:cubicBezTo>
                      <a:pt x="2135" y="2339"/>
                      <a:pt x="1805" y="2377"/>
                      <a:pt x="1481" y="2377"/>
                    </a:cubicBezTo>
                    <a:cubicBezTo>
                      <a:pt x="1017" y="2377"/>
                      <a:pt x="564" y="2299"/>
                      <a:pt x="68" y="2211"/>
                    </a:cubicBezTo>
                    <a:cubicBezTo>
                      <a:pt x="27" y="2211"/>
                      <a:pt x="0" y="2252"/>
                      <a:pt x="41" y="2279"/>
                    </a:cubicBezTo>
                    <a:cubicBezTo>
                      <a:pt x="481" y="2479"/>
                      <a:pt x="935" y="2564"/>
                      <a:pt x="1390" y="2564"/>
                    </a:cubicBezTo>
                    <a:cubicBezTo>
                      <a:pt x="2199" y="2564"/>
                      <a:pt x="3012" y="2296"/>
                      <a:pt x="3752" y="1939"/>
                    </a:cubicBezTo>
                    <a:cubicBezTo>
                      <a:pt x="5260" y="1205"/>
                      <a:pt x="6565" y="240"/>
                      <a:pt x="8291" y="145"/>
                    </a:cubicBezTo>
                    <a:cubicBezTo>
                      <a:pt x="8387" y="145"/>
                      <a:pt x="8373" y="22"/>
                      <a:pt x="8291" y="9"/>
                    </a:cubicBezTo>
                    <a:cubicBezTo>
                      <a:pt x="8214" y="3"/>
                      <a:pt x="8137" y="1"/>
                      <a:pt x="80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9"/>
              <p:cNvSpPr/>
              <p:nvPr/>
            </p:nvSpPr>
            <p:spPr>
              <a:xfrm>
                <a:off x="1092840" y="3197821"/>
                <a:ext cx="150360" cy="51794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1513" extrusionOk="0">
                    <a:moveTo>
                      <a:pt x="4289" y="1"/>
                    </a:moveTo>
                    <a:cubicBezTo>
                      <a:pt x="4275" y="1"/>
                      <a:pt x="4259" y="5"/>
                      <a:pt x="4243" y="14"/>
                    </a:cubicBezTo>
                    <a:cubicBezTo>
                      <a:pt x="3604" y="354"/>
                      <a:pt x="3019" y="762"/>
                      <a:pt x="2353" y="1034"/>
                    </a:cubicBezTo>
                    <a:cubicBezTo>
                      <a:pt x="1989" y="1175"/>
                      <a:pt x="1423" y="1391"/>
                      <a:pt x="928" y="1391"/>
                    </a:cubicBezTo>
                    <a:cubicBezTo>
                      <a:pt x="611" y="1391"/>
                      <a:pt x="324" y="1302"/>
                      <a:pt x="138" y="1047"/>
                    </a:cubicBezTo>
                    <a:cubicBezTo>
                      <a:pt x="122" y="1032"/>
                      <a:pt x="104" y="1025"/>
                      <a:pt x="85" y="1025"/>
                    </a:cubicBezTo>
                    <a:cubicBezTo>
                      <a:pt x="40" y="1025"/>
                      <a:pt x="0" y="1067"/>
                      <a:pt x="29" y="1115"/>
                    </a:cubicBezTo>
                    <a:cubicBezTo>
                      <a:pt x="246" y="1418"/>
                      <a:pt x="579" y="1513"/>
                      <a:pt x="928" y="1513"/>
                    </a:cubicBezTo>
                    <a:cubicBezTo>
                      <a:pt x="1190" y="1513"/>
                      <a:pt x="1462" y="1459"/>
                      <a:pt x="1701" y="1401"/>
                    </a:cubicBezTo>
                    <a:cubicBezTo>
                      <a:pt x="2639" y="1183"/>
                      <a:pt x="3550" y="708"/>
                      <a:pt x="4324" y="150"/>
                    </a:cubicBezTo>
                    <a:cubicBezTo>
                      <a:pt x="4392" y="94"/>
                      <a:pt x="4357" y="1"/>
                      <a:pt x="42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9"/>
              <p:cNvSpPr/>
              <p:nvPr/>
            </p:nvSpPr>
            <p:spPr>
              <a:xfrm>
                <a:off x="1188489" y="3204874"/>
                <a:ext cx="225061" cy="92770"/>
              </a:xfrm>
              <a:custGeom>
                <a:avLst/>
                <a:gdLst/>
                <a:ahLst/>
                <a:cxnLst/>
                <a:rect l="l" t="t" r="r" b="b"/>
                <a:pathLst>
                  <a:path w="6574" h="2710" extrusionOk="0">
                    <a:moveTo>
                      <a:pt x="5837" y="0"/>
                    </a:moveTo>
                    <a:cubicBezTo>
                      <a:pt x="3694" y="0"/>
                      <a:pt x="1633" y="1334"/>
                      <a:pt x="35" y="2622"/>
                    </a:cubicBezTo>
                    <a:cubicBezTo>
                      <a:pt x="0" y="2645"/>
                      <a:pt x="35" y="2709"/>
                      <a:pt x="72" y="2709"/>
                    </a:cubicBezTo>
                    <a:cubicBezTo>
                      <a:pt x="78" y="2709"/>
                      <a:pt x="84" y="2707"/>
                      <a:pt x="90" y="2704"/>
                    </a:cubicBezTo>
                    <a:cubicBezTo>
                      <a:pt x="987" y="2038"/>
                      <a:pt x="1911" y="1412"/>
                      <a:pt x="2930" y="950"/>
                    </a:cubicBezTo>
                    <a:cubicBezTo>
                      <a:pt x="4072" y="420"/>
                      <a:pt x="5214" y="230"/>
                      <a:pt x="6464" y="203"/>
                    </a:cubicBezTo>
                    <a:cubicBezTo>
                      <a:pt x="6573" y="203"/>
                      <a:pt x="6573" y="53"/>
                      <a:pt x="6464" y="40"/>
                    </a:cubicBezTo>
                    <a:cubicBezTo>
                      <a:pt x="6255" y="13"/>
                      <a:pt x="6045" y="0"/>
                      <a:pt x="5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9"/>
              <p:cNvSpPr/>
              <p:nvPr/>
            </p:nvSpPr>
            <p:spPr>
              <a:xfrm>
                <a:off x="1265549" y="3223908"/>
                <a:ext cx="187060" cy="59975"/>
              </a:xfrm>
              <a:custGeom>
                <a:avLst/>
                <a:gdLst/>
                <a:ahLst/>
                <a:cxnLst/>
                <a:rect l="l" t="t" r="r" b="b"/>
                <a:pathLst>
                  <a:path w="5464" h="1752" extrusionOk="0">
                    <a:moveTo>
                      <a:pt x="5369" y="0"/>
                    </a:moveTo>
                    <a:cubicBezTo>
                      <a:pt x="3493" y="27"/>
                      <a:pt x="1658" y="557"/>
                      <a:pt x="81" y="1577"/>
                    </a:cubicBezTo>
                    <a:cubicBezTo>
                      <a:pt x="0" y="1635"/>
                      <a:pt x="47" y="1752"/>
                      <a:pt x="130" y="1752"/>
                    </a:cubicBezTo>
                    <a:cubicBezTo>
                      <a:pt x="145" y="1752"/>
                      <a:pt x="160" y="1748"/>
                      <a:pt x="176" y="1740"/>
                    </a:cubicBezTo>
                    <a:cubicBezTo>
                      <a:pt x="1740" y="748"/>
                      <a:pt x="3507" y="190"/>
                      <a:pt x="5369" y="150"/>
                    </a:cubicBezTo>
                    <a:cubicBezTo>
                      <a:pt x="5464" y="150"/>
                      <a:pt x="5464" y="0"/>
                      <a:pt x="5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9"/>
              <p:cNvSpPr/>
              <p:nvPr/>
            </p:nvSpPr>
            <p:spPr>
              <a:xfrm>
                <a:off x="1331278" y="3250678"/>
                <a:ext cx="122732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1124" extrusionOk="0">
                    <a:moveTo>
                      <a:pt x="3081" y="1"/>
                    </a:moveTo>
                    <a:cubicBezTo>
                      <a:pt x="1975" y="1"/>
                      <a:pt x="923" y="448"/>
                      <a:pt x="23" y="1080"/>
                    </a:cubicBezTo>
                    <a:cubicBezTo>
                      <a:pt x="0" y="1092"/>
                      <a:pt x="17" y="1124"/>
                      <a:pt x="31" y="1124"/>
                    </a:cubicBezTo>
                    <a:cubicBezTo>
                      <a:pt x="33" y="1124"/>
                      <a:pt x="35" y="1123"/>
                      <a:pt x="37" y="1121"/>
                    </a:cubicBezTo>
                    <a:cubicBezTo>
                      <a:pt x="1084" y="414"/>
                      <a:pt x="2253" y="210"/>
                      <a:pt x="3476" y="183"/>
                    </a:cubicBezTo>
                    <a:cubicBezTo>
                      <a:pt x="3585" y="183"/>
                      <a:pt x="3585" y="34"/>
                      <a:pt x="3476" y="20"/>
                    </a:cubicBezTo>
                    <a:cubicBezTo>
                      <a:pt x="3344" y="7"/>
                      <a:pt x="3212" y="1"/>
                      <a:pt x="30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9"/>
              <p:cNvSpPr/>
              <p:nvPr/>
            </p:nvSpPr>
            <p:spPr>
              <a:xfrm>
                <a:off x="1055936" y="3283269"/>
                <a:ext cx="106163" cy="21224"/>
              </a:xfrm>
              <a:custGeom>
                <a:avLst/>
                <a:gdLst/>
                <a:ahLst/>
                <a:cxnLst/>
                <a:rect l="l" t="t" r="r" b="b"/>
                <a:pathLst>
                  <a:path w="3101" h="620" extrusionOk="0">
                    <a:moveTo>
                      <a:pt x="79" y="0"/>
                    </a:moveTo>
                    <a:cubicBezTo>
                      <a:pt x="34" y="0"/>
                      <a:pt x="0" y="64"/>
                      <a:pt x="47" y="87"/>
                    </a:cubicBezTo>
                    <a:cubicBezTo>
                      <a:pt x="674" y="438"/>
                      <a:pt x="1357" y="619"/>
                      <a:pt x="2050" y="619"/>
                    </a:cubicBezTo>
                    <a:cubicBezTo>
                      <a:pt x="2378" y="619"/>
                      <a:pt x="2709" y="578"/>
                      <a:pt x="3037" y="495"/>
                    </a:cubicBezTo>
                    <a:cubicBezTo>
                      <a:pt x="3101" y="470"/>
                      <a:pt x="3069" y="385"/>
                      <a:pt x="3010" y="385"/>
                    </a:cubicBezTo>
                    <a:cubicBezTo>
                      <a:pt x="3005" y="385"/>
                      <a:pt x="3001" y="386"/>
                      <a:pt x="2996" y="386"/>
                    </a:cubicBezTo>
                    <a:cubicBezTo>
                      <a:pt x="2707" y="434"/>
                      <a:pt x="2419" y="458"/>
                      <a:pt x="2133" y="458"/>
                    </a:cubicBezTo>
                    <a:cubicBezTo>
                      <a:pt x="1438" y="458"/>
                      <a:pt x="756" y="314"/>
                      <a:pt x="101" y="6"/>
                    </a:cubicBezTo>
                    <a:cubicBezTo>
                      <a:pt x="94" y="2"/>
                      <a:pt x="86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9"/>
              <p:cNvSpPr/>
              <p:nvPr/>
            </p:nvSpPr>
            <p:spPr>
              <a:xfrm>
                <a:off x="1160349" y="3299667"/>
                <a:ext cx="141973" cy="206935"/>
              </a:xfrm>
              <a:custGeom>
                <a:avLst/>
                <a:gdLst/>
                <a:ahLst/>
                <a:cxnLst/>
                <a:rect l="l" t="t" r="r" b="b"/>
                <a:pathLst>
                  <a:path w="4147" h="6045" extrusionOk="0">
                    <a:moveTo>
                      <a:pt x="3145" y="0"/>
                    </a:moveTo>
                    <a:cubicBezTo>
                      <a:pt x="3119" y="0"/>
                      <a:pt x="3091" y="23"/>
                      <a:pt x="3100" y="57"/>
                    </a:cubicBezTo>
                    <a:cubicBezTo>
                      <a:pt x="3943" y="2422"/>
                      <a:pt x="1" y="3632"/>
                      <a:pt x="925" y="5997"/>
                    </a:cubicBezTo>
                    <a:cubicBezTo>
                      <a:pt x="942" y="6030"/>
                      <a:pt x="972" y="6045"/>
                      <a:pt x="1000" y="6045"/>
                    </a:cubicBezTo>
                    <a:cubicBezTo>
                      <a:pt x="1041" y="6045"/>
                      <a:pt x="1077" y="6012"/>
                      <a:pt x="1061" y="5956"/>
                    </a:cubicBezTo>
                    <a:cubicBezTo>
                      <a:pt x="463" y="3591"/>
                      <a:pt x="4146" y="2395"/>
                      <a:pt x="3181" y="30"/>
                    </a:cubicBezTo>
                    <a:cubicBezTo>
                      <a:pt x="3176" y="9"/>
                      <a:pt x="3161" y="0"/>
                      <a:pt x="31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9"/>
              <p:cNvSpPr/>
              <p:nvPr/>
            </p:nvSpPr>
            <p:spPr>
              <a:xfrm>
                <a:off x="1276675" y="3341227"/>
                <a:ext cx="85382" cy="148911"/>
              </a:xfrm>
              <a:custGeom>
                <a:avLst/>
                <a:gdLst/>
                <a:ahLst/>
                <a:cxnLst/>
                <a:rect l="l" t="t" r="r" b="b"/>
                <a:pathLst>
                  <a:path w="2494" h="4350" extrusionOk="0">
                    <a:moveTo>
                      <a:pt x="1386" y="0"/>
                    </a:moveTo>
                    <a:cubicBezTo>
                      <a:pt x="1374" y="0"/>
                      <a:pt x="1364" y="16"/>
                      <a:pt x="1374" y="25"/>
                    </a:cubicBezTo>
                    <a:cubicBezTo>
                      <a:pt x="1809" y="895"/>
                      <a:pt x="1102" y="1697"/>
                      <a:pt x="599" y="2350"/>
                    </a:cubicBezTo>
                    <a:cubicBezTo>
                      <a:pt x="354" y="2676"/>
                      <a:pt x="1" y="3124"/>
                      <a:pt x="55" y="3559"/>
                    </a:cubicBezTo>
                    <a:cubicBezTo>
                      <a:pt x="122" y="4131"/>
                      <a:pt x="774" y="4349"/>
                      <a:pt x="1406" y="4349"/>
                    </a:cubicBezTo>
                    <a:cubicBezTo>
                      <a:pt x="1810" y="4349"/>
                      <a:pt x="2206" y="4260"/>
                      <a:pt x="2434" y="4117"/>
                    </a:cubicBezTo>
                    <a:cubicBezTo>
                      <a:pt x="2494" y="4069"/>
                      <a:pt x="2448" y="3990"/>
                      <a:pt x="2390" y="3990"/>
                    </a:cubicBezTo>
                    <a:cubicBezTo>
                      <a:pt x="2382" y="3990"/>
                      <a:pt x="2374" y="3991"/>
                      <a:pt x="2366" y="3994"/>
                    </a:cubicBezTo>
                    <a:cubicBezTo>
                      <a:pt x="2105" y="4108"/>
                      <a:pt x="1854" y="4164"/>
                      <a:pt x="1581" y="4164"/>
                    </a:cubicBezTo>
                    <a:cubicBezTo>
                      <a:pt x="1527" y="4164"/>
                      <a:pt x="1471" y="4162"/>
                      <a:pt x="1415" y="4157"/>
                    </a:cubicBezTo>
                    <a:cubicBezTo>
                      <a:pt x="1224" y="4130"/>
                      <a:pt x="1034" y="4090"/>
                      <a:pt x="857" y="4035"/>
                    </a:cubicBezTo>
                    <a:cubicBezTo>
                      <a:pt x="531" y="3940"/>
                      <a:pt x="531" y="3940"/>
                      <a:pt x="395" y="3587"/>
                    </a:cubicBezTo>
                    <a:cubicBezTo>
                      <a:pt x="273" y="3260"/>
                      <a:pt x="273" y="3220"/>
                      <a:pt x="422" y="2934"/>
                    </a:cubicBezTo>
                    <a:cubicBezTo>
                      <a:pt x="477" y="2839"/>
                      <a:pt x="545" y="2744"/>
                      <a:pt x="599" y="2649"/>
                    </a:cubicBezTo>
                    <a:cubicBezTo>
                      <a:pt x="735" y="2445"/>
                      <a:pt x="898" y="2255"/>
                      <a:pt x="1048" y="2051"/>
                    </a:cubicBezTo>
                    <a:cubicBezTo>
                      <a:pt x="1482" y="1439"/>
                      <a:pt x="1795" y="719"/>
                      <a:pt x="1401" y="12"/>
                    </a:cubicBezTo>
                    <a:cubicBezTo>
                      <a:pt x="1397" y="3"/>
                      <a:pt x="1391" y="0"/>
                      <a:pt x="13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9"/>
              <p:cNvSpPr/>
              <p:nvPr/>
            </p:nvSpPr>
            <p:spPr>
              <a:xfrm>
                <a:off x="1310669" y="3408701"/>
                <a:ext cx="43752" cy="59325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33" extrusionOk="0">
                    <a:moveTo>
                      <a:pt x="590" y="1"/>
                    </a:moveTo>
                    <a:cubicBezTo>
                      <a:pt x="579" y="1"/>
                      <a:pt x="568" y="4"/>
                      <a:pt x="557" y="12"/>
                    </a:cubicBezTo>
                    <a:cubicBezTo>
                      <a:pt x="204" y="297"/>
                      <a:pt x="0" y="746"/>
                      <a:pt x="136" y="1181"/>
                    </a:cubicBezTo>
                    <a:cubicBezTo>
                      <a:pt x="267" y="1597"/>
                      <a:pt x="637" y="1732"/>
                      <a:pt x="1019" y="1732"/>
                    </a:cubicBezTo>
                    <a:cubicBezTo>
                      <a:pt x="1074" y="1732"/>
                      <a:pt x="1128" y="1729"/>
                      <a:pt x="1183" y="1724"/>
                    </a:cubicBezTo>
                    <a:cubicBezTo>
                      <a:pt x="1278" y="1711"/>
                      <a:pt x="1278" y="1575"/>
                      <a:pt x="1183" y="1575"/>
                    </a:cubicBezTo>
                    <a:cubicBezTo>
                      <a:pt x="789" y="1520"/>
                      <a:pt x="367" y="1493"/>
                      <a:pt x="286" y="1004"/>
                    </a:cubicBezTo>
                    <a:cubicBezTo>
                      <a:pt x="218" y="651"/>
                      <a:pt x="354" y="311"/>
                      <a:pt x="639" y="93"/>
                    </a:cubicBezTo>
                    <a:cubicBezTo>
                      <a:pt x="683" y="60"/>
                      <a:pt x="638" y="1"/>
                      <a:pt x="5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9"/>
              <p:cNvSpPr/>
              <p:nvPr/>
            </p:nvSpPr>
            <p:spPr>
              <a:xfrm>
                <a:off x="1244119" y="3459709"/>
                <a:ext cx="22561" cy="68978"/>
              </a:xfrm>
              <a:custGeom>
                <a:avLst/>
                <a:gdLst/>
                <a:ahLst/>
                <a:cxnLst/>
                <a:rect l="l" t="t" r="r" b="b"/>
                <a:pathLst>
                  <a:path w="659" h="2015" extrusionOk="0">
                    <a:moveTo>
                      <a:pt x="596" y="0"/>
                    </a:moveTo>
                    <a:cubicBezTo>
                      <a:pt x="583" y="0"/>
                      <a:pt x="569" y="5"/>
                      <a:pt x="558" y="17"/>
                    </a:cubicBezTo>
                    <a:cubicBezTo>
                      <a:pt x="191" y="574"/>
                      <a:pt x="0" y="1362"/>
                      <a:pt x="299" y="1974"/>
                    </a:cubicBezTo>
                    <a:cubicBezTo>
                      <a:pt x="314" y="2003"/>
                      <a:pt x="336" y="2014"/>
                      <a:pt x="359" y="2014"/>
                    </a:cubicBezTo>
                    <a:cubicBezTo>
                      <a:pt x="401" y="2014"/>
                      <a:pt x="444" y="1973"/>
                      <a:pt x="435" y="1920"/>
                    </a:cubicBezTo>
                    <a:cubicBezTo>
                      <a:pt x="340" y="1254"/>
                      <a:pt x="299" y="683"/>
                      <a:pt x="639" y="71"/>
                    </a:cubicBezTo>
                    <a:cubicBezTo>
                      <a:pt x="659" y="32"/>
                      <a:pt x="629" y="0"/>
                      <a:pt x="5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9"/>
              <p:cNvSpPr/>
              <p:nvPr/>
            </p:nvSpPr>
            <p:spPr>
              <a:xfrm>
                <a:off x="1191844" y="3299222"/>
                <a:ext cx="68607" cy="120088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3508" extrusionOk="0">
                    <a:moveTo>
                      <a:pt x="1464" y="1"/>
                    </a:moveTo>
                    <a:cubicBezTo>
                      <a:pt x="1450" y="1"/>
                      <a:pt x="1438" y="12"/>
                      <a:pt x="1446" y="29"/>
                    </a:cubicBezTo>
                    <a:cubicBezTo>
                      <a:pt x="1922" y="1375"/>
                      <a:pt x="834" y="2489"/>
                      <a:pt x="32" y="3414"/>
                    </a:cubicBezTo>
                    <a:cubicBezTo>
                      <a:pt x="0" y="3456"/>
                      <a:pt x="27" y="3508"/>
                      <a:pt x="66" y="3508"/>
                    </a:cubicBezTo>
                    <a:cubicBezTo>
                      <a:pt x="77" y="3508"/>
                      <a:pt x="89" y="3504"/>
                      <a:pt x="100" y="3495"/>
                    </a:cubicBezTo>
                    <a:cubicBezTo>
                      <a:pt x="1120" y="2625"/>
                      <a:pt x="2003" y="1388"/>
                      <a:pt x="1487" y="16"/>
                    </a:cubicBezTo>
                    <a:cubicBezTo>
                      <a:pt x="1481" y="5"/>
                      <a:pt x="1472" y="1"/>
                      <a:pt x="1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9"/>
              <p:cNvSpPr/>
              <p:nvPr/>
            </p:nvSpPr>
            <p:spPr>
              <a:xfrm>
                <a:off x="1132346" y="2820703"/>
                <a:ext cx="213866" cy="80994"/>
              </a:xfrm>
              <a:custGeom>
                <a:avLst/>
                <a:gdLst/>
                <a:ahLst/>
                <a:cxnLst/>
                <a:rect l="l" t="t" r="r" b="b"/>
                <a:pathLst>
                  <a:path w="6247" h="2366" extrusionOk="0">
                    <a:moveTo>
                      <a:pt x="6156" y="0"/>
                    </a:moveTo>
                    <a:cubicBezTo>
                      <a:pt x="6131" y="0"/>
                      <a:pt x="6107" y="11"/>
                      <a:pt x="6093" y="34"/>
                    </a:cubicBezTo>
                    <a:cubicBezTo>
                      <a:pt x="5726" y="660"/>
                      <a:pt x="5236" y="1122"/>
                      <a:pt x="4502" y="1312"/>
                    </a:cubicBezTo>
                    <a:cubicBezTo>
                      <a:pt x="4212" y="1389"/>
                      <a:pt x="3913" y="1412"/>
                      <a:pt x="3612" y="1412"/>
                    </a:cubicBezTo>
                    <a:cubicBezTo>
                      <a:pt x="3224" y="1412"/>
                      <a:pt x="2833" y="1374"/>
                      <a:pt x="2450" y="1366"/>
                    </a:cubicBezTo>
                    <a:cubicBezTo>
                      <a:pt x="2413" y="1366"/>
                      <a:pt x="2376" y="1366"/>
                      <a:pt x="2338" y="1366"/>
                    </a:cubicBezTo>
                    <a:cubicBezTo>
                      <a:pt x="1494" y="1366"/>
                      <a:pt x="538" y="1522"/>
                      <a:pt x="31" y="2277"/>
                    </a:cubicBezTo>
                    <a:cubicBezTo>
                      <a:pt x="0" y="2317"/>
                      <a:pt x="45" y="2365"/>
                      <a:pt x="86" y="2365"/>
                    </a:cubicBezTo>
                    <a:cubicBezTo>
                      <a:pt x="101" y="2365"/>
                      <a:pt x="115" y="2359"/>
                      <a:pt x="126" y="2345"/>
                    </a:cubicBezTo>
                    <a:cubicBezTo>
                      <a:pt x="710" y="1663"/>
                      <a:pt x="1480" y="1544"/>
                      <a:pt x="2282" y="1544"/>
                    </a:cubicBezTo>
                    <a:cubicBezTo>
                      <a:pt x="2714" y="1544"/>
                      <a:pt x="3155" y="1578"/>
                      <a:pt x="3583" y="1578"/>
                    </a:cubicBezTo>
                    <a:cubicBezTo>
                      <a:pt x="3691" y="1578"/>
                      <a:pt x="3798" y="1576"/>
                      <a:pt x="3904" y="1570"/>
                    </a:cubicBezTo>
                    <a:cubicBezTo>
                      <a:pt x="4897" y="1502"/>
                      <a:pt x="5848" y="1040"/>
                      <a:pt x="6229" y="89"/>
                    </a:cubicBezTo>
                    <a:cubicBezTo>
                      <a:pt x="6246" y="36"/>
                      <a:pt x="6201" y="0"/>
                      <a:pt x="6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9"/>
              <p:cNvSpPr/>
              <p:nvPr/>
            </p:nvSpPr>
            <p:spPr>
              <a:xfrm>
                <a:off x="1141555" y="2813924"/>
                <a:ext cx="168779" cy="45837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1339" extrusionOk="0">
                    <a:moveTo>
                      <a:pt x="4830" y="0"/>
                    </a:moveTo>
                    <a:cubicBezTo>
                      <a:pt x="4817" y="0"/>
                      <a:pt x="4803" y="5"/>
                      <a:pt x="4791" y="15"/>
                    </a:cubicBezTo>
                    <a:cubicBezTo>
                      <a:pt x="4464" y="232"/>
                      <a:pt x="4193" y="504"/>
                      <a:pt x="3839" y="681"/>
                    </a:cubicBezTo>
                    <a:cubicBezTo>
                      <a:pt x="3534" y="841"/>
                      <a:pt x="3250" y="890"/>
                      <a:pt x="2959" y="890"/>
                    </a:cubicBezTo>
                    <a:cubicBezTo>
                      <a:pt x="2731" y="890"/>
                      <a:pt x="2499" y="860"/>
                      <a:pt x="2249" y="830"/>
                    </a:cubicBezTo>
                    <a:cubicBezTo>
                      <a:pt x="2094" y="812"/>
                      <a:pt x="1942" y="803"/>
                      <a:pt x="1792" y="803"/>
                    </a:cubicBezTo>
                    <a:cubicBezTo>
                      <a:pt x="1178" y="803"/>
                      <a:pt x="604" y="957"/>
                      <a:pt x="47" y="1252"/>
                    </a:cubicBezTo>
                    <a:cubicBezTo>
                      <a:pt x="0" y="1275"/>
                      <a:pt x="24" y="1339"/>
                      <a:pt x="66" y="1339"/>
                    </a:cubicBezTo>
                    <a:cubicBezTo>
                      <a:pt x="73" y="1339"/>
                      <a:pt x="80" y="1337"/>
                      <a:pt x="88" y="1333"/>
                    </a:cubicBezTo>
                    <a:cubicBezTo>
                      <a:pt x="607" y="1087"/>
                      <a:pt x="1150" y="952"/>
                      <a:pt x="1707" y="952"/>
                    </a:cubicBezTo>
                    <a:cubicBezTo>
                      <a:pt x="1733" y="952"/>
                      <a:pt x="1760" y="952"/>
                      <a:pt x="1787" y="953"/>
                    </a:cubicBezTo>
                    <a:cubicBezTo>
                      <a:pt x="2198" y="965"/>
                      <a:pt x="2598" y="1092"/>
                      <a:pt x="3007" y="1092"/>
                    </a:cubicBezTo>
                    <a:cubicBezTo>
                      <a:pt x="3044" y="1092"/>
                      <a:pt x="3082" y="1091"/>
                      <a:pt x="3119" y="1089"/>
                    </a:cubicBezTo>
                    <a:cubicBezTo>
                      <a:pt x="3785" y="1048"/>
                      <a:pt x="4424" y="599"/>
                      <a:pt x="4886" y="137"/>
                    </a:cubicBezTo>
                    <a:cubicBezTo>
                      <a:pt x="4930" y="82"/>
                      <a:pt x="4885" y="0"/>
                      <a:pt x="4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9"/>
              <p:cNvSpPr/>
              <p:nvPr/>
            </p:nvSpPr>
            <p:spPr>
              <a:xfrm>
                <a:off x="1145149" y="2859763"/>
                <a:ext cx="241802" cy="106463"/>
              </a:xfrm>
              <a:custGeom>
                <a:avLst/>
                <a:gdLst/>
                <a:ahLst/>
                <a:cxnLst/>
                <a:rect l="l" t="t" r="r" b="b"/>
                <a:pathLst>
                  <a:path w="7063" h="3110" extrusionOk="0">
                    <a:moveTo>
                      <a:pt x="6950" y="0"/>
                    </a:moveTo>
                    <a:cubicBezTo>
                      <a:pt x="6933" y="0"/>
                      <a:pt x="6916" y="6"/>
                      <a:pt x="6901" y="22"/>
                    </a:cubicBezTo>
                    <a:cubicBezTo>
                      <a:pt x="5787" y="973"/>
                      <a:pt x="4156" y="484"/>
                      <a:pt x="2878" y="1055"/>
                    </a:cubicBezTo>
                    <a:cubicBezTo>
                      <a:pt x="1831" y="1503"/>
                      <a:pt x="853" y="2305"/>
                      <a:pt x="23" y="3066"/>
                    </a:cubicBezTo>
                    <a:cubicBezTo>
                      <a:pt x="0" y="3078"/>
                      <a:pt x="17" y="3110"/>
                      <a:pt x="39" y="3110"/>
                    </a:cubicBezTo>
                    <a:cubicBezTo>
                      <a:pt x="43" y="3110"/>
                      <a:pt x="47" y="3109"/>
                      <a:pt x="51" y="3107"/>
                    </a:cubicBezTo>
                    <a:cubicBezTo>
                      <a:pt x="1233" y="2455"/>
                      <a:pt x="2130" y="1408"/>
                      <a:pt x="3449" y="1041"/>
                    </a:cubicBezTo>
                    <a:cubicBezTo>
                      <a:pt x="4631" y="701"/>
                      <a:pt x="6058" y="1082"/>
                      <a:pt x="7010" y="130"/>
                    </a:cubicBezTo>
                    <a:cubicBezTo>
                      <a:pt x="7063" y="77"/>
                      <a:pt x="7009" y="0"/>
                      <a:pt x="69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9"/>
              <p:cNvSpPr/>
              <p:nvPr/>
            </p:nvSpPr>
            <p:spPr>
              <a:xfrm>
                <a:off x="1274347" y="2923335"/>
                <a:ext cx="126635" cy="45461"/>
              </a:xfrm>
              <a:custGeom>
                <a:avLst/>
                <a:gdLst/>
                <a:ahLst/>
                <a:cxnLst/>
                <a:rect l="l" t="t" r="r" b="b"/>
                <a:pathLst>
                  <a:path w="3699" h="1328" extrusionOk="0">
                    <a:moveTo>
                      <a:pt x="3107" y="1"/>
                    </a:moveTo>
                    <a:cubicBezTo>
                      <a:pt x="2590" y="1"/>
                      <a:pt x="2049" y="186"/>
                      <a:pt x="1578" y="339"/>
                    </a:cubicBezTo>
                    <a:cubicBezTo>
                      <a:pt x="1007" y="516"/>
                      <a:pt x="463" y="761"/>
                      <a:pt x="42" y="1209"/>
                    </a:cubicBezTo>
                    <a:cubicBezTo>
                      <a:pt x="1" y="1261"/>
                      <a:pt x="45" y="1328"/>
                      <a:pt x="93" y="1328"/>
                    </a:cubicBezTo>
                    <a:cubicBezTo>
                      <a:pt x="108" y="1328"/>
                      <a:pt x="124" y="1321"/>
                      <a:pt x="137" y="1304"/>
                    </a:cubicBezTo>
                    <a:cubicBezTo>
                      <a:pt x="918" y="483"/>
                      <a:pt x="2396" y="230"/>
                      <a:pt x="3502" y="230"/>
                    </a:cubicBezTo>
                    <a:cubicBezTo>
                      <a:pt x="3531" y="230"/>
                      <a:pt x="3560" y="230"/>
                      <a:pt x="3589" y="231"/>
                    </a:cubicBezTo>
                    <a:cubicBezTo>
                      <a:pt x="3671" y="231"/>
                      <a:pt x="3698" y="95"/>
                      <a:pt x="3603" y="67"/>
                    </a:cubicBezTo>
                    <a:cubicBezTo>
                      <a:pt x="3442" y="21"/>
                      <a:pt x="3276" y="1"/>
                      <a:pt x="3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9"/>
              <p:cNvSpPr/>
              <p:nvPr/>
            </p:nvSpPr>
            <p:spPr>
              <a:xfrm>
                <a:off x="1113551" y="2892320"/>
                <a:ext cx="83944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2053" extrusionOk="0">
                    <a:moveTo>
                      <a:pt x="2080" y="0"/>
                    </a:moveTo>
                    <a:cubicBezTo>
                      <a:pt x="1671" y="0"/>
                      <a:pt x="992" y="272"/>
                      <a:pt x="879" y="307"/>
                    </a:cubicBezTo>
                    <a:cubicBezTo>
                      <a:pt x="828" y="320"/>
                      <a:pt x="848" y="391"/>
                      <a:pt x="894" y="391"/>
                    </a:cubicBezTo>
                    <a:cubicBezTo>
                      <a:pt x="898" y="391"/>
                      <a:pt x="902" y="390"/>
                      <a:pt x="906" y="389"/>
                    </a:cubicBezTo>
                    <a:cubicBezTo>
                      <a:pt x="1075" y="341"/>
                      <a:pt x="1439" y="163"/>
                      <a:pt x="1660" y="163"/>
                    </a:cubicBezTo>
                    <a:cubicBezTo>
                      <a:pt x="1687" y="163"/>
                      <a:pt x="1712" y="166"/>
                      <a:pt x="1735" y="172"/>
                    </a:cubicBezTo>
                    <a:cubicBezTo>
                      <a:pt x="2414" y="362"/>
                      <a:pt x="1477" y="878"/>
                      <a:pt x="1341" y="987"/>
                    </a:cubicBezTo>
                    <a:cubicBezTo>
                      <a:pt x="906" y="1286"/>
                      <a:pt x="416" y="1572"/>
                      <a:pt x="36" y="1939"/>
                    </a:cubicBezTo>
                    <a:cubicBezTo>
                      <a:pt x="1" y="1985"/>
                      <a:pt x="36" y="2053"/>
                      <a:pt x="90" y="2053"/>
                    </a:cubicBezTo>
                    <a:cubicBezTo>
                      <a:pt x="99" y="2053"/>
                      <a:pt x="108" y="2051"/>
                      <a:pt x="117" y="2047"/>
                    </a:cubicBezTo>
                    <a:cubicBezTo>
                      <a:pt x="607" y="1789"/>
                      <a:pt x="1042" y="1408"/>
                      <a:pt x="1490" y="1082"/>
                    </a:cubicBezTo>
                    <a:cubicBezTo>
                      <a:pt x="1721" y="906"/>
                      <a:pt x="2292" y="647"/>
                      <a:pt x="2374" y="335"/>
                    </a:cubicBezTo>
                    <a:cubicBezTo>
                      <a:pt x="2451" y="83"/>
                      <a:pt x="2307" y="0"/>
                      <a:pt x="20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9"/>
              <p:cNvSpPr/>
              <p:nvPr/>
            </p:nvSpPr>
            <p:spPr>
              <a:xfrm>
                <a:off x="1191057" y="2915701"/>
                <a:ext cx="78912" cy="53095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1" extrusionOk="0">
                    <a:moveTo>
                      <a:pt x="2226" y="0"/>
                    </a:moveTo>
                    <a:cubicBezTo>
                      <a:pt x="2219" y="0"/>
                      <a:pt x="2211" y="2"/>
                      <a:pt x="2203" y="5"/>
                    </a:cubicBezTo>
                    <a:cubicBezTo>
                      <a:pt x="1347" y="209"/>
                      <a:pt x="613" y="793"/>
                      <a:pt x="42" y="1446"/>
                    </a:cubicBezTo>
                    <a:cubicBezTo>
                      <a:pt x="1" y="1487"/>
                      <a:pt x="37" y="1551"/>
                      <a:pt x="81" y="1551"/>
                    </a:cubicBezTo>
                    <a:cubicBezTo>
                      <a:pt x="95" y="1551"/>
                      <a:pt x="110" y="1544"/>
                      <a:pt x="123" y="1527"/>
                    </a:cubicBezTo>
                    <a:cubicBezTo>
                      <a:pt x="721" y="875"/>
                      <a:pt x="1455" y="481"/>
                      <a:pt x="2257" y="114"/>
                    </a:cubicBezTo>
                    <a:cubicBezTo>
                      <a:pt x="2305" y="78"/>
                      <a:pt x="2279" y="0"/>
                      <a:pt x="2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29"/>
              <p:cNvSpPr/>
              <p:nvPr/>
            </p:nvSpPr>
            <p:spPr>
              <a:xfrm>
                <a:off x="764367" y="3589661"/>
                <a:ext cx="207567" cy="318978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9318" extrusionOk="0">
                    <a:moveTo>
                      <a:pt x="5311" y="0"/>
                    </a:moveTo>
                    <a:cubicBezTo>
                      <a:pt x="4467" y="0"/>
                      <a:pt x="3639" y="153"/>
                      <a:pt x="2923" y="652"/>
                    </a:cubicBezTo>
                    <a:cubicBezTo>
                      <a:pt x="2556" y="910"/>
                      <a:pt x="2203" y="1223"/>
                      <a:pt x="1945" y="1590"/>
                    </a:cubicBezTo>
                    <a:cubicBezTo>
                      <a:pt x="1646" y="2038"/>
                      <a:pt x="1578" y="2528"/>
                      <a:pt x="1469" y="3031"/>
                    </a:cubicBezTo>
                    <a:cubicBezTo>
                      <a:pt x="1224" y="4091"/>
                      <a:pt x="354" y="4838"/>
                      <a:pt x="164" y="5926"/>
                    </a:cubicBezTo>
                    <a:cubicBezTo>
                      <a:pt x="1" y="6850"/>
                      <a:pt x="164" y="7774"/>
                      <a:pt x="626" y="8590"/>
                    </a:cubicBezTo>
                    <a:cubicBezTo>
                      <a:pt x="638" y="8608"/>
                      <a:pt x="653" y="8615"/>
                      <a:pt x="669" y="8615"/>
                    </a:cubicBezTo>
                    <a:cubicBezTo>
                      <a:pt x="687" y="8615"/>
                      <a:pt x="706" y="8605"/>
                      <a:pt x="721" y="8590"/>
                    </a:cubicBezTo>
                    <a:cubicBezTo>
                      <a:pt x="776" y="8821"/>
                      <a:pt x="857" y="9052"/>
                      <a:pt x="952" y="9269"/>
                    </a:cubicBezTo>
                    <a:cubicBezTo>
                      <a:pt x="963" y="9302"/>
                      <a:pt x="992" y="9318"/>
                      <a:pt x="1021" y="9318"/>
                    </a:cubicBezTo>
                    <a:cubicBezTo>
                      <a:pt x="1063" y="9318"/>
                      <a:pt x="1104" y="9285"/>
                      <a:pt x="1088" y="9229"/>
                    </a:cubicBezTo>
                    <a:cubicBezTo>
                      <a:pt x="925" y="8603"/>
                      <a:pt x="735" y="7992"/>
                      <a:pt x="776" y="7339"/>
                    </a:cubicBezTo>
                    <a:cubicBezTo>
                      <a:pt x="816" y="6605"/>
                      <a:pt x="1183" y="6157"/>
                      <a:pt x="1550" y="5572"/>
                    </a:cubicBezTo>
                    <a:cubicBezTo>
                      <a:pt x="1781" y="5178"/>
                      <a:pt x="1809" y="4757"/>
                      <a:pt x="1849" y="4308"/>
                    </a:cubicBezTo>
                    <a:cubicBezTo>
                      <a:pt x="1917" y="3588"/>
                      <a:pt x="2148" y="2935"/>
                      <a:pt x="2556" y="2337"/>
                    </a:cubicBezTo>
                    <a:cubicBezTo>
                      <a:pt x="2583" y="2301"/>
                      <a:pt x="2550" y="2271"/>
                      <a:pt x="2517" y="2271"/>
                    </a:cubicBezTo>
                    <a:cubicBezTo>
                      <a:pt x="2500" y="2271"/>
                      <a:pt x="2484" y="2278"/>
                      <a:pt x="2475" y="2297"/>
                    </a:cubicBezTo>
                    <a:cubicBezTo>
                      <a:pt x="2108" y="2786"/>
                      <a:pt x="1849" y="3330"/>
                      <a:pt x="1741" y="3941"/>
                    </a:cubicBezTo>
                    <a:cubicBezTo>
                      <a:pt x="1686" y="4281"/>
                      <a:pt x="1700" y="4621"/>
                      <a:pt x="1618" y="4961"/>
                    </a:cubicBezTo>
                    <a:cubicBezTo>
                      <a:pt x="1537" y="5341"/>
                      <a:pt x="1319" y="5599"/>
                      <a:pt x="1102" y="5912"/>
                    </a:cubicBezTo>
                    <a:cubicBezTo>
                      <a:pt x="585" y="6646"/>
                      <a:pt x="504" y="7557"/>
                      <a:pt x="680" y="8413"/>
                    </a:cubicBezTo>
                    <a:cubicBezTo>
                      <a:pt x="286" y="7584"/>
                      <a:pt x="164" y="6632"/>
                      <a:pt x="381" y="5735"/>
                    </a:cubicBezTo>
                    <a:cubicBezTo>
                      <a:pt x="599" y="4865"/>
                      <a:pt x="1279" y="4267"/>
                      <a:pt x="1550" y="3438"/>
                    </a:cubicBezTo>
                    <a:cubicBezTo>
                      <a:pt x="1686" y="3031"/>
                      <a:pt x="1713" y="2609"/>
                      <a:pt x="1849" y="2201"/>
                    </a:cubicBezTo>
                    <a:cubicBezTo>
                      <a:pt x="2053" y="1617"/>
                      <a:pt x="2529" y="1155"/>
                      <a:pt x="3018" y="815"/>
                    </a:cubicBezTo>
                    <a:cubicBezTo>
                      <a:pt x="3915" y="190"/>
                      <a:pt x="4908" y="203"/>
                      <a:pt x="5954" y="190"/>
                    </a:cubicBezTo>
                    <a:cubicBezTo>
                      <a:pt x="6063" y="190"/>
                      <a:pt x="6063" y="27"/>
                      <a:pt x="5954" y="27"/>
                    </a:cubicBezTo>
                    <a:cubicBezTo>
                      <a:pt x="5740" y="10"/>
                      <a:pt x="5525" y="0"/>
                      <a:pt x="53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9"/>
              <p:cNvSpPr/>
              <p:nvPr/>
            </p:nvSpPr>
            <p:spPr>
              <a:xfrm>
                <a:off x="812773" y="3664427"/>
                <a:ext cx="211983" cy="279748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8172" extrusionOk="0">
                    <a:moveTo>
                      <a:pt x="6073" y="1"/>
                    </a:moveTo>
                    <a:cubicBezTo>
                      <a:pt x="6065" y="1"/>
                      <a:pt x="6057" y="2"/>
                      <a:pt x="6049" y="4"/>
                    </a:cubicBezTo>
                    <a:cubicBezTo>
                      <a:pt x="5179" y="167"/>
                      <a:pt x="4336" y="520"/>
                      <a:pt x="3698" y="1118"/>
                    </a:cubicBezTo>
                    <a:cubicBezTo>
                      <a:pt x="3369" y="912"/>
                      <a:pt x="3001" y="798"/>
                      <a:pt x="2640" y="798"/>
                    </a:cubicBezTo>
                    <a:cubicBezTo>
                      <a:pt x="2238" y="798"/>
                      <a:pt x="1845" y="939"/>
                      <a:pt x="1523" y="1254"/>
                    </a:cubicBezTo>
                    <a:cubicBezTo>
                      <a:pt x="1224" y="1540"/>
                      <a:pt x="1047" y="1934"/>
                      <a:pt x="979" y="2342"/>
                    </a:cubicBezTo>
                    <a:cubicBezTo>
                      <a:pt x="884" y="2899"/>
                      <a:pt x="1061" y="3415"/>
                      <a:pt x="762" y="3946"/>
                    </a:cubicBezTo>
                    <a:cubicBezTo>
                      <a:pt x="558" y="4299"/>
                      <a:pt x="259" y="4598"/>
                      <a:pt x="136" y="5006"/>
                    </a:cubicBezTo>
                    <a:cubicBezTo>
                      <a:pt x="0" y="5427"/>
                      <a:pt x="41" y="5889"/>
                      <a:pt x="177" y="6311"/>
                    </a:cubicBezTo>
                    <a:cubicBezTo>
                      <a:pt x="408" y="7058"/>
                      <a:pt x="911" y="7751"/>
                      <a:pt x="1645" y="8050"/>
                    </a:cubicBezTo>
                    <a:cubicBezTo>
                      <a:pt x="1672" y="8078"/>
                      <a:pt x="1699" y="8118"/>
                      <a:pt x="1740" y="8146"/>
                    </a:cubicBezTo>
                    <a:cubicBezTo>
                      <a:pt x="1754" y="8164"/>
                      <a:pt x="1772" y="8172"/>
                      <a:pt x="1789" y="8172"/>
                    </a:cubicBezTo>
                    <a:cubicBezTo>
                      <a:pt x="1821" y="8172"/>
                      <a:pt x="1854" y="8145"/>
                      <a:pt x="1863" y="8118"/>
                    </a:cubicBezTo>
                    <a:cubicBezTo>
                      <a:pt x="1876" y="8118"/>
                      <a:pt x="1890" y="8132"/>
                      <a:pt x="1903" y="8132"/>
                    </a:cubicBezTo>
                    <a:cubicBezTo>
                      <a:pt x="1931" y="8132"/>
                      <a:pt x="1944" y="8091"/>
                      <a:pt x="1917" y="8078"/>
                    </a:cubicBezTo>
                    <a:cubicBezTo>
                      <a:pt x="1890" y="8064"/>
                      <a:pt x="1876" y="8064"/>
                      <a:pt x="1849" y="8050"/>
                    </a:cubicBezTo>
                    <a:cubicBezTo>
                      <a:pt x="1849" y="8050"/>
                      <a:pt x="1849" y="8050"/>
                      <a:pt x="1849" y="8037"/>
                    </a:cubicBezTo>
                    <a:cubicBezTo>
                      <a:pt x="789" y="6909"/>
                      <a:pt x="1006" y="4856"/>
                      <a:pt x="2175" y="3918"/>
                    </a:cubicBezTo>
                    <a:cubicBezTo>
                      <a:pt x="2233" y="3872"/>
                      <a:pt x="2183" y="3787"/>
                      <a:pt x="2125" y="3787"/>
                    </a:cubicBezTo>
                    <a:cubicBezTo>
                      <a:pt x="2115" y="3787"/>
                      <a:pt x="2104" y="3790"/>
                      <a:pt x="2094" y="3796"/>
                    </a:cubicBezTo>
                    <a:cubicBezTo>
                      <a:pt x="775" y="4557"/>
                      <a:pt x="653" y="6678"/>
                      <a:pt x="1496" y="7860"/>
                    </a:cubicBezTo>
                    <a:cubicBezTo>
                      <a:pt x="884" y="7452"/>
                      <a:pt x="449" y="6732"/>
                      <a:pt x="313" y="6012"/>
                    </a:cubicBezTo>
                    <a:cubicBezTo>
                      <a:pt x="218" y="5536"/>
                      <a:pt x="299" y="5087"/>
                      <a:pt x="544" y="4666"/>
                    </a:cubicBezTo>
                    <a:cubicBezTo>
                      <a:pt x="707" y="4394"/>
                      <a:pt x="925" y="4163"/>
                      <a:pt x="1061" y="3864"/>
                    </a:cubicBezTo>
                    <a:cubicBezTo>
                      <a:pt x="1346" y="3280"/>
                      <a:pt x="1061" y="2614"/>
                      <a:pt x="1278" y="2002"/>
                    </a:cubicBezTo>
                    <a:cubicBezTo>
                      <a:pt x="1441" y="1567"/>
                      <a:pt x="1781" y="1186"/>
                      <a:pt x="2230" y="1037"/>
                    </a:cubicBezTo>
                    <a:cubicBezTo>
                      <a:pt x="2356" y="997"/>
                      <a:pt x="2480" y="980"/>
                      <a:pt x="2601" y="980"/>
                    </a:cubicBezTo>
                    <a:cubicBezTo>
                      <a:pt x="2937" y="980"/>
                      <a:pt x="3256" y="1107"/>
                      <a:pt x="3575" y="1227"/>
                    </a:cubicBezTo>
                    <a:cubicBezTo>
                      <a:pt x="3439" y="1363"/>
                      <a:pt x="3317" y="1526"/>
                      <a:pt x="3208" y="1689"/>
                    </a:cubicBezTo>
                    <a:cubicBezTo>
                      <a:pt x="3188" y="1729"/>
                      <a:pt x="3228" y="1777"/>
                      <a:pt x="3266" y="1777"/>
                    </a:cubicBezTo>
                    <a:cubicBezTo>
                      <a:pt x="3279" y="1777"/>
                      <a:pt x="3293" y="1771"/>
                      <a:pt x="3303" y="1757"/>
                    </a:cubicBezTo>
                    <a:cubicBezTo>
                      <a:pt x="4010" y="860"/>
                      <a:pt x="5002" y="425"/>
                      <a:pt x="6103" y="167"/>
                    </a:cubicBezTo>
                    <a:cubicBezTo>
                      <a:pt x="6191" y="142"/>
                      <a:pt x="6163" y="1"/>
                      <a:pt x="60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9"/>
              <p:cNvSpPr/>
              <p:nvPr/>
            </p:nvSpPr>
            <p:spPr>
              <a:xfrm>
                <a:off x="897468" y="3765656"/>
                <a:ext cx="155906" cy="195433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5709" extrusionOk="0">
                    <a:moveTo>
                      <a:pt x="3488" y="1"/>
                    </a:moveTo>
                    <a:cubicBezTo>
                      <a:pt x="3470" y="1"/>
                      <a:pt x="3459" y="27"/>
                      <a:pt x="3480" y="37"/>
                    </a:cubicBezTo>
                    <a:cubicBezTo>
                      <a:pt x="3928" y="431"/>
                      <a:pt x="4486" y="1165"/>
                      <a:pt x="4024" y="1763"/>
                    </a:cubicBezTo>
                    <a:cubicBezTo>
                      <a:pt x="3742" y="2133"/>
                      <a:pt x="3282" y="2172"/>
                      <a:pt x="2828" y="2172"/>
                    </a:cubicBezTo>
                    <a:cubicBezTo>
                      <a:pt x="2707" y="2172"/>
                      <a:pt x="2587" y="2169"/>
                      <a:pt x="2471" y="2169"/>
                    </a:cubicBezTo>
                    <a:cubicBezTo>
                      <a:pt x="2349" y="2169"/>
                      <a:pt x="2231" y="2172"/>
                      <a:pt x="2121" y="2185"/>
                    </a:cubicBezTo>
                    <a:cubicBezTo>
                      <a:pt x="2093" y="2185"/>
                      <a:pt x="2080" y="2198"/>
                      <a:pt x="2066" y="2212"/>
                    </a:cubicBezTo>
                    <a:cubicBezTo>
                      <a:pt x="2175" y="1736"/>
                      <a:pt x="2039" y="1233"/>
                      <a:pt x="1509" y="1070"/>
                    </a:cubicBezTo>
                    <a:cubicBezTo>
                      <a:pt x="1505" y="1068"/>
                      <a:pt x="1502" y="1067"/>
                      <a:pt x="1499" y="1067"/>
                    </a:cubicBezTo>
                    <a:cubicBezTo>
                      <a:pt x="1482" y="1067"/>
                      <a:pt x="1484" y="1097"/>
                      <a:pt x="1495" y="1097"/>
                    </a:cubicBezTo>
                    <a:cubicBezTo>
                      <a:pt x="2325" y="1410"/>
                      <a:pt x="1930" y="2334"/>
                      <a:pt x="1577" y="2823"/>
                    </a:cubicBezTo>
                    <a:cubicBezTo>
                      <a:pt x="1305" y="3204"/>
                      <a:pt x="965" y="3544"/>
                      <a:pt x="680" y="3924"/>
                    </a:cubicBezTo>
                    <a:cubicBezTo>
                      <a:pt x="299" y="4441"/>
                      <a:pt x="0" y="5012"/>
                      <a:pt x="123" y="5664"/>
                    </a:cubicBezTo>
                    <a:cubicBezTo>
                      <a:pt x="129" y="5695"/>
                      <a:pt x="151" y="5709"/>
                      <a:pt x="174" y="5709"/>
                    </a:cubicBezTo>
                    <a:cubicBezTo>
                      <a:pt x="203" y="5709"/>
                      <a:pt x="231" y="5688"/>
                      <a:pt x="231" y="5651"/>
                    </a:cubicBezTo>
                    <a:cubicBezTo>
                      <a:pt x="231" y="4264"/>
                      <a:pt x="1414" y="3653"/>
                      <a:pt x="1958" y="2524"/>
                    </a:cubicBezTo>
                    <a:cubicBezTo>
                      <a:pt x="1998" y="2443"/>
                      <a:pt x="2025" y="2348"/>
                      <a:pt x="2053" y="2253"/>
                    </a:cubicBezTo>
                    <a:cubicBezTo>
                      <a:pt x="2053" y="2280"/>
                      <a:pt x="2080" y="2307"/>
                      <a:pt x="2121" y="2307"/>
                    </a:cubicBezTo>
                    <a:cubicBezTo>
                      <a:pt x="2347" y="2312"/>
                      <a:pt x="2614" y="2334"/>
                      <a:pt x="2884" y="2334"/>
                    </a:cubicBezTo>
                    <a:cubicBezTo>
                      <a:pt x="3422" y="2334"/>
                      <a:pt x="3969" y="2244"/>
                      <a:pt x="4214" y="1736"/>
                    </a:cubicBezTo>
                    <a:cubicBezTo>
                      <a:pt x="4554" y="1043"/>
                      <a:pt x="3996" y="418"/>
                      <a:pt x="3507" y="10"/>
                    </a:cubicBezTo>
                    <a:cubicBezTo>
                      <a:pt x="3500" y="3"/>
                      <a:pt x="3494" y="1"/>
                      <a:pt x="3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9"/>
              <p:cNvSpPr/>
              <p:nvPr/>
            </p:nvSpPr>
            <p:spPr>
              <a:xfrm>
                <a:off x="864877" y="3803450"/>
                <a:ext cx="56727" cy="13966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4080" extrusionOk="0">
                    <a:moveTo>
                      <a:pt x="1544" y="0"/>
                    </a:moveTo>
                    <a:cubicBezTo>
                      <a:pt x="1521" y="0"/>
                      <a:pt x="1498" y="10"/>
                      <a:pt x="1482" y="34"/>
                    </a:cubicBezTo>
                    <a:cubicBezTo>
                      <a:pt x="776" y="1135"/>
                      <a:pt x="1" y="2712"/>
                      <a:pt x="544" y="4030"/>
                    </a:cubicBezTo>
                    <a:cubicBezTo>
                      <a:pt x="557" y="4063"/>
                      <a:pt x="592" y="4080"/>
                      <a:pt x="623" y="4080"/>
                    </a:cubicBezTo>
                    <a:cubicBezTo>
                      <a:pt x="657" y="4080"/>
                      <a:pt x="687" y="4059"/>
                      <a:pt x="680" y="4017"/>
                    </a:cubicBezTo>
                    <a:cubicBezTo>
                      <a:pt x="585" y="3269"/>
                      <a:pt x="517" y="2617"/>
                      <a:pt x="735" y="1883"/>
                    </a:cubicBezTo>
                    <a:cubicBezTo>
                      <a:pt x="925" y="1244"/>
                      <a:pt x="1238" y="659"/>
                      <a:pt x="1618" y="116"/>
                    </a:cubicBezTo>
                    <a:cubicBezTo>
                      <a:pt x="1657" y="58"/>
                      <a:pt x="1600" y="0"/>
                      <a:pt x="15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9"/>
              <p:cNvSpPr/>
              <p:nvPr/>
            </p:nvSpPr>
            <p:spPr>
              <a:xfrm>
                <a:off x="1411180" y="3577405"/>
                <a:ext cx="125437" cy="309496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9041" extrusionOk="0">
                    <a:moveTo>
                      <a:pt x="3582" y="0"/>
                    </a:moveTo>
                    <a:cubicBezTo>
                      <a:pt x="3545" y="0"/>
                      <a:pt x="3506" y="21"/>
                      <a:pt x="3493" y="58"/>
                    </a:cubicBezTo>
                    <a:cubicBezTo>
                      <a:pt x="3317" y="575"/>
                      <a:pt x="2773" y="711"/>
                      <a:pt x="2460" y="1105"/>
                    </a:cubicBezTo>
                    <a:cubicBezTo>
                      <a:pt x="2256" y="1350"/>
                      <a:pt x="2148" y="1649"/>
                      <a:pt x="2134" y="1948"/>
                    </a:cubicBezTo>
                    <a:cubicBezTo>
                      <a:pt x="2120" y="2247"/>
                      <a:pt x="2188" y="2505"/>
                      <a:pt x="2107" y="2790"/>
                    </a:cubicBezTo>
                    <a:cubicBezTo>
                      <a:pt x="2025" y="3062"/>
                      <a:pt x="1876" y="3239"/>
                      <a:pt x="1672" y="3429"/>
                    </a:cubicBezTo>
                    <a:cubicBezTo>
                      <a:pt x="1332" y="3715"/>
                      <a:pt x="992" y="3959"/>
                      <a:pt x="720" y="4326"/>
                    </a:cubicBezTo>
                    <a:cubicBezTo>
                      <a:pt x="218" y="5006"/>
                      <a:pt x="0" y="5849"/>
                      <a:pt x="0" y="6691"/>
                    </a:cubicBezTo>
                    <a:cubicBezTo>
                      <a:pt x="0" y="7439"/>
                      <a:pt x="82" y="8513"/>
                      <a:pt x="707" y="9029"/>
                    </a:cubicBezTo>
                    <a:cubicBezTo>
                      <a:pt x="715" y="9037"/>
                      <a:pt x="724" y="9041"/>
                      <a:pt x="732" y="9041"/>
                    </a:cubicBezTo>
                    <a:cubicBezTo>
                      <a:pt x="752" y="9041"/>
                      <a:pt x="767" y="9021"/>
                      <a:pt x="748" y="9002"/>
                    </a:cubicBezTo>
                    <a:cubicBezTo>
                      <a:pt x="150" y="8173"/>
                      <a:pt x="68" y="6841"/>
                      <a:pt x="258" y="5876"/>
                    </a:cubicBezTo>
                    <a:cubicBezTo>
                      <a:pt x="449" y="4924"/>
                      <a:pt x="965" y="4258"/>
                      <a:pt x="1699" y="3660"/>
                    </a:cubicBezTo>
                    <a:cubicBezTo>
                      <a:pt x="1930" y="3470"/>
                      <a:pt x="2175" y="3253"/>
                      <a:pt x="2284" y="2954"/>
                    </a:cubicBezTo>
                    <a:cubicBezTo>
                      <a:pt x="2420" y="2627"/>
                      <a:pt x="2311" y="2301"/>
                      <a:pt x="2324" y="1948"/>
                    </a:cubicBezTo>
                    <a:cubicBezTo>
                      <a:pt x="2365" y="1268"/>
                      <a:pt x="2827" y="1064"/>
                      <a:pt x="3289" y="684"/>
                    </a:cubicBezTo>
                    <a:cubicBezTo>
                      <a:pt x="3493" y="521"/>
                      <a:pt x="3629" y="344"/>
                      <a:pt x="3656" y="86"/>
                    </a:cubicBezTo>
                    <a:cubicBezTo>
                      <a:pt x="3664" y="27"/>
                      <a:pt x="3624" y="0"/>
                      <a:pt x="35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9"/>
              <p:cNvSpPr/>
              <p:nvPr/>
            </p:nvSpPr>
            <p:spPr>
              <a:xfrm>
                <a:off x="1379069" y="3611194"/>
                <a:ext cx="82849" cy="133404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3897" extrusionOk="0">
                    <a:moveTo>
                      <a:pt x="2274" y="1"/>
                    </a:moveTo>
                    <a:cubicBezTo>
                      <a:pt x="2246" y="1"/>
                      <a:pt x="2221" y="16"/>
                      <a:pt x="2216" y="50"/>
                    </a:cubicBezTo>
                    <a:cubicBezTo>
                      <a:pt x="2053" y="798"/>
                      <a:pt x="2107" y="1559"/>
                      <a:pt x="1808" y="2293"/>
                    </a:cubicBezTo>
                    <a:cubicBezTo>
                      <a:pt x="1550" y="2959"/>
                      <a:pt x="1033" y="3516"/>
                      <a:pt x="354" y="3747"/>
                    </a:cubicBezTo>
                    <a:cubicBezTo>
                      <a:pt x="354" y="3666"/>
                      <a:pt x="299" y="3598"/>
                      <a:pt x="204" y="3598"/>
                    </a:cubicBezTo>
                    <a:cubicBezTo>
                      <a:pt x="0" y="3598"/>
                      <a:pt x="0" y="3897"/>
                      <a:pt x="204" y="3897"/>
                    </a:cubicBezTo>
                    <a:cubicBezTo>
                      <a:pt x="286" y="3897"/>
                      <a:pt x="326" y="3856"/>
                      <a:pt x="340" y="3802"/>
                    </a:cubicBezTo>
                    <a:cubicBezTo>
                      <a:pt x="1957" y="3557"/>
                      <a:pt x="2420" y="1436"/>
                      <a:pt x="2365" y="77"/>
                    </a:cubicBezTo>
                    <a:cubicBezTo>
                      <a:pt x="2357" y="30"/>
                      <a:pt x="2313" y="1"/>
                      <a:pt x="2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9"/>
              <p:cNvSpPr/>
              <p:nvPr/>
            </p:nvSpPr>
            <p:spPr>
              <a:xfrm>
                <a:off x="1446543" y="3573537"/>
                <a:ext cx="198974" cy="236992"/>
              </a:xfrm>
              <a:custGeom>
                <a:avLst/>
                <a:gdLst/>
                <a:ahLst/>
                <a:cxnLst/>
                <a:rect l="l" t="t" r="r" b="b"/>
                <a:pathLst>
                  <a:path w="5812" h="6923" extrusionOk="0">
                    <a:moveTo>
                      <a:pt x="4206" y="0"/>
                    </a:moveTo>
                    <a:cubicBezTo>
                      <a:pt x="3640" y="0"/>
                      <a:pt x="2968" y="696"/>
                      <a:pt x="2610" y="1055"/>
                    </a:cubicBezTo>
                    <a:cubicBezTo>
                      <a:pt x="2420" y="1245"/>
                      <a:pt x="2216" y="1449"/>
                      <a:pt x="2175" y="1707"/>
                    </a:cubicBezTo>
                    <a:cubicBezTo>
                      <a:pt x="2148" y="1857"/>
                      <a:pt x="2188" y="2006"/>
                      <a:pt x="2188" y="2169"/>
                    </a:cubicBezTo>
                    <a:cubicBezTo>
                      <a:pt x="2175" y="2496"/>
                      <a:pt x="2012" y="2754"/>
                      <a:pt x="1794" y="2999"/>
                    </a:cubicBezTo>
                    <a:cubicBezTo>
                      <a:pt x="1278" y="3610"/>
                      <a:pt x="693" y="4100"/>
                      <a:pt x="381" y="4861"/>
                    </a:cubicBezTo>
                    <a:cubicBezTo>
                      <a:pt x="163" y="5391"/>
                      <a:pt x="0" y="6111"/>
                      <a:pt x="449" y="6560"/>
                    </a:cubicBezTo>
                    <a:cubicBezTo>
                      <a:pt x="706" y="6818"/>
                      <a:pt x="1008" y="6923"/>
                      <a:pt x="1326" y="6923"/>
                    </a:cubicBezTo>
                    <a:cubicBezTo>
                      <a:pt x="2298" y="6923"/>
                      <a:pt x="3423" y="5938"/>
                      <a:pt x="3915" y="5323"/>
                    </a:cubicBezTo>
                    <a:cubicBezTo>
                      <a:pt x="4377" y="4752"/>
                      <a:pt x="4676" y="4100"/>
                      <a:pt x="4812" y="3393"/>
                    </a:cubicBezTo>
                    <a:cubicBezTo>
                      <a:pt x="4907" y="2931"/>
                      <a:pt x="4948" y="2441"/>
                      <a:pt x="5070" y="1979"/>
                    </a:cubicBezTo>
                    <a:cubicBezTo>
                      <a:pt x="5206" y="1476"/>
                      <a:pt x="5451" y="1123"/>
                      <a:pt x="5777" y="729"/>
                    </a:cubicBezTo>
                    <a:cubicBezTo>
                      <a:pt x="5812" y="694"/>
                      <a:pt x="5776" y="628"/>
                      <a:pt x="5731" y="628"/>
                    </a:cubicBezTo>
                    <a:cubicBezTo>
                      <a:pt x="5724" y="628"/>
                      <a:pt x="5716" y="630"/>
                      <a:pt x="5709" y="634"/>
                    </a:cubicBezTo>
                    <a:cubicBezTo>
                      <a:pt x="4662" y="1218"/>
                      <a:pt x="4812" y="2808"/>
                      <a:pt x="4526" y="3773"/>
                    </a:cubicBezTo>
                    <a:cubicBezTo>
                      <a:pt x="4159" y="5037"/>
                      <a:pt x="2950" y="6424"/>
                      <a:pt x="1618" y="6682"/>
                    </a:cubicBezTo>
                    <a:cubicBezTo>
                      <a:pt x="1526" y="6700"/>
                      <a:pt x="1433" y="6710"/>
                      <a:pt x="1343" y="6710"/>
                    </a:cubicBezTo>
                    <a:cubicBezTo>
                      <a:pt x="831" y="6710"/>
                      <a:pt x="377" y="6417"/>
                      <a:pt x="353" y="5839"/>
                    </a:cubicBezTo>
                    <a:cubicBezTo>
                      <a:pt x="340" y="5459"/>
                      <a:pt x="489" y="5037"/>
                      <a:pt x="653" y="4711"/>
                    </a:cubicBezTo>
                    <a:cubicBezTo>
                      <a:pt x="965" y="4086"/>
                      <a:pt x="1482" y="3651"/>
                      <a:pt x="1930" y="3135"/>
                    </a:cubicBezTo>
                    <a:cubicBezTo>
                      <a:pt x="2066" y="2971"/>
                      <a:pt x="2188" y="2795"/>
                      <a:pt x="2270" y="2604"/>
                    </a:cubicBezTo>
                    <a:cubicBezTo>
                      <a:pt x="2379" y="2346"/>
                      <a:pt x="2311" y="2129"/>
                      <a:pt x="2338" y="1857"/>
                    </a:cubicBezTo>
                    <a:cubicBezTo>
                      <a:pt x="2365" y="1422"/>
                      <a:pt x="2800" y="1082"/>
                      <a:pt x="3113" y="824"/>
                    </a:cubicBezTo>
                    <a:cubicBezTo>
                      <a:pt x="3374" y="602"/>
                      <a:pt x="3874" y="128"/>
                      <a:pt x="4251" y="128"/>
                    </a:cubicBezTo>
                    <a:cubicBezTo>
                      <a:pt x="4266" y="128"/>
                      <a:pt x="4281" y="129"/>
                      <a:pt x="4295" y="131"/>
                    </a:cubicBezTo>
                    <a:cubicBezTo>
                      <a:pt x="4299" y="131"/>
                      <a:pt x="4302" y="132"/>
                      <a:pt x="4305" y="132"/>
                    </a:cubicBezTo>
                    <a:cubicBezTo>
                      <a:pt x="4364" y="132"/>
                      <a:pt x="4373" y="21"/>
                      <a:pt x="4309" y="8"/>
                    </a:cubicBezTo>
                    <a:cubicBezTo>
                      <a:pt x="4275" y="3"/>
                      <a:pt x="4241" y="0"/>
                      <a:pt x="42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29"/>
              <p:cNvSpPr/>
              <p:nvPr/>
            </p:nvSpPr>
            <p:spPr>
              <a:xfrm>
                <a:off x="1508883" y="3579596"/>
                <a:ext cx="117015" cy="163392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4773" extrusionOk="0">
                    <a:moveTo>
                      <a:pt x="2469" y="0"/>
                    </a:moveTo>
                    <a:cubicBezTo>
                      <a:pt x="2452" y="0"/>
                      <a:pt x="2435" y="6"/>
                      <a:pt x="2420" y="22"/>
                    </a:cubicBezTo>
                    <a:cubicBezTo>
                      <a:pt x="1672" y="701"/>
                      <a:pt x="993" y="1462"/>
                      <a:pt x="612" y="2400"/>
                    </a:cubicBezTo>
                    <a:cubicBezTo>
                      <a:pt x="395" y="2944"/>
                      <a:pt x="0" y="4154"/>
                      <a:pt x="544" y="4643"/>
                    </a:cubicBezTo>
                    <a:cubicBezTo>
                      <a:pt x="647" y="4734"/>
                      <a:pt x="753" y="4772"/>
                      <a:pt x="858" y="4772"/>
                    </a:cubicBezTo>
                    <a:cubicBezTo>
                      <a:pt x="1336" y="4772"/>
                      <a:pt x="1807" y="3976"/>
                      <a:pt x="1985" y="3664"/>
                    </a:cubicBezTo>
                    <a:cubicBezTo>
                      <a:pt x="2556" y="2631"/>
                      <a:pt x="2529" y="1408"/>
                      <a:pt x="3385" y="538"/>
                    </a:cubicBezTo>
                    <a:cubicBezTo>
                      <a:pt x="3418" y="505"/>
                      <a:pt x="3389" y="445"/>
                      <a:pt x="3347" y="445"/>
                    </a:cubicBezTo>
                    <a:cubicBezTo>
                      <a:pt x="3338" y="445"/>
                      <a:pt x="3327" y="449"/>
                      <a:pt x="3317" y="457"/>
                    </a:cubicBezTo>
                    <a:cubicBezTo>
                      <a:pt x="2787" y="756"/>
                      <a:pt x="2569" y="1326"/>
                      <a:pt x="2420" y="1884"/>
                    </a:cubicBezTo>
                    <a:cubicBezTo>
                      <a:pt x="2284" y="2346"/>
                      <a:pt x="2189" y="2808"/>
                      <a:pt x="1985" y="3243"/>
                    </a:cubicBezTo>
                    <a:cubicBezTo>
                      <a:pt x="1822" y="3583"/>
                      <a:pt x="1591" y="4099"/>
                      <a:pt x="1278" y="4330"/>
                    </a:cubicBezTo>
                    <a:cubicBezTo>
                      <a:pt x="1089" y="4466"/>
                      <a:pt x="943" y="4523"/>
                      <a:pt x="830" y="4523"/>
                    </a:cubicBezTo>
                    <a:cubicBezTo>
                      <a:pt x="392" y="4523"/>
                      <a:pt x="466" y="3665"/>
                      <a:pt x="531" y="3297"/>
                    </a:cubicBezTo>
                    <a:cubicBezTo>
                      <a:pt x="599" y="2876"/>
                      <a:pt x="748" y="2468"/>
                      <a:pt x="952" y="2074"/>
                    </a:cubicBezTo>
                    <a:cubicBezTo>
                      <a:pt x="1332" y="1326"/>
                      <a:pt x="1903" y="701"/>
                      <a:pt x="2529" y="130"/>
                    </a:cubicBezTo>
                    <a:cubicBezTo>
                      <a:pt x="2581" y="78"/>
                      <a:pt x="2528" y="0"/>
                      <a:pt x="2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29"/>
              <p:cNvSpPr/>
              <p:nvPr/>
            </p:nvSpPr>
            <p:spPr>
              <a:xfrm>
                <a:off x="1640580" y="3632076"/>
                <a:ext cx="91476" cy="134910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3941" extrusionOk="0">
                    <a:moveTo>
                      <a:pt x="1691" y="1"/>
                    </a:moveTo>
                    <a:cubicBezTo>
                      <a:pt x="1662" y="1"/>
                      <a:pt x="1631" y="18"/>
                      <a:pt x="1631" y="52"/>
                    </a:cubicBezTo>
                    <a:cubicBezTo>
                      <a:pt x="1509" y="1003"/>
                      <a:pt x="856" y="1724"/>
                      <a:pt x="489" y="2580"/>
                    </a:cubicBezTo>
                    <a:cubicBezTo>
                      <a:pt x="340" y="2920"/>
                      <a:pt x="0" y="3790"/>
                      <a:pt x="598" y="3925"/>
                    </a:cubicBezTo>
                    <a:cubicBezTo>
                      <a:pt x="641" y="3936"/>
                      <a:pt x="684" y="3941"/>
                      <a:pt x="726" y="3941"/>
                    </a:cubicBezTo>
                    <a:cubicBezTo>
                      <a:pt x="1238" y="3941"/>
                      <a:pt x="1649" y="3216"/>
                      <a:pt x="1862" y="2852"/>
                    </a:cubicBezTo>
                    <a:cubicBezTo>
                      <a:pt x="2297" y="2104"/>
                      <a:pt x="2610" y="1234"/>
                      <a:pt x="2664" y="364"/>
                    </a:cubicBezTo>
                    <a:cubicBezTo>
                      <a:pt x="2672" y="310"/>
                      <a:pt x="2627" y="278"/>
                      <a:pt x="2581" y="278"/>
                    </a:cubicBezTo>
                    <a:cubicBezTo>
                      <a:pt x="2547" y="278"/>
                      <a:pt x="2513" y="296"/>
                      <a:pt x="2501" y="337"/>
                    </a:cubicBezTo>
                    <a:cubicBezTo>
                      <a:pt x="2365" y="1017"/>
                      <a:pt x="2216" y="1656"/>
                      <a:pt x="1930" y="2281"/>
                    </a:cubicBezTo>
                    <a:cubicBezTo>
                      <a:pt x="1781" y="2593"/>
                      <a:pt x="1604" y="2906"/>
                      <a:pt x="1400" y="3178"/>
                    </a:cubicBezTo>
                    <a:cubicBezTo>
                      <a:pt x="1305" y="3314"/>
                      <a:pt x="1196" y="3491"/>
                      <a:pt x="1060" y="3572"/>
                    </a:cubicBezTo>
                    <a:cubicBezTo>
                      <a:pt x="992" y="3646"/>
                      <a:pt x="919" y="3683"/>
                      <a:pt x="842" y="3683"/>
                    </a:cubicBezTo>
                    <a:cubicBezTo>
                      <a:pt x="721" y="3683"/>
                      <a:pt x="590" y="3592"/>
                      <a:pt x="449" y="3409"/>
                    </a:cubicBezTo>
                    <a:cubicBezTo>
                      <a:pt x="449" y="3287"/>
                      <a:pt x="462" y="3178"/>
                      <a:pt x="503" y="3069"/>
                    </a:cubicBezTo>
                    <a:cubicBezTo>
                      <a:pt x="748" y="1995"/>
                      <a:pt x="1590" y="1166"/>
                      <a:pt x="1740" y="52"/>
                    </a:cubicBezTo>
                    <a:cubicBezTo>
                      <a:pt x="1747" y="18"/>
                      <a:pt x="1719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9"/>
              <p:cNvSpPr/>
              <p:nvPr/>
            </p:nvSpPr>
            <p:spPr>
              <a:xfrm>
                <a:off x="1412104" y="3802458"/>
                <a:ext cx="271312" cy="122278"/>
              </a:xfrm>
              <a:custGeom>
                <a:avLst/>
                <a:gdLst/>
                <a:ahLst/>
                <a:cxnLst/>
                <a:rect l="l" t="t" r="r" b="b"/>
                <a:pathLst>
                  <a:path w="7925" h="3572" extrusionOk="0">
                    <a:moveTo>
                      <a:pt x="1078" y="0"/>
                    </a:moveTo>
                    <a:cubicBezTo>
                      <a:pt x="960" y="0"/>
                      <a:pt x="849" y="81"/>
                      <a:pt x="748" y="199"/>
                    </a:cubicBezTo>
                    <a:cubicBezTo>
                      <a:pt x="0" y="1082"/>
                      <a:pt x="952" y="2224"/>
                      <a:pt x="1292" y="3040"/>
                    </a:cubicBezTo>
                    <a:cubicBezTo>
                      <a:pt x="1300" y="3062"/>
                      <a:pt x="1319" y="3071"/>
                      <a:pt x="1340" y="3071"/>
                    </a:cubicBezTo>
                    <a:cubicBezTo>
                      <a:pt x="1382" y="3071"/>
                      <a:pt x="1432" y="3031"/>
                      <a:pt x="1414" y="2985"/>
                    </a:cubicBezTo>
                    <a:cubicBezTo>
                      <a:pt x="1278" y="2605"/>
                      <a:pt x="1074" y="2238"/>
                      <a:pt x="911" y="1871"/>
                    </a:cubicBezTo>
                    <a:cubicBezTo>
                      <a:pt x="802" y="1599"/>
                      <a:pt x="707" y="1327"/>
                      <a:pt x="707" y="1028"/>
                    </a:cubicBezTo>
                    <a:cubicBezTo>
                      <a:pt x="695" y="874"/>
                      <a:pt x="766" y="252"/>
                      <a:pt x="1066" y="252"/>
                    </a:cubicBezTo>
                    <a:cubicBezTo>
                      <a:pt x="1109" y="252"/>
                      <a:pt x="1157" y="265"/>
                      <a:pt x="1210" y="294"/>
                    </a:cubicBezTo>
                    <a:cubicBezTo>
                      <a:pt x="1319" y="362"/>
                      <a:pt x="1414" y="756"/>
                      <a:pt x="1468" y="865"/>
                    </a:cubicBezTo>
                    <a:cubicBezTo>
                      <a:pt x="1563" y="1082"/>
                      <a:pt x="1672" y="1286"/>
                      <a:pt x="1781" y="1490"/>
                    </a:cubicBezTo>
                    <a:cubicBezTo>
                      <a:pt x="1985" y="1830"/>
                      <a:pt x="2216" y="2170"/>
                      <a:pt x="2488" y="2455"/>
                    </a:cubicBezTo>
                    <a:cubicBezTo>
                      <a:pt x="2998" y="2966"/>
                      <a:pt x="3634" y="3300"/>
                      <a:pt x="4348" y="3300"/>
                    </a:cubicBezTo>
                    <a:cubicBezTo>
                      <a:pt x="4376" y="3300"/>
                      <a:pt x="4403" y="3299"/>
                      <a:pt x="4431" y="3298"/>
                    </a:cubicBezTo>
                    <a:cubicBezTo>
                      <a:pt x="4866" y="3271"/>
                      <a:pt x="5288" y="3148"/>
                      <a:pt x="5695" y="3026"/>
                    </a:cubicBezTo>
                    <a:cubicBezTo>
                      <a:pt x="5926" y="2958"/>
                      <a:pt x="6158" y="2877"/>
                      <a:pt x="6402" y="2822"/>
                    </a:cubicBezTo>
                    <a:cubicBezTo>
                      <a:pt x="6565" y="2781"/>
                      <a:pt x="6728" y="2754"/>
                      <a:pt x="6892" y="2741"/>
                    </a:cubicBezTo>
                    <a:cubicBezTo>
                      <a:pt x="6926" y="2736"/>
                      <a:pt x="6960" y="2733"/>
                      <a:pt x="6993" y="2733"/>
                    </a:cubicBezTo>
                    <a:cubicBezTo>
                      <a:pt x="7304" y="2733"/>
                      <a:pt x="7512" y="2967"/>
                      <a:pt x="7598" y="3434"/>
                    </a:cubicBezTo>
                    <a:cubicBezTo>
                      <a:pt x="7570" y="3509"/>
                      <a:pt x="7626" y="3571"/>
                      <a:pt x="7682" y="3571"/>
                    </a:cubicBezTo>
                    <a:cubicBezTo>
                      <a:pt x="7706" y="3571"/>
                      <a:pt x="7731" y="3559"/>
                      <a:pt x="7748" y="3529"/>
                    </a:cubicBezTo>
                    <a:cubicBezTo>
                      <a:pt x="7925" y="3244"/>
                      <a:pt x="7857" y="2904"/>
                      <a:pt x="7571" y="2700"/>
                    </a:cubicBezTo>
                    <a:cubicBezTo>
                      <a:pt x="7402" y="2584"/>
                      <a:pt x="7199" y="2542"/>
                      <a:pt x="6988" y="2542"/>
                    </a:cubicBezTo>
                    <a:cubicBezTo>
                      <a:pt x="6707" y="2542"/>
                      <a:pt x="6412" y="2616"/>
                      <a:pt x="6171" y="2686"/>
                    </a:cubicBezTo>
                    <a:cubicBezTo>
                      <a:pt x="5555" y="2840"/>
                      <a:pt x="4948" y="3101"/>
                      <a:pt x="4320" y="3101"/>
                    </a:cubicBezTo>
                    <a:cubicBezTo>
                      <a:pt x="4173" y="3101"/>
                      <a:pt x="4024" y="3087"/>
                      <a:pt x="3874" y="3053"/>
                    </a:cubicBezTo>
                    <a:cubicBezTo>
                      <a:pt x="3113" y="2877"/>
                      <a:pt x="2542" y="2319"/>
                      <a:pt x="2121" y="1681"/>
                    </a:cubicBezTo>
                    <a:cubicBezTo>
                      <a:pt x="1944" y="1422"/>
                      <a:pt x="1808" y="1137"/>
                      <a:pt x="1672" y="851"/>
                    </a:cubicBezTo>
                    <a:cubicBezTo>
                      <a:pt x="1563" y="634"/>
                      <a:pt x="1482" y="281"/>
                      <a:pt x="1305" y="104"/>
                    </a:cubicBezTo>
                    <a:cubicBezTo>
                      <a:pt x="1227" y="31"/>
                      <a:pt x="1151" y="0"/>
                      <a:pt x="1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29"/>
              <p:cNvSpPr/>
              <p:nvPr/>
            </p:nvSpPr>
            <p:spPr>
              <a:xfrm>
                <a:off x="1503303" y="3804546"/>
                <a:ext cx="139645" cy="90374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2640" extrusionOk="0">
                    <a:moveTo>
                      <a:pt x="594" y="1"/>
                    </a:moveTo>
                    <a:cubicBezTo>
                      <a:pt x="586" y="1"/>
                      <a:pt x="576" y="5"/>
                      <a:pt x="571" y="16"/>
                    </a:cubicBezTo>
                    <a:cubicBezTo>
                      <a:pt x="313" y="587"/>
                      <a:pt x="0" y="1280"/>
                      <a:pt x="313" y="1905"/>
                    </a:cubicBezTo>
                    <a:cubicBezTo>
                      <a:pt x="544" y="2394"/>
                      <a:pt x="1074" y="2625"/>
                      <a:pt x="1591" y="2639"/>
                    </a:cubicBezTo>
                    <a:cubicBezTo>
                      <a:pt x="1598" y="2639"/>
                      <a:pt x="1605" y="2639"/>
                      <a:pt x="1612" y="2639"/>
                    </a:cubicBezTo>
                    <a:cubicBezTo>
                      <a:pt x="2748" y="2639"/>
                      <a:pt x="4037" y="1558"/>
                      <a:pt x="4078" y="383"/>
                    </a:cubicBezTo>
                    <a:cubicBezTo>
                      <a:pt x="4078" y="338"/>
                      <a:pt x="4045" y="318"/>
                      <a:pt x="4011" y="318"/>
                    </a:cubicBezTo>
                    <a:cubicBezTo>
                      <a:pt x="3983" y="318"/>
                      <a:pt x="3954" y="331"/>
                      <a:pt x="3942" y="355"/>
                    </a:cubicBezTo>
                    <a:cubicBezTo>
                      <a:pt x="3589" y="1293"/>
                      <a:pt x="3099" y="2109"/>
                      <a:pt x="2066" y="2381"/>
                    </a:cubicBezTo>
                    <a:cubicBezTo>
                      <a:pt x="1913" y="2420"/>
                      <a:pt x="1751" y="2441"/>
                      <a:pt x="1590" y="2441"/>
                    </a:cubicBezTo>
                    <a:cubicBezTo>
                      <a:pt x="1137" y="2441"/>
                      <a:pt x="690" y="2272"/>
                      <a:pt x="449" y="1851"/>
                    </a:cubicBezTo>
                    <a:cubicBezTo>
                      <a:pt x="109" y="1280"/>
                      <a:pt x="381" y="587"/>
                      <a:pt x="612" y="29"/>
                    </a:cubicBezTo>
                    <a:cubicBezTo>
                      <a:pt x="620" y="12"/>
                      <a:pt x="608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29"/>
              <p:cNvSpPr/>
              <p:nvPr/>
            </p:nvSpPr>
            <p:spPr>
              <a:xfrm>
                <a:off x="1462599" y="3882736"/>
                <a:ext cx="200823" cy="78016"/>
              </a:xfrm>
              <a:custGeom>
                <a:avLst/>
                <a:gdLst/>
                <a:ahLst/>
                <a:cxnLst/>
                <a:rect l="l" t="t" r="r" b="b"/>
                <a:pathLst>
                  <a:path w="5866" h="2279" extrusionOk="0">
                    <a:moveTo>
                      <a:pt x="437" y="0"/>
                    </a:moveTo>
                    <a:cubicBezTo>
                      <a:pt x="1" y="0"/>
                      <a:pt x="158" y="836"/>
                      <a:pt x="238" y="1048"/>
                    </a:cubicBezTo>
                    <a:cubicBezTo>
                      <a:pt x="254" y="1076"/>
                      <a:pt x="282" y="1087"/>
                      <a:pt x="307" y="1087"/>
                    </a:cubicBezTo>
                    <a:cubicBezTo>
                      <a:pt x="344" y="1087"/>
                      <a:pt x="376" y="1061"/>
                      <a:pt x="360" y="1021"/>
                    </a:cubicBezTo>
                    <a:cubicBezTo>
                      <a:pt x="251" y="749"/>
                      <a:pt x="224" y="627"/>
                      <a:pt x="415" y="409"/>
                    </a:cubicBezTo>
                    <a:cubicBezTo>
                      <a:pt x="502" y="299"/>
                      <a:pt x="555" y="256"/>
                      <a:pt x="599" y="256"/>
                    </a:cubicBezTo>
                    <a:cubicBezTo>
                      <a:pt x="663" y="256"/>
                      <a:pt x="709" y="350"/>
                      <a:pt x="822" y="464"/>
                    </a:cubicBezTo>
                    <a:cubicBezTo>
                      <a:pt x="1040" y="668"/>
                      <a:pt x="1257" y="871"/>
                      <a:pt x="1488" y="1048"/>
                    </a:cubicBezTo>
                    <a:cubicBezTo>
                      <a:pt x="1828" y="1334"/>
                      <a:pt x="2195" y="1565"/>
                      <a:pt x="2644" y="1619"/>
                    </a:cubicBezTo>
                    <a:cubicBezTo>
                      <a:pt x="2733" y="1631"/>
                      <a:pt x="2822" y="1637"/>
                      <a:pt x="2911" y="1637"/>
                    </a:cubicBezTo>
                    <a:cubicBezTo>
                      <a:pt x="3310" y="1637"/>
                      <a:pt x="3707" y="1524"/>
                      <a:pt x="4084" y="1402"/>
                    </a:cubicBezTo>
                    <a:cubicBezTo>
                      <a:pt x="4260" y="1352"/>
                      <a:pt x="4664" y="1152"/>
                      <a:pt x="4887" y="1152"/>
                    </a:cubicBezTo>
                    <a:cubicBezTo>
                      <a:pt x="4906" y="1152"/>
                      <a:pt x="4924" y="1154"/>
                      <a:pt x="4941" y="1157"/>
                    </a:cubicBezTo>
                    <a:lnTo>
                      <a:pt x="5335" y="1524"/>
                    </a:lnTo>
                    <a:lnTo>
                      <a:pt x="5294" y="1687"/>
                    </a:lnTo>
                    <a:cubicBezTo>
                      <a:pt x="5267" y="1850"/>
                      <a:pt x="5172" y="2040"/>
                      <a:pt x="5118" y="2190"/>
                    </a:cubicBezTo>
                    <a:cubicBezTo>
                      <a:pt x="5100" y="2243"/>
                      <a:pt x="5145" y="2279"/>
                      <a:pt x="5190" y="2279"/>
                    </a:cubicBezTo>
                    <a:cubicBezTo>
                      <a:pt x="5215" y="2279"/>
                      <a:pt x="5239" y="2268"/>
                      <a:pt x="5253" y="2244"/>
                    </a:cubicBezTo>
                    <a:cubicBezTo>
                      <a:pt x="5498" y="1932"/>
                      <a:pt x="5865" y="1035"/>
                      <a:pt x="5240" y="939"/>
                    </a:cubicBezTo>
                    <a:cubicBezTo>
                      <a:pt x="5202" y="933"/>
                      <a:pt x="5164" y="930"/>
                      <a:pt x="5125" y="930"/>
                    </a:cubicBezTo>
                    <a:cubicBezTo>
                      <a:pt x="4822" y="930"/>
                      <a:pt x="4472" y="1100"/>
                      <a:pt x="4207" y="1184"/>
                    </a:cubicBezTo>
                    <a:cubicBezTo>
                      <a:pt x="3771" y="1325"/>
                      <a:pt x="3336" y="1467"/>
                      <a:pt x="2883" y="1467"/>
                    </a:cubicBezTo>
                    <a:cubicBezTo>
                      <a:pt x="2812" y="1467"/>
                      <a:pt x="2742" y="1463"/>
                      <a:pt x="2671" y="1456"/>
                    </a:cubicBezTo>
                    <a:cubicBezTo>
                      <a:pt x="2059" y="1388"/>
                      <a:pt x="1624" y="980"/>
                      <a:pt x="1189" y="600"/>
                    </a:cubicBezTo>
                    <a:cubicBezTo>
                      <a:pt x="1013" y="436"/>
                      <a:pt x="727" y="29"/>
                      <a:pt x="469" y="2"/>
                    </a:cubicBezTo>
                    <a:cubicBezTo>
                      <a:pt x="458" y="1"/>
                      <a:pt x="448" y="0"/>
                      <a:pt x="4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9"/>
              <p:cNvSpPr/>
              <p:nvPr/>
            </p:nvSpPr>
            <p:spPr>
              <a:xfrm>
                <a:off x="1661052" y="3755557"/>
                <a:ext cx="98802" cy="161749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4725" extrusionOk="0">
                    <a:moveTo>
                      <a:pt x="2785" y="0"/>
                    </a:moveTo>
                    <a:cubicBezTo>
                      <a:pt x="2758" y="0"/>
                      <a:pt x="2733" y="14"/>
                      <a:pt x="2719" y="47"/>
                    </a:cubicBezTo>
                    <a:cubicBezTo>
                      <a:pt x="2447" y="658"/>
                      <a:pt x="1971" y="1052"/>
                      <a:pt x="1427" y="1419"/>
                    </a:cubicBezTo>
                    <a:cubicBezTo>
                      <a:pt x="1020" y="1691"/>
                      <a:pt x="517" y="1936"/>
                      <a:pt x="245" y="2357"/>
                    </a:cubicBezTo>
                    <a:cubicBezTo>
                      <a:pt x="54" y="2670"/>
                      <a:pt x="0" y="3064"/>
                      <a:pt x="218" y="3377"/>
                    </a:cubicBezTo>
                    <a:cubicBezTo>
                      <a:pt x="299" y="3513"/>
                      <a:pt x="421" y="3608"/>
                      <a:pt x="544" y="3703"/>
                    </a:cubicBezTo>
                    <a:cubicBezTo>
                      <a:pt x="897" y="3988"/>
                      <a:pt x="1155" y="4247"/>
                      <a:pt x="1332" y="4695"/>
                    </a:cubicBezTo>
                    <a:cubicBezTo>
                      <a:pt x="1338" y="4714"/>
                      <a:pt x="1356" y="4724"/>
                      <a:pt x="1373" y="4724"/>
                    </a:cubicBezTo>
                    <a:cubicBezTo>
                      <a:pt x="1391" y="4724"/>
                      <a:pt x="1407" y="4711"/>
                      <a:pt x="1400" y="4682"/>
                    </a:cubicBezTo>
                    <a:cubicBezTo>
                      <a:pt x="1359" y="4287"/>
                      <a:pt x="1169" y="3988"/>
                      <a:pt x="870" y="3730"/>
                    </a:cubicBezTo>
                    <a:cubicBezTo>
                      <a:pt x="612" y="3499"/>
                      <a:pt x="272" y="3363"/>
                      <a:pt x="258" y="2942"/>
                    </a:cubicBezTo>
                    <a:cubicBezTo>
                      <a:pt x="231" y="2480"/>
                      <a:pt x="666" y="2153"/>
                      <a:pt x="1006" y="1922"/>
                    </a:cubicBezTo>
                    <a:cubicBezTo>
                      <a:pt x="1713" y="1406"/>
                      <a:pt x="2555" y="971"/>
                      <a:pt x="2868" y="101"/>
                    </a:cubicBezTo>
                    <a:cubicBezTo>
                      <a:pt x="2886" y="48"/>
                      <a:pt x="2834" y="0"/>
                      <a:pt x="27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29"/>
              <p:cNvSpPr/>
              <p:nvPr/>
            </p:nvSpPr>
            <p:spPr>
              <a:xfrm>
                <a:off x="1695457" y="3782499"/>
                <a:ext cx="78159" cy="10115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955" extrusionOk="0">
                    <a:moveTo>
                      <a:pt x="2170" y="1"/>
                    </a:moveTo>
                    <a:cubicBezTo>
                      <a:pt x="2147" y="1"/>
                      <a:pt x="2124" y="11"/>
                      <a:pt x="2108" y="34"/>
                    </a:cubicBezTo>
                    <a:cubicBezTo>
                      <a:pt x="1646" y="673"/>
                      <a:pt x="776" y="877"/>
                      <a:pt x="354" y="1530"/>
                    </a:cubicBezTo>
                    <a:cubicBezTo>
                      <a:pt x="1" y="2046"/>
                      <a:pt x="286" y="2617"/>
                      <a:pt x="749" y="2943"/>
                    </a:cubicBezTo>
                    <a:cubicBezTo>
                      <a:pt x="759" y="2951"/>
                      <a:pt x="770" y="2954"/>
                      <a:pt x="782" y="2954"/>
                    </a:cubicBezTo>
                    <a:cubicBezTo>
                      <a:pt x="833" y="2954"/>
                      <a:pt x="888" y="2892"/>
                      <a:pt x="844" y="2848"/>
                    </a:cubicBezTo>
                    <a:cubicBezTo>
                      <a:pt x="572" y="2454"/>
                      <a:pt x="259" y="2141"/>
                      <a:pt x="504" y="1625"/>
                    </a:cubicBezTo>
                    <a:cubicBezTo>
                      <a:pt x="640" y="1339"/>
                      <a:pt x="1034" y="1122"/>
                      <a:pt x="1292" y="945"/>
                    </a:cubicBezTo>
                    <a:cubicBezTo>
                      <a:pt x="1646" y="700"/>
                      <a:pt x="1985" y="469"/>
                      <a:pt x="2244" y="116"/>
                    </a:cubicBezTo>
                    <a:cubicBezTo>
                      <a:pt x="2282" y="58"/>
                      <a:pt x="2225" y="1"/>
                      <a:pt x="2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29"/>
              <p:cNvSpPr/>
              <p:nvPr/>
            </p:nvSpPr>
            <p:spPr>
              <a:xfrm>
                <a:off x="1533703" y="3166737"/>
                <a:ext cx="104109" cy="38614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1128" extrusionOk="0">
                    <a:moveTo>
                      <a:pt x="2684" y="0"/>
                    </a:moveTo>
                    <a:cubicBezTo>
                      <a:pt x="1742" y="0"/>
                      <a:pt x="953" y="795"/>
                      <a:pt x="64" y="1018"/>
                    </a:cubicBezTo>
                    <a:cubicBezTo>
                      <a:pt x="0" y="1043"/>
                      <a:pt x="20" y="1128"/>
                      <a:pt x="78" y="1128"/>
                    </a:cubicBezTo>
                    <a:cubicBezTo>
                      <a:pt x="82" y="1128"/>
                      <a:pt x="87" y="1127"/>
                      <a:pt x="91" y="1126"/>
                    </a:cubicBezTo>
                    <a:cubicBezTo>
                      <a:pt x="1115" y="965"/>
                      <a:pt x="1859" y="161"/>
                      <a:pt x="2919" y="161"/>
                    </a:cubicBezTo>
                    <a:cubicBezTo>
                      <a:pt x="2928" y="161"/>
                      <a:pt x="2936" y="161"/>
                      <a:pt x="2945" y="161"/>
                    </a:cubicBezTo>
                    <a:cubicBezTo>
                      <a:pt x="3027" y="161"/>
                      <a:pt x="3041" y="39"/>
                      <a:pt x="2973" y="25"/>
                    </a:cubicBezTo>
                    <a:cubicBezTo>
                      <a:pt x="2875" y="8"/>
                      <a:pt x="2779" y="0"/>
                      <a:pt x="26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9"/>
              <p:cNvSpPr/>
              <p:nvPr/>
            </p:nvSpPr>
            <p:spPr>
              <a:xfrm>
                <a:off x="1571360" y="3182005"/>
                <a:ext cx="68299" cy="48097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405" extrusionOk="0">
                    <a:moveTo>
                      <a:pt x="1968" y="1"/>
                    </a:moveTo>
                    <a:cubicBezTo>
                      <a:pt x="1574" y="123"/>
                      <a:pt x="1166" y="218"/>
                      <a:pt x="785" y="409"/>
                    </a:cubicBezTo>
                    <a:cubicBezTo>
                      <a:pt x="568" y="517"/>
                      <a:pt x="119" y="721"/>
                      <a:pt x="65" y="993"/>
                    </a:cubicBezTo>
                    <a:cubicBezTo>
                      <a:pt x="0" y="1315"/>
                      <a:pt x="347" y="1405"/>
                      <a:pt x="761" y="1405"/>
                    </a:cubicBezTo>
                    <a:cubicBezTo>
                      <a:pt x="1221" y="1405"/>
                      <a:pt x="1763" y="1293"/>
                      <a:pt x="1913" y="1265"/>
                    </a:cubicBezTo>
                    <a:cubicBezTo>
                      <a:pt x="1995" y="1238"/>
                      <a:pt x="1981" y="1129"/>
                      <a:pt x="1900" y="1129"/>
                    </a:cubicBezTo>
                    <a:cubicBezTo>
                      <a:pt x="1628" y="1129"/>
                      <a:pt x="1356" y="1156"/>
                      <a:pt x="1084" y="1183"/>
                    </a:cubicBezTo>
                    <a:cubicBezTo>
                      <a:pt x="948" y="1197"/>
                      <a:pt x="812" y="1224"/>
                      <a:pt x="690" y="1224"/>
                    </a:cubicBezTo>
                    <a:cubicBezTo>
                      <a:pt x="659" y="1229"/>
                      <a:pt x="630" y="1232"/>
                      <a:pt x="604" y="1232"/>
                    </a:cubicBezTo>
                    <a:cubicBezTo>
                      <a:pt x="417" y="1232"/>
                      <a:pt x="325" y="1108"/>
                      <a:pt x="337" y="871"/>
                    </a:cubicBezTo>
                    <a:cubicBezTo>
                      <a:pt x="391" y="816"/>
                      <a:pt x="445" y="776"/>
                      <a:pt x="513" y="735"/>
                    </a:cubicBezTo>
                    <a:cubicBezTo>
                      <a:pt x="935" y="409"/>
                      <a:pt x="1465" y="191"/>
                      <a:pt x="1968" y="28"/>
                    </a:cubicBezTo>
                    <a:cubicBezTo>
                      <a:pt x="1995" y="28"/>
                      <a:pt x="1981" y="1"/>
                      <a:pt x="19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29"/>
              <p:cNvSpPr/>
              <p:nvPr/>
            </p:nvSpPr>
            <p:spPr>
              <a:xfrm>
                <a:off x="1579781" y="3234452"/>
                <a:ext cx="55221" cy="10064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294" extrusionOk="0">
                    <a:moveTo>
                      <a:pt x="1100" y="1"/>
                    </a:moveTo>
                    <a:cubicBezTo>
                      <a:pt x="725" y="1"/>
                      <a:pt x="346" y="96"/>
                      <a:pt x="23" y="263"/>
                    </a:cubicBezTo>
                    <a:cubicBezTo>
                      <a:pt x="1" y="274"/>
                      <a:pt x="14" y="294"/>
                      <a:pt x="27" y="294"/>
                    </a:cubicBezTo>
                    <a:cubicBezTo>
                      <a:pt x="31" y="294"/>
                      <a:pt x="34" y="293"/>
                      <a:pt x="36" y="290"/>
                    </a:cubicBezTo>
                    <a:cubicBezTo>
                      <a:pt x="539" y="209"/>
                      <a:pt x="1001" y="181"/>
                      <a:pt x="1518" y="181"/>
                    </a:cubicBezTo>
                    <a:cubicBezTo>
                      <a:pt x="1586" y="181"/>
                      <a:pt x="1613" y="73"/>
                      <a:pt x="1531" y="45"/>
                    </a:cubicBezTo>
                    <a:cubicBezTo>
                      <a:pt x="1391" y="15"/>
                      <a:pt x="1246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29"/>
              <p:cNvSpPr/>
              <p:nvPr/>
            </p:nvSpPr>
            <p:spPr>
              <a:xfrm>
                <a:off x="1486083" y="3679353"/>
                <a:ext cx="206642" cy="185232"/>
              </a:xfrm>
              <a:custGeom>
                <a:avLst/>
                <a:gdLst/>
                <a:ahLst/>
                <a:cxnLst/>
                <a:rect l="l" t="t" r="r" b="b"/>
                <a:pathLst>
                  <a:path w="6036" h="5411" extrusionOk="0">
                    <a:moveTo>
                      <a:pt x="3202" y="678"/>
                    </a:moveTo>
                    <a:cubicBezTo>
                      <a:pt x="3633" y="678"/>
                      <a:pt x="4061" y="804"/>
                      <a:pt x="4377" y="1104"/>
                    </a:cubicBezTo>
                    <a:cubicBezTo>
                      <a:pt x="4948" y="1647"/>
                      <a:pt x="5138" y="2572"/>
                      <a:pt x="4907" y="3319"/>
                    </a:cubicBezTo>
                    <a:cubicBezTo>
                      <a:pt x="4633" y="4218"/>
                      <a:pt x="3761" y="4788"/>
                      <a:pt x="2894" y="4788"/>
                    </a:cubicBezTo>
                    <a:cubicBezTo>
                      <a:pt x="2385" y="4788"/>
                      <a:pt x="1878" y="4591"/>
                      <a:pt x="1496" y="4148"/>
                    </a:cubicBezTo>
                    <a:cubicBezTo>
                      <a:pt x="694" y="3183"/>
                      <a:pt x="1033" y="1919"/>
                      <a:pt x="1822" y="1117"/>
                    </a:cubicBezTo>
                    <a:cubicBezTo>
                      <a:pt x="1998" y="995"/>
                      <a:pt x="2189" y="886"/>
                      <a:pt x="2406" y="818"/>
                    </a:cubicBezTo>
                    <a:cubicBezTo>
                      <a:pt x="2654" y="729"/>
                      <a:pt x="2929" y="678"/>
                      <a:pt x="3202" y="678"/>
                    </a:cubicBezTo>
                    <a:close/>
                    <a:moveTo>
                      <a:pt x="3132" y="1"/>
                    </a:moveTo>
                    <a:cubicBezTo>
                      <a:pt x="2664" y="1"/>
                      <a:pt x="2183" y="122"/>
                      <a:pt x="1740" y="370"/>
                    </a:cubicBezTo>
                    <a:cubicBezTo>
                      <a:pt x="408" y="1117"/>
                      <a:pt x="0" y="2925"/>
                      <a:pt x="870" y="4162"/>
                    </a:cubicBezTo>
                    <a:cubicBezTo>
                      <a:pt x="1322" y="4934"/>
                      <a:pt x="2173" y="5410"/>
                      <a:pt x="3057" y="5410"/>
                    </a:cubicBezTo>
                    <a:cubicBezTo>
                      <a:pt x="3372" y="5410"/>
                      <a:pt x="3690" y="5350"/>
                      <a:pt x="3997" y="5222"/>
                    </a:cubicBezTo>
                    <a:cubicBezTo>
                      <a:pt x="5424" y="4611"/>
                      <a:pt x="6035" y="2911"/>
                      <a:pt x="5424" y="1498"/>
                    </a:cubicBezTo>
                    <a:cubicBezTo>
                      <a:pt x="5012" y="518"/>
                      <a:pt x="4099" y="1"/>
                      <a:pt x="3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9"/>
              <p:cNvSpPr/>
              <p:nvPr/>
            </p:nvSpPr>
            <p:spPr>
              <a:xfrm>
                <a:off x="1509807" y="3702529"/>
                <a:ext cx="152209" cy="140764"/>
              </a:xfrm>
              <a:custGeom>
                <a:avLst/>
                <a:gdLst/>
                <a:ahLst/>
                <a:cxnLst/>
                <a:rect l="l" t="t" r="r" b="b"/>
                <a:pathLst>
                  <a:path w="4446" h="4112" extrusionOk="0">
                    <a:moveTo>
                      <a:pt x="2509" y="1"/>
                    </a:moveTo>
                    <a:cubicBezTo>
                      <a:pt x="2236" y="1"/>
                      <a:pt x="1961" y="52"/>
                      <a:pt x="1713" y="141"/>
                    </a:cubicBezTo>
                    <a:cubicBezTo>
                      <a:pt x="1496" y="209"/>
                      <a:pt x="1305" y="318"/>
                      <a:pt x="1129" y="440"/>
                    </a:cubicBezTo>
                    <a:cubicBezTo>
                      <a:pt x="340" y="1242"/>
                      <a:pt x="1" y="2506"/>
                      <a:pt x="803" y="3471"/>
                    </a:cubicBezTo>
                    <a:cubicBezTo>
                      <a:pt x="1185" y="3914"/>
                      <a:pt x="1692" y="4111"/>
                      <a:pt x="2201" y="4111"/>
                    </a:cubicBezTo>
                    <a:cubicBezTo>
                      <a:pt x="3068" y="4111"/>
                      <a:pt x="3940" y="3541"/>
                      <a:pt x="4214" y="2642"/>
                    </a:cubicBezTo>
                    <a:cubicBezTo>
                      <a:pt x="4445" y="1895"/>
                      <a:pt x="4255" y="970"/>
                      <a:pt x="3684" y="427"/>
                    </a:cubicBezTo>
                    <a:cubicBezTo>
                      <a:pt x="3368" y="127"/>
                      <a:pt x="2940" y="1"/>
                      <a:pt x="2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29"/>
              <p:cNvSpPr/>
              <p:nvPr/>
            </p:nvSpPr>
            <p:spPr>
              <a:xfrm>
                <a:off x="1233404" y="2730771"/>
                <a:ext cx="74495" cy="65795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922" extrusionOk="0">
                    <a:moveTo>
                      <a:pt x="1102" y="432"/>
                    </a:moveTo>
                    <a:cubicBezTo>
                      <a:pt x="1156" y="432"/>
                      <a:pt x="1211" y="432"/>
                      <a:pt x="1279" y="459"/>
                    </a:cubicBezTo>
                    <a:cubicBezTo>
                      <a:pt x="1659" y="541"/>
                      <a:pt x="1768" y="1003"/>
                      <a:pt x="1510" y="1275"/>
                    </a:cubicBezTo>
                    <a:cubicBezTo>
                      <a:pt x="1389" y="1409"/>
                      <a:pt x="1215" y="1481"/>
                      <a:pt x="1045" y="1481"/>
                    </a:cubicBezTo>
                    <a:cubicBezTo>
                      <a:pt x="871" y="1481"/>
                      <a:pt x="702" y="1406"/>
                      <a:pt x="599" y="1248"/>
                    </a:cubicBezTo>
                    <a:cubicBezTo>
                      <a:pt x="477" y="1071"/>
                      <a:pt x="490" y="867"/>
                      <a:pt x="585" y="704"/>
                    </a:cubicBezTo>
                    <a:cubicBezTo>
                      <a:pt x="708" y="582"/>
                      <a:pt x="830" y="487"/>
                      <a:pt x="993" y="446"/>
                    </a:cubicBezTo>
                    <a:lnTo>
                      <a:pt x="1034" y="446"/>
                    </a:lnTo>
                    <a:cubicBezTo>
                      <a:pt x="1061" y="446"/>
                      <a:pt x="1075" y="446"/>
                      <a:pt x="1102" y="432"/>
                    </a:cubicBezTo>
                    <a:close/>
                    <a:moveTo>
                      <a:pt x="1152" y="1"/>
                    </a:moveTo>
                    <a:cubicBezTo>
                      <a:pt x="827" y="1"/>
                      <a:pt x="506" y="161"/>
                      <a:pt x="300" y="419"/>
                    </a:cubicBezTo>
                    <a:cubicBezTo>
                      <a:pt x="96" y="636"/>
                      <a:pt x="1" y="962"/>
                      <a:pt x="123" y="1302"/>
                    </a:cubicBezTo>
                    <a:cubicBezTo>
                      <a:pt x="268" y="1703"/>
                      <a:pt x="649" y="1922"/>
                      <a:pt x="1036" y="1922"/>
                    </a:cubicBezTo>
                    <a:cubicBezTo>
                      <a:pt x="1266" y="1922"/>
                      <a:pt x="1499" y="1845"/>
                      <a:pt x="1686" y="1683"/>
                    </a:cubicBezTo>
                    <a:cubicBezTo>
                      <a:pt x="2121" y="1302"/>
                      <a:pt x="2176" y="541"/>
                      <a:pt x="1700" y="174"/>
                    </a:cubicBezTo>
                    <a:cubicBezTo>
                      <a:pt x="1530" y="54"/>
                      <a:pt x="1341" y="1"/>
                      <a:pt x="11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29"/>
              <p:cNvSpPr/>
              <p:nvPr/>
            </p:nvSpPr>
            <p:spPr>
              <a:xfrm>
                <a:off x="838825" y="3679353"/>
                <a:ext cx="206163" cy="185232"/>
              </a:xfrm>
              <a:custGeom>
                <a:avLst/>
                <a:gdLst/>
                <a:ahLst/>
                <a:cxnLst/>
                <a:rect l="l" t="t" r="r" b="b"/>
                <a:pathLst>
                  <a:path w="6022" h="5411" extrusionOk="0">
                    <a:moveTo>
                      <a:pt x="3201" y="678"/>
                    </a:moveTo>
                    <a:cubicBezTo>
                      <a:pt x="3631" y="678"/>
                      <a:pt x="4056" y="804"/>
                      <a:pt x="4364" y="1104"/>
                    </a:cubicBezTo>
                    <a:cubicBezTo>
                      <a:pt x="4935" y="1647"/>
                      <a:pt x="5125" y="2572"/>
                      <a:pt x="4907" y="3319"/>
                    </a:cubicBezTo>
                    <a:cubicBezTo>
                      <a:pt x="4625" y="4218"/>
                      <a:pt x="3749" y="4788"/>
                      <a:pt x="2885" y="4788"/>
                    </a:cubicBezTo>
                    <a:cubicBezTo>
                      <a:pt x="2377" y="4788"/>
                      <a:pt x="1873" y="4591"/>
                      <a:pt x="1496" y="4148"/>
                    </a:cubicBezTo>
                    <a:cubicBezTo>
                      <a:pt x="680" y="3183"/>
                      <a:pt x="1020" y="1919"/>
                      <a:pt x="1822" y="1117"/>
                    </a:cubicBezTo>
                    <a:cubicBezTo>
                      <a:pt x="1985" y="995"/>
                      <a:pt x="2175" y="886"/>
                      <a:pt x="2406" y="818"/>
                    </a:cubicBezTo>
                    <a:cubicBezTo>
                      <a:pt x="2654" y="729"/>
                      <a:pt x="2929" y="678"/>
                      <a:pt x="3201" y="678"/>
                    </a:cubicBezTo>
                    <a:close/>
                    <a:moveTo>
                      <a:pt x="3123" y="1"/>
                    </a:moveTo>
                    <a:cubicBezTo>
                      <a:pt x="2657" y="1"/>
                      <a:pt x="2179" y="122"/>
                      <a:pt x="1740" y="370"/>
                    </a:cubicBezTo>
                    <a:cubicBezTo>
                      <a:pt x="395" y="1117"/>
                      <a:pt x="1" y="2925"/>
                      <a:pt x="871" y="4162"/>
                    </a:cubicBezTo>
                    <a:cubicBezTo>
                      <a:pt x="1312" y="4934"/>
                      <a:pt x="2160" y="5410"/>
                      <a:pt x="3044" y="5410"/>
                    </a:cubicBezTo>
                    <a:cubicBezTo>
                      <a:pt x="3358" y="5410"/>
                      <a:pt x="3677" y="5350"/>
                      <a:pt x="3983" y="5222"/>
                    </a:cubicBezTo>
                    <a:cubicBezTo>
                      <a:pt x="5424" y="4611"/>
                      <a:pt x="6022" y="2911"/>
                      <a:pt x="5424" y="1498"/>
                    </a:cubicBezTo>
                    <a:cubicBezTo>
                      <a:pt x="5003" y="518"/>
                      <a:pt x="4087" y="1"/>
                      <a:pt x="31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29"/>
              <p:cNvSpPr/>
              <p:nvPr/>
            </p:nvSpPr>
            <p:spPr>
              <a:xfrm>
                <a:off x="862104" y="3702529"/>
                <a:ext cx="152175" cy="140764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4112" extrusionOk="0">
                    <a:moveTo>
                      <a:pt x="2521" y="1"/>
                    </a:moveTo>
                    <a:cubicBezTo>
                      <a:pt x="2249" y="1"/>
                      <a:pt x="1974" y="52"/>
                      <a:pt x="1726" y="141"/>
                    </a:cubicBezTo>
                    <a:cubicBezTo>
                      <a:pt x="1495" y="209"/>
                      <a:pt x="1305" y="318"/>
                      <a:pt x="1142" y="440"/>
                    </a:cubicBezTo>
                    <a:cubicBezTo>
                      <a:pt x="340" y="1242"/>
                      <a:pt x="0" y="2506"/>
                      <a:pt x="816" y="3471"/>
                    </a:cubicBezTo>
                    <a:cubicBezTo>
                      <a:pt x="1193" y="3914"/>
                      <a:pt x="1697" y="4111"/>
                      <a:pt x="2205" y="4111"/>
                    </a:cubicBezTo>
                    <a:cubicBezTo>
                      <a:pt x="3069" y="4111"/>
                      <a:pt x="3945" y="3541"/>
                      <a:pt x="4227" y="2642"/>
                    </a:cubicBezTo>
                    <a:cubicBezTo>
                      <a:pt x="4445" y="1895"/>
                      <a:pt x="4255" y="970"/>
                      <a:pt x="3684" y="427"/>
                    </a:cubicBezTo>
                    <a:cubicBezTo>
                      <a:pt x="3376" y="127"/>
                      <a:pt x="2951" y="1"/>
                      <a:pt x="2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29"/>
              <p:cNvSpPr/>
              <p:nvPr/>
            </p:nvSpPr>
            <p:spPr>
              <a:xfrm>
                <a:off x="1672657" y="2974207"/>
                <a:ext cx="382542" cy="177119"/>
              </a:xfrm>
              <a:custGeom>
                <a:avLst/>
                <a:gdLst/>
                <a:ahLst/>
                <a:cxnLst/>
                <a:rect l="l" t="t" r="r" b="b"/>
                <a:pathLst>
                  <a:path w="11174" h="5174" extrusionOk="0">
                    <a:moveTo>
                      <a:pt x="7638" y="0"/>
                    </a:moveTo>
                    <a:cubicBezTo>
                      <a:pt x="7607" y="0"/>
                      <a:pt x="7576" y="3"/>
                      <a:pt x="7545" y="9"/>
                    </a:cubicBezTo>
                    <a:cubicBezTo>
                      <a:pt x="7191" y="77"/>
                      <a:pt x="6892" y="376"/>
                      <a:pt x="6512" y="444"/>
                    </a:cubicBezTo>
                    <a:cubicBezTo>
                      <a:pt x="6415" y="461"/>
                      <a:pt x="6321" y="468"/>
                      <a:pt x="6228" y="468"/>
                    </a:cubicBezTo>
                    <a:cubicBezTo>
                      <a:pt x="5651" y="468"/>
                      <a:pt x="5130" y="178"/>
                      <a:pt x="4568" y="49"/>
                    </a:cubicBezTo>
                    <a:cubicBezTo>
                      <a:pt x="4485" y="32"/>
                      <a:pt x="4409" y="23"/>
                      <a:pt x="4339" y="23"/>
                    </a:cubicBezTo>
                    <a:cubicBezTo>
                      <a:pt x="3662" y="23"/>
                      <a:pt x="3612" y="814"/>
                      <a:pt x="3440" y="1381"/>
                    </a:cubicBezTo>
                    <a:cubicBezTo>
                      <a:pt x="3277" y="1898"/>
                      <a:pt x="2991" y="2319"/>
                      <a:pt x="2475" y="2537"/>
                    </a:cubicBezTo>
                    <a:cubicBezTo>
                      <a:pt x="1931" y="2768"/>
                      <a:pt x="1292" y="2713"/>
                      <a:pt x="749" y="2945"/>
                    </a:cubicBezTo>
                    <a:cubicBezTo>
                      <a:pt x="1" y="3257"/>
                      <a:pt x="96" y="4440"/>
                      <a:pt x="178" y="5174"/>
                    </a:cubicBezTo>
                    <a:cubicBezTo>
                      <a:pt x="1319" y="5133"/>
                      <a:pt x="2448" y="5079"/>
                      <a:pt x="3589" y="5038"/>
                    </a:cubicBezTo>
                    <a:cubicBezTo>
                      <a:pt x="4935" y="4970"/>
                      <a:pt x="6294" y="4902"/>
                      <a:pt x="7640" y="4820"/>
                    </a:cubicBezTo>
                    <a:cubicBezTo>
                      <a:pt x="8170" y="4793"/>
                      <a:pt x="8714" y="4766"/>
                      <a:pt x="9244" y="4739"/>
                    </a:cubicBezTo>
                    <a:cubicBezTo>
                      <a:pt x="9475" y="4725"/>
                      <a:pt x="9692" y="4712"/>
                      <a:pt x="9923" y="4698"/>
                    </a:cubicBezTo>
                    <a:cubicBezTo>
                      <a:pt x="10195" y="4684"/>
                      <a:pt x="10521" y="4644"/>
                      <a:pt x="10848" y="4630"/>
                    </a:cubicBezTo>
                    <a:cubicBezTo>
                      <a:pt x="10848" y="4589"/>
                      <a:pt x="10861" y="4562"/>
                      <a:pt x="10888" y="4535"/>
                    </a:cubicBezTo>
                    <a:cubicBezTo>
                      <a:pt x="11174" y="4046"/>
                      <a:pt x="10440" y="3719"/>
                      <a:pt x="10127" y="3502"/>
                    </a:cubicBezTo>
                    <a:cubicBezTo>
                      <a:pt x="9855" y="3325"/>
                      <a:pt x="9624" y="3108"/>
                      <a:pt x="9461" y="2822"/>
                    </a:cubicBezTo>
                    <a:cubicBezTo>
                      <a:pt x="9094" y="2156"/>
                      <a:pt x="9081" y="1381"/>
                      <a:pt x="8632" y="756"/>
                    </a:cubicBezTo>
                    <a:cubicBezTo>
                      <a:pt x="8430" y="466"/>
                      <a:pt x="8041" y="0"/>
                      <a:pt x="7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9"/>
              <p:cNvSpPr/>
              <p:nvPr/>
            </p:nvSpPr>
            <p:spPr>
              <a:xfrm>
                <a:off x="1129641" y="2827275"/>
                <a:ext cx="261555" cy="133849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3910" extrusionOk="0">
                    <a:moveTo>
                      <a:pt x="5493" y="1881"/>
                    </a:moveTo>
                    <a:cubicBezTo>
                      <a:pt x="5550" y="1881"/>
                      <a:pt x="5602" y="1896"/>
                      <a:pt x="5655" y="1922"/>
                    </a:cubicBezTo>
                    <a:lnTo>
                      <a:pt x="5669" y="1922"/>
                    </a:lnTo>
                    <a:cubicBezTo>
                      <a:pt x="5682" y="1936"/>
                      <a:pt x="5696" y="1936"/>
                      <a:pt x="5723" y="1936"/>
                    </a:cubicBezTo>
                    <a:cubicBezTo>
                      <a:pt x="5723" y="1936"/>
                      <a:pt x="5723" y="1936"/>
                      <a:pt x="5723" y="1949"/>
                    </a:cubicBezTo>
                    <a:cubicBezTo>
                      <a:pt x="5750" y="1949"/>
                      <a:pt x="5777" y="1963"/>
                      <a:pt x="5805" y="1976"/>
                    </a:cubicBezTo>
                    <a:lnTo>
                      <a:pt x="5791" y="1976"/>
                    </a:lnTo>
                    <a:cubicBezTo>
                      <a:pt x="5845" y="2004"/>
                      <a:pt x="5886" y="2031"/>
                      <a:pt x="5927" y="2085"/>
                    </a:cubicBezTo>
                    <a:cubicBezTo>
                      <a:pt x="5981" y="2153"/>
                      <a:pt x="6009" y="2207"/>
                      <a:pt x="6009" y="2275"/>
                    </a:cubicBezTo>
                    <a:cubicBezTo>
                      <a:pt x="6022" y="2371"/>
                      <a:pt x="6009" y="2466"/>
                      <a:pt x="5968" y="2547"/>
                    </a:cubicBezTo>
                    <a:cubicBezTo>
                      <a:pt x="5927" y="2602"/>
                      <a:pt x="5873" y="2656"/>
                      <a:pt x="5818" y="2697"/>
                    </a:cubicBezTo>
                    <a:cubicBezTo>
                      <a:pt x="5748" y="2720"/>
                      <a:pt x="5677" y="2754"/>
                      <a:pt x="5607" y="2754"/>
                    </a:cubicBezTo>
                    <a:cubicBezTo>
                      <a:pt x="5596" y="2754"/>
                      <a:pt x="5585" y="2753"/>
                      <a:pt x="5574" y="2751"/>
                    </a:cubicBezTo>
                    <a:cubicBezTo>
                      <a:pt x="5451" y="2751"/>
                      <a:pt x="5343" y="2710"/>
                      <a:pt x="5247" y="2615"/>
                    </a:cubicBezTo>
                    <a:cubicBezTo>
                      <a:pt x="5179" y="2547"/>
                      <a:pt x="5125" y="2466"/>
                      <a:pt x="5111" y="2357"/>
                    </a:cubicBezTo>
                    <a:cubicBezTo>
                      <a:pt x="5111" y="2289"/>
                      <a:pt x="5111" y="2221"/>
                      <a:pt x="5125" y="2167"/>
                    </a:cubicBezTo>
                    <a:cubicBezTo>
                      <a:pt x="5152" y="2099"/>
                      <a:pt x="5179" y="2044"/>
                      <a:pt x="5234" y="1990"/>
                    </a:cubicBezTo>
                    <a:cubicBezTo>
                      <a:pt x="5275" y="1949"/>
                      <a:pt x="5329" y="1922"/>
                      <a:pt x="5397" y="1895"/>
                    </a:cubicBezTo>
                    <a:cubicBezTo>
                      <a:pt x="5431" y="1885"/>
                      <a:pt x="5463" y="1881"/>
                      <a:pt x="5493" y="1881"/>
                    </a:cubicBezTo>
                    <a:close/>
                    <a:moveTo>
                      <a:pt x="1996" y="1955"/>
                    </a:moveTo>
                    <a:cubicBezTo>
                      <a:pt x="2033" y="1955"/>
                      <a:pt x="2070" y="1962"/>
                      <a:pt x="2108" y="1976"/>
                    </a:cubicBezTo>
                    <a:cubicBezTo>
                      <a:pt x="2176" y="2004"/>
                      <a:pt x="2230" y="2031"/>
                      <a:pt x="2284" y="2085"/>
                    </a:cubicBezTo>
                    <a:cubicBezTo>
                      <a:pt x="2366" y="2194"/>
                      <a:pt x="2420" y="2316"/>
                      <a:pt x="2420" y="2452"/>
                    </a:cubicBezTo>
                    <a:cubicBezTo>
                      <a:pt x="2420" y="2574"/>
                      <a:pt x="2366" y="2683"/>
                      <a:pt x="2284" y="2765"/>
                    </a:cubicBezTo>
                    <a:cubicBezTo>
                      <a:pt x="2243" y="2860"/>
                      <a:pt x="2162" y="2928"/>
                      <a:pt x="2080" y="2969"/>
                    </a:cubicBezTo>
                    <a:cubicBezTo>
                      <a:pt x="2023" y="3002"/>
                      <a:pt x="1958" y="3019"/>
                      <a:pt x="1893" y="3019"/>
                    </a:cubicBezTo>
                    <a:cubicBezTo>
                      <a:pt x="1772" y="3019"/>
                      <a:pt x="1653" y="2961"/>
                      <a:pt x="1591" y="2846"/>
                    </a:cubicBezTo>
                    <a:cubicBezTo>
                      <a:pt x="1537" y="2738"/>
                      <a:pt x="1510" y="2615"/>
                      <a:pt x="1523" y="2493"/>
                    </a:cubicBezTo>
                    <a:cubicBezTo>
                      <a:pt x="1523" y="2466"/>
                      <a:pt x="1523" y="2452"/>
                      <a:pt x="1523" y="2425"/>
                    </a:cubicBezTo>
                    <a:cubicBezTo>
                      <a:pt x="1523" y="2398"/>
                      <a:pt x="1537" y="2371"/>
                      <a:pt x="1537" y="2343"/>
                    </a:cubicBezTo>
                    <a:cubicBezTo>
                      <a:pt x="1577" y="2248"/>
                      <a:pt x="1632" y="2153"/>
                      <a:pt x="1713" y="2072"/>
                    </a:cubicBezTo>
                    <a:cubicBezTo>
                      <a:pt x="1802" y="2002"/>
                      <a:pt x="1898" y="1955"/>
                      <a:pt x="1996" y="1955"/>
                    </a:cubicBezTo>
                    <a:close/>
                    <a:moveTo>
                      <a:pt x="1285" y="0"/>
                    </a:moveTo>
                    <a:cubicBezTo>
                      <a:pt x="1196" y="0"/>
                      <a:pt x="1124" y="9"/>
                      <a:pt x="1088" y="33"/>
                    </a:cubicBezTo>
                    <a:cubicBezTo>
                      <a:pt x="1047" y="60"/>
                      <a:pt x="1007" y="114"/>
                      <a:pt x="979" y="169"/>
                    </a:cubicBezTo>
                    <a:cubicBezTo>
                      <a:pt x="857" y="1011"/>
                      <a:pt x="558" y="1840"/>
                      <a:pt x="327" y="2642"/>
                    </a:cubicBezTo>
                    <a:cubicBezTo>
                      <a:pt x="245" y="2901"/>
                      <a:pt x="177" y="3159"/>
                      <a:pt x="96" y="3417"/>
                    </a:cubicBezTo>
                    <a:cubicBezTo>
                      <a:pt x="69" y="3526"/>
                      <a:pt x="28" y="3635"/>
                      <a:pt x="1" y="3743"/>
                    </a:cubicBezTo>
                    <a:cubicBezTo>
                      <a:pt x="1" y="3846"/>
                      <a:pt x="40" y="3894"/>
                      <a:pt x="123" y="3894"/>
                    </a:cubicBezTo>
                    <a:cubicBezTo>
                      <a:pt x="150" y="3894"/>
                      <a:pt x="182" y="3889"/>
                      <a:pt x="218" y="3879"/>
                    </a:cubicBezTo>
                    <a:cubicBezTo>
                      <a:pt x="295" y="3902"/>
                      <a:pt x="386" y="3909"/>
                      <a:pt x="482" y="3909"/>
                    </a:cubicBezTo>
                    <a:cubicBezTo>
                      <a:pt x="673" y="3909"/>
                      <a:pt x="884" y="3879"/>
                      <a:pt x="1047" y="3879"/>
                    </a:cubicBezTo>
                    <a:cubicBezTo>
                      <a:pt x="1319" y="3893"/>
                      <a:pt x="1605" y="3893"/>
                      <a:pt x="1876" y="3893"/>
                    </a:cubicBezTo>
                    <a:cubicBezTo>
                      <a:pt x="2923" y="3893"/>
                      <a:pt x="3956" y="3879"/>
                      <a:pt x="5003" y="3866"/>
                    </a:cubicBezTo>
                    <a:cubicBezTo>
                      <a:pt x="5546" y="3852"/>
                      <a:pt x="6104" y="3839"/>
                      <a:pt x="6661" y="3825"/>
                    </a:cubicBezTo>
                    <a:cubicBezTo>
                      <a:pt x="6674" y="3824"/>
                      <a:pt x="6692" y="3823"/>
                      <a:pt x="6713" y="3823"/>
                    </a:cubicBezTo>
                    <a:cubicBezTo>
                      <a:pt x="6825" y="3823"/>
                      <a:pt x="7036" y="3839"/>
                      <a:pt x="7212" y="3839"/>
                    </a:cubicBezTo>
                    <a:cubicBezTo>
                      <a:pt x="7345" y="3839"/>
                      <a:pt x="7458" y="3830"/>
                      <a:pt x="7490" y="3798"/>
                    </a:cubicBezTo>
                    <a:cubicBezTo>
                      <a:pt x="7640" y="3648"/>
                      <a:pt x="7477" y="3186"/>
                      <a:pt x="7449" y="3009"/>
                    </a:cubicBezTo>
                    <a:cubicBezTo>
                      <a:pt x="7368" y="2466"/>
                      <a:pt x="7300" y="1908"/>
                      <a:pt x="7218" y="1365"/>
                    </a:cubicBezTo>
                    <a:cubicBezTo>
                      <a:pt x="7150" y="916"/>
                      <a:pt x="7245" y="182"/>
                      <a:pt x="6688" y="155"/>
                    </a:cubicBezTo>
                    <a:cubicBezTo>
                      <a:pt x="5655" y="101"/>
                      <a:pt x="4609" y="114"/>
                      <a:pt x="3576" y="87"/>
                    </a:cubicBezTo>
                    <a:cubicBezTo>
                      <a:pt x="3018" y="73"/>
                      <a:pt x="2475" y="60"/>
                      <a:pt x="1917" y="60"/>
                    </a:cubicBezTo>
                    <a:cubicBezTo>
                      <a:pt x="1802" y="50"/>
                      <a:pt x="1497" y="0"/>
                      <a:pt x="12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9"/>
              <p:cNvSpPr/>
              <p:nvPr/>
            </p:nvSpPr>
            <p:spPr>
              <a:xfrm>
                <a:off x="1191057" y="2710607"/>
                <a:ext cx="155461" cy="95474"/>
              </a:xfrm>
              <a:custGeom>
                <a:avLst/>
                <a:gdLst/>
                <a:ahLst/>
                <a:cxnLst/>
                <a:rect l="l" t="t" r="r" b="b"/>
                <a:pathLst>
                  <a:path w="4541" h="2789" extrusionOk="0">
                    <a:moveTo>
                      <a:pt x="2389" y="590"/>
                    </a:moveTo>
                    <a:cubicBezTo>
                      <a:pt x="2578" y="590"/>
                      <a:pt x="2767" y="643"/>
                      <a:pt x="2937" y="763"/>
                    </a:cubicBezTo>
                    <a:cubicBezTo>
                      <a:pt x="3413" y="1130"/>
                      <a:pt x="3358" y="1891"/>
                      <a:pt x="2923" y="2272"/>
                    </a:cubicBezTo>
                    <a:cubicBezTo>
                      <a:pt x="2736" y="2434"/>
                      <a:pt x="2503" y="2511"/>
                      <a:pt x="2273" y="2511"/>
                    </a:cubicBezTo>
                    <a:cubicBezTo>
                      <a:pt x="1886" y="2511"/>
                      <a:pt x="1505" y="2292"/>
                      <a:pt x="1360" y="1891"/>
                    </a:cubicBezTo>
                    <a:cubicBezTo>
                      <a:pt x="1238" y="1551"/>
                      <a:pt x="1333" y="1225"/>
                      <a:pt x="1537" y="1008"/>
                    </a:cubicBezTo>
                    <a:cubicBezTo>
                      <a:pt x="1743" y="750"/>
                      <a:pt x="2064" y="590"/>
                      <a:pt x="2389" y="590"/>
                    </a:cubicBezTo>
                    <a:close/>
                    <a:moveTo>
                      <a:pt x="2310" y="0"/>
                    </a:moveTo>
                    <a:cubicBezTo>
                      <a:pt x="2279" y="0"/>
                      <a:pt x="2248" y="1"/>
                      <a:pt x="2216" y="2"/>
                    </a:cubicBezTo>
                    <a:cubicBezTo>
                      <a:pt x="1469" y="43"/>
                      <a:pt x="816" y="437"/>
                      <a:pt x="422" y="1062"/>
                    </a:cubicBezTo>
                    <a:cubicBezTo>
                      <a:pt x="82" y="1579"/>
                      <a:pt x="82" y="2109"/>
                      <a:pt x="1" y="2666"/>
                    </a:cubicBezTo>
                    <a:cubicBezTo>
                      <a:pt x="327" y="2680"/>
                      <a:pt x="653" y="2707"/>
                      <a:pt x="952" y="2707"/>
                    </a:cubicBezTo>
                    <a:lnTo>
                      <a:pt x="4446" y="2788"/>
                    </a:lnTo>
                    <a:cubicBezTo>
                      <a:pt x="4459" y="2503"/>
                      <a:pt x="4541" y="2217"/>
                      <a:pt x="4500" y="1932"/>
                    </a:cubicBezTo>
                    <a:cubicBezTo>
                      <a:pt x="4459" y="1565"/>
                      <a:pt x="4323" y="1184"/>
                      <a:pt x="4106" y="885"/>
                    </a:cubicBezTo>
                    <a:cubicBezTo>
                      <a:pt x="3689" y="299"/>
                      <a:pt x="3023" y="0"/>
                      <a:pt x="23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9"/>
              <p:cNvSpPr/>
              <p:nvPr/>
            </p:nvSpPr>
            <p:spPr>
              <a:xfrm>
                <a:off x="1917566" y="2977733"/>
                <a:ext cx="61109" cy="45769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337" extrusionOk="0">
                    <a:moveTo>
                      <a:pt x="202" y="0"/>
                    </a:moveTo>
                    <a:cubicBezTo>
                      <a:pt x="35" y="0"/>
                      <a:pt x="1" y="274"/>
                      <a:pt x="173" y="313"/>
                    </a:cubicBezTo>
                    <a:cubicBezTo>
                      <a:pt x="717" y="436"/>
                      <a:pt x="1152" y="816"/>
                      <a:pt x="1478" y="1265"/>
                    </a:cubicBezTo>
                    <a:cubicBezTo>
                      <a:pt x="1513" y="1314"/>
                      <a:pt x="1565" y="1337"/>
                      <a:pt x="1616" y="1337"/>
                    </a:cubicBezTo>
                    <a:cubicBezTo>
                      <a:pt x="1704" y="1337"/>
                      <a:pt x="1784" y="1268"/>
                      <a:pt x="1750" y="1156"/>
                    </a:cubicBezTo>
                    <a:cubicBezTo>
                      <a:pt x="1532" y="463"/>
                      <a:pt x="907" y="69"/>
                      <a:pt x="214" y="1"/>
                    </a:cubicBezTo>
                    <a:cubicBezTo>
                      <a:pt x="210" y="0"/>
                      <a:pt x="206" y="0"/>
                      <a:pt x="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9"/>
              <p:cNvSpPr/>
              <p:nvPr/>
            </p:nvSpPr>
            <p:spPr>
              <a:xfrm>
                <a:off x="1911883" y="2991769"/>
                <a:ext cx="43547" cy="51588"/>
              </a:xfrm>
              <a:custGeom>
                <a:avLst/>
                <a:gdLst/>
                <a:ahLst/>
                <a:cxnLst/>
                <a:rect l="l" t="t" r="r" b="b"/>
                <a:pathLst>
                  <a:path w="1272" h="1507" extrusionOk="0">
                    <a:moveTo>
                      <a:pt x="229" y="1"/>
                    </a:moveTo>
                    <a:cubicBezTo>
                      <a:pt x="91" y="1"/>
                      <a:pt x="1" y="206"/>
                      <a:pt x="149" y="298"/>
                    </a:cubicBezTo>
                    <a:cubicBezTo>
                      <a:pt x="584" y="583"/>
                      <a:pt x="761" y="991"/>
                      <a:pt x="992" y="1439"/>
                    </a:cubicBezTo>
                    <a:cubicBezTo>
                      <a:pt x="1012" y="1486"/>
                      <a:pt x="1058" y="1507"/>
                      <a:pt x="1107" y="1507"/>
                    </a:cubicBezTo>
                    <a:cubicBezTo>
                      <a:pt x="1186" y="1507"/>
                      <a:pt x="1272" y="1451"/>
                      <a:pt x="1263" y="1358"/>
                    </a:cubicBezTo>
                    <a:cubicBezTo>
                      <a:pt x="1236" y="787"/>
                      <a:pt x="788" y="298"/>
                      <a:pt x="312" y="26"/>
                    </a:cubicBezTo>
                    <a:cubicBezTo>
                      <a:pt x="283" y="8"/>
                      <a:pt x="255" y="1"/>
                      <a:pt x="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9"/>
              <p:cNvSpPr/>
              <p:nvPr/>
            </p:nvSpPr>
            <p:spPr>
              <a:xfrm>
                <a:off x="1909110" y="3024736"/>
                <a:ext cx="19069" cy="36321"/>
              </a:xfrm>
              <a:custGeom>
                <a:avLst/>
                <a:gdLst/>
                <a:ahLst/>
                <a:cxnLst/>
                <a:rect l="l" t="t" r="r" b="b"/>
                <a:pathLst>
                  <a:path w="557" h="1061" extrusionOk="0">
                    <a:moveTo>
                      <a:pt x="146" y="1"/>
                    </a:moveTo>
                    <a:cubicBezTo>
                      <a:pt x="77" y="1"/>
                      <a:pt x="1" y="88"/>
                      <a:pt x="53" y="150"/>
                    </a:cubicBezTo>
                    <a:cubicBezTo>
                      <a:pt x="216" y="381"/>
                      <a:pt x="243" y="653"/>
                      <a:pt x="243" y="938"/>
                    </a:cubicBezTo>
                    <a:cubicBezTo>
                      <a:pt x="251" y="1014"/>
                      <a:pt x="326" y="1061"/>
                      <a:pt x="394" y="1061"/>
                    </a:cubicBezTo>
                    <a:cubicBezTo>
                      <a:pt x="447" y="1061"/>
                      <a:pt x="496" y="1032"/>
                      <a:pt x="502" y="966"/>
                    </a:cubicBezTo>
                    <a:cubicBezTo>
                      <a:pt x="556" y="612"/>
                      <a:pt x="420" y="313"/>
                      <a:pt x="203" y="28"/>
                    </a:cubicBezTo>
                    <a:cubicBezTo>
                      <a:pt x="187" y="9"/>
                      <a:pt x="167" y="1"/>
                      <a:pt x="1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9"/>
              <p:cNvSpPr/>
              <p:nvPr/>
            </p:nvSpPr>
            <p:spPr>
              <a:xfrm>
                <a:off x="1703399" y="3066398"/>
                <a:ext cx="48237" cy="60181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1758" extrusionOk="0">
                    <a:moveTo>
                      <a:pt x="1269" y="1"/>
                    </a:moveTo>
                    <a:cubicBezTo>
                      <a:pt x="1251" y="1"/>
                      <a:pt x="1231" y="7"/>
                      <a:pt x="1210" y="20"/>
                    </a:cubicBezTo>
                    <a:cubicBezTo>
                      <a:pt x="707" y="306"/>
                      <a:pt x="0" y="1026"/>
                      <a:pt x="231" y="1665"/>
                    </a:cubicBezTo>
                    <a:cubicBezTo>
                      <a:pt x="255" y="1720"/>
                      <a:pt x="315" y="1757"/>
                      <a:pt x="372" y="1757"/>
                    </a:cubicBezTo>
                    <a:cubicBezTo>
                      <a:pt x="413" y="1757"/>
                      <a:pt x="453" y="1738"/>
                      <a:pt x="476" y="1692"/>
                    </a:cubicBezTo>
                    <a:cubicBezTo>
                      <a:pt x="612" y="1461"/>
                      <a:pt x="625" y="1176"/>
                      <a:pt x="734" y="931"/>
                    </a:cubicBezTo>
                    <a:cubicBezTo>
                      <a:pt x="870" y="646"/>
                      <a:pt x="1060" y="401"/>
                      <a:pt x="1318" y="211"/>
                    </a:cubicBezTo>
                    <a:cubicBezTo>
                      <a:pt x="1409" y="143"/>
                      <a:pt x="1359" y="1"/>
                      <a:pt x="1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9"/>
              <p:cNvSpPr/>
              <p:nvPr/>
            </p:nvSpPr>
            <p:spPr>
              <a:xfrm>
                <a:off x="1734552" y="3071122"/>
                <a:ext cx="32797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958" h="1590" extrusionOk="0">
                    <a:moveTo>
                      <a:pt x="708" y="0"/>
                    </a:moveTo>
                    <a:cubicBezTo>
                      <a:pt x="666" y="0"/>
                      <a:pt x="624" y="18"/>
                      <a:pt x="585" y="59"/>
                    </a:cubicBezTo>
                    <a:cubicBezTo>
                      <a:pt x="273" y="440"/>
                      <a:pt x="1" y="929"/>
                      <a:pt x="1" y="1418"/>
                    </a:cubicBezTo>
                    <a:cubicBezTo>
                      <a:pt x="1" y="1531"/>
                      <a:pt x="88" y="1590"/>
                      <a:pt x="175" y="1590"/>
                    </a:cubicBezTo>
                    <a:cubicBezTo>
                      <a:pt x="246" y="1590"/>
                      <a:pt x="316" y="1552"/>
                      <a:pt x="341" y="1473"/>
                    </a:cubicBezTo>
                    <a:cubicBezTo>
                      <a:pt x="463" y="1051"/>
                      <a:pt x="558" y="671"/>
                      <a:pt x="843" y="331"/>
                    </a:cubicBezTo>
                    <a:cubicBezTo>
                      <a:pt x="958" y="185"/>
                      <a:pt x="842" y="0"/>
                      <a:pt x="7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9"/>
              <p:cNvSpPr/>
              <p:nvPr/>
            </p:nvSpPr>
            <p:spPr>
              <a:xfrm>
                <a:off x="1758276" y="3088753"/>
                <a:ext cx="16262" cy="33342"/>
              </a:xfrm>
              <a:custGeom>
                <a:avLst/>
                <a:gdLst/>
                <a:ahLst/>
                <a:cxnLst/>
                <a:rect l="l" t="t" r="r" b="b"/>
                <a:pathLst>
                  <a:path w="475" h="974" extrusionOk="0">
                    <a:moveTo>
                      <a:pt x="244" y="0"/>
                    </a:moveTo>
                    <a:cubicBezTo>
                      <a:pt x="175" y="0"/>
                      <a:pt x="112" y="39"/>
                      <a:pt x="96" y="129"/>
                    </a:cubicBezTo>
                    <a:cubicBezTo>
                      <a:pt x="55" y="360"/>
                      <a:pt x="1" y="604"/>
                      <a:pt x="14" y="835"/>
                    </a:cubicBezTo>
                    <a:cubicBezTo>
                      <a:pt x="23" y="913"/>
                      <a:pt x="102" y="974"/>
                      <a:pt x="173" y="974"/>
                    </a:cubicBezTo>
                    <a:cubicBezTo>
                      <a:pt x="214" y="974"/>
                      <a:pt x="253" y="953"/>
                      <a:pt x="273" y="903"/>
                    </a:cubicBezTo>
                    <a:cubicBezTo>
                      <a:pt x="381" y="700"/>
                      <a:pt x="409" y="455"/>
                      <a:pt x="449" y="237"/>
                    </a:cubicBezTo>
                    <a:cubicBezTo>
                      <a:pt x="474" y="96"/>
                      <a:pt x="352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9"/>
              <p:cNvSpPr/>
              <p:nvPr/>
            </p:nvSpPr>
            <p:spPr>
              <a:xfrm>
                <a:off x="1777824" y="3095017"/>
                <a:ext cx="14926" cy="2916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852" extrusionOk="0">
                    <a:moveTo>
                      <a:pt x="205" y="0"/>
                    </a:moveTo>
                    <a:cubicBezTo>
                      <a:pt x="110" y="0"/>
                      <a:pt x="1" y="82"/>
                      <a:pt x="14" y="177"/>
                    </a:cubicBezTo>
                    <a:cubicBezTo>
                      <a:pt x="28" y="285"/>
                      <a:pt x="42" y="394"/>
                      <a:pt x="55" y="503"/>
                    </a:cubicBezTo>
                    <a:cubicBezTo>
                      <a:pt x="69" y="598"/>
                      <a:pt x="110" y="693"/>
                      <a:pt x="164" y="788"/>
                    </a:cubicBezTo>
                    <a:cubicBezTo>
                      <a:pt x="182" y="831"/>
                      <a:pt x="225" y="852"/>
                      <a:pt x="270" y="852"/>
                    </a:cubicBezTo>
                    <a:cubicBezTo>
                      <a:pt x="324" y="852"/>
                      <a:pt x="380" y="821"/>
                      <a:pt x="395" y="761"/>
                    </a:cubicBezTo>
                    <a:cubicBezTo>
                      <a:pt x="436" y="557"/>
                      <a:pt x="409" y="381"/>
                      <a:pt x="395" y="177"/>
                    </a:cubicBezTo>
                    <a:cubicBezTo>
                      <a:pt x="381" y="82"/>
                      <a:pt x="313" y="0"/>
                      <a:pt x="2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9"/>
              <p:cNvSpPr/>
              <p:nvPr/>
            </p:nvSpPr>
            <p:spPr>
              <a:xfrm>
                <a:off x="1789942" y="2995842"/>
                <a:ext cx="29100" cy="60455"/>
              </a:xfrm>
              <a:custGeom>
                <a:avLst/>
                <a:gdLst/>
                <a:ahLst/>
                <a:cxnLst/>
                <a:rect l="l" t="t" r="r" b="b"/>
                <a:pathLst>
                  <a:path w="850" h="1766" extrusionOk="0">
                    <a:moveTo>
                      <a:pt x="594" y="1"/>
                    </a:moveTo>
                    <a:cubicBezTo>
                      <a:pt x="538" y="1"/>
                      <a:pt x="483" y="29"/>
                      <a:pt x="449" y="97"/>
                    </a:cubicBezTo>
                    <a:cubicBezTo>
                      <a:pt x="218" y="546"/>
                      <a:pt x="0" y="1157"/>
                      <a:pt x="150" y="1674"/>
                    </a:cubicBezTo>
                    <a:cubicBezTo>
                      <a:pt x="170" y="1735"/>
                      <a:pt x="228" y="1765"/>
                      <a:pt x="284" y="1765"/>
                    </a:cubicBezTo>
                    <a:cubicBezTo>
                      <a:pt x="340" y="1765"/>
                      <a:pt x="394" y="1735"/>
                      <a:pt x="408" y="1674"/>
                    </a:cubicBezTo>
                    <a:cubicBezTo>
                      <a:pt x="530" y="1184"/>
                      <a:pt x="544" y="736"/>
                      <a:pt x="775" y="287"/>
                    </a:cubicBezTo>
                    <a:cubicBezTo>
                      <a:pt x="850" y="138"/>
                      <a:pt x="719" y="1"/>
                      <a:pt x="5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9"/>
              <p:cNvSpPr/>
              <p:nvPr/>
            </p:nvSpPr>
            <p:spPr>
              <a:xfrm>
                <a:off x="1813187" y="3012411"/>
                <a:ext cx="23143" cy="5377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1571" extrusionOk="0">
                    <a:moveTo>
                      <a:pt x="451" y="1"/>
                    </a:moveTo>
                    <a:cubicBezTo>
                      <a:pt x="378" y="1"/>
                      <a:pt x="305" y="39"/>
                      <a:pt x="273" y="130"/>
                    </a:cubicBezTo>
                    <a:cubicBezTo>
                      <a:pt x="110" y="537"/>
                      <a:pt x="1" y="1040"/>
                      <a:pt x="137" y="1475"/>
                    </a:cubicBezTo>
                    <a:cubicBezTo>
                      <a:pt x="161" y="1541"/>
                      <a:pt x="211" y="1570"/>
                      <a:pt x="263" y="1570"/>
                    </a:cubicBezTo>
                    <a:cubicBezTo>
                      <a:pt x="327" y="1570"/>
                      <a:pt x="393" y="1524"/>
                      <a:pt x="409" y="1448"/>
                    </a:cubicBezTo>
                    <a:cubicBezTo>
                      <a:pt x="463" y="1013"/>
                      <a:pt x="463" y="632"/>
                      <a:pt x="626" y="225"/>
                    </a:cubicBezTo>
                    <a:cubicBezTo>
                      <a:pt x="676" y="93"/>
                      <a:pt x="565" y="1"/>
                      <a:pt x="4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9"/>
              <p:cNvSpPr/>
              <p:nvPr/>
            </p:nvSpPr>
            <p:spPr>
              <a:xfrm>
                <a:off x="1834378" y="3032541"/>
                <a:ext cx="15851" cy="34678"/>
              </a:xfrm>
              <a:custGeom>
                <a:avLst/>
                <a:gdLst/>
                <a:ahLst/>
                <a:cxnLst/>
                <a:rect l="l" t="t" r="r" b="b"/>
                <a:pathLst>
                  <a:path w="463" h="1013" extrusionOk="0">
                    <a:moveTo>
                      <a:pt x="208" y="0"/>
                    </a:moveTo>
                    <a:cubicBezTo>
                      <a:pt x="102" y="0"/>
                      <a:pt x="0" y="65"/>
                      <a:pt x="7" y="194"/>
                    </a:cubicBezTo>
                    <a:lnTo>
                      <a:pt x="48" y="819"/>
                    </a:lnTo>
                    <a:cubicBezTo>
                      <a:pt x="55" y="948"/>
                      <a:pt x="160" y="1013"/>
                      <a:pt x="262" y="1013"/>
                    </a:cubicBezTo>
                    <a:cubicBezTo>
                      <a:pt x="364" y="1013"/>
                      <a:pt x="462" y="948"/>
                      <a:pt x="456" y="819"/>
                    </a:cubicBezTo>
                    <a:lnTo>
                      <a:pt x="428" y="194"/>
                    </a:lnTo>
                    <a:cubicBezTo>
                      <a:pt x="422" y="65"/>
                      <a:pt x="313" y="0"/>
                      <a:pt x="2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9"/>
              <p:cNvSpPr/>
              <p:nvPr/>
            </p:nvSpPr>
            <p:spPr>
              <a:xfrm>
                <a:off x="1913971" y="3087863"/>
                <a:ext cx="20233" cy="33034"/>
              </a:xfrm>
              <a:custGeom>
                <a:avLst/>
                <a:gdLst/>
                <a:ahLst/>
                <a:cxnLst/>
                <a:rect l="l" t="t" r="r" b="b"/>
                <a:pathLst>
                  <a:path w="591" h="965" extrusionOk="0">
                    <a:moveTo>
                      <a:pt x="172" y="1"/>
                    </a:moveTo>
                    <a:cubicBezTo>
                      <a:pt x="87" y="1"/>
                      <a:pt x="1" y="70"/>
                      <a:pt x="33" y="168"/>
                    </a:cubicBezTo>
                    <a:cubicBezTo>
                      <a:pt x="101" y="440"/>
                      <a:pt x="197" y="698"/>
                      <a:pt x="360" y="916"/>
                    </a:cubicBezTo>
                    <a:cubicBezTo>
                      <a:pt x="384" y="949"/>
                      <a:pt x="421" y="964"/>
                      <a:pt x="458" y="964"/>
                    </a:cubicBezTo>
                    <a:cubicBezTo>
                      <a:pt x="525" y="964"/>
                      <a:pt x="590" y="914"/>
                      <a:pt x="564" y="834"/>
                    </a:cubicBezTo>
                    <a:cubicBezTo>
                      <a:pt x="496" y="576"/>
                      <a:pt x="387" y="345"/>
                      <a:pt x="305" y="100"/>
                    </a:cubicBezTo>
                    <a:cubicBezTo>
                      <a:pt x="284" y="30"/>
                      <a:pt x="228" y="1"/>
                      <a:pt x="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9"/>
              <p:cNvSpPr/>
              <p:nvPr/>
            </p:nvSpPr>
            <p:spPr>
              <a:xfrm>
                <a:off x="1935333" y="3087075"/>
                <a:ext cx="24238" cy="3324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971" extrusionOk="0">
                    <a:moveTo>
                      <a:pt x="126" y="1"/>
                    </a:moveTo>
                    <a:cubicBezTo>
                      <a:pt x="62" y="1"/>
                      <a:pt x="1" y="42"/>
                      <a:pt x="8" y="123"/>
                    </a:cubicBezTo>
                    <a:cubicBezTo>
                      <a:pt x="35" y="436"/>
                      <a:pt x="198" y="898"/>
                      <a:pt x="551" y="966"/>
                    </a:cubicBezTo>
                    <a:cubicBezTo>
                      <a:pt x="561" y="969"/>
                      <a:pt x="571" y="971"/>
                      <a:pt x="580" y="971"/>
                    </a:cubicBezTo>
                    <a:cubicBezTo>
                      <a:pt x="650" y="971"/>
                      <a:pt x="708" y="888"/>
                      <a:pt x="660" y="816"/>
                    </a:cubicBezTo>
                    <a:cubicBezTo>
                      <a:pt x="592" y="708"/>
                      <a:pt x="483" y="626"/>
                      <a:pt x="402" y="517"/>
                    </a:cubicBezTo>
                    <a:cubicBezTo>
                      <a:pt x="334" y="395"/>
                      <a:pt x="279" y="259"/>
                      <a:pt x="266" y="123"/>
                    </a:cubicBezTo>
                    <a:cubicBezTo>
                      <a:pt x="259" y="42"/>
                      <a:pt x="191" y="1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9"/>
              <p:cNvSpPr/>
              <p:nvPr/>
            </p:nvSpPr>
            <p:spPr>
              <a:xfrm>
                <a:off x="1953956" y="3090464"/>
                <a:ext cx="27662" cy="29269"/>
              </a:xfrm>
              <a:custGeom>
                <a:avLst/>
                <a:gdLst/>
                <a:ahLst/>
                <a:cxnLst/>
                <a:rect l="l" t="t" r="r" b="b"/>
                <a:pathLst>
                  <a:path w="808" h="855" extrusionOk="0">
                    <a:moveTo>
                      <a:pt x="167" y="0"/>
                    </a:moveTo>
                    <a:cubicBezTo>
                      <a:pt x="84" y="0"/>
                      <a:pt x="1" y="97"/>
                      <a:pt x="48" y="201"/>
                    </a:cubicBezTo>
                    <a:cubicBezTo>
                      <a:pt x="170" y="459"/>
                      <a:pt x="388" y="826"/>
                      <a:pt x="687" y="853"/>
                    </a:cubicBezTo>
                    <a:cubicBezTo>
                      <a:pt x="692" y="854"/>
                      <a:pt x="698" y="855"/>
                      <a:pt x="703" y="855"/>
                    </a:cubicBezTo>
                    <a:cubicBezTo>
                      <a:pt x="785" y="855"/>
                      <a:pt x="808" y="755"/>
                      <a:pt x="782" y="704"/>
                    </a:cubicBezTo>
                    <a:cubicBezTo>
                      <a:pt x="728" y="568"/>
                      <a:pt x="605" y="500"/>
                      <a:pt x="510" y="405"/>
                    </a:cubicBezTo>
                    <a:cubicBezTo>
                      <a:pt x="415" y="310"/>
                      <a:pt x="333" y="187"/>
                      <a:pt x="265" y="65"/>
                    </a:cubicBezTo>
                    <a:cubicBezTo>
                      <a:pt x="240" y="19"/>
                      <a:pt x="204" y="0"/>
                      <a:pt x="1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9"/>
              <p:cNvSpPr/>
              <p:nvPr/>
            </p:nvSpPr>
            <p:spPr>
              <a:xfrm>
                <a:off x="1978536" y="3085227"/>
                <a:ext cx="25437" cy="35157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027" extrusionOk="0">
                    <a:moveTo>
                      <a:pt x="229" y="1"/>
                    </a:moveTo>
                    <a:cubicBezTo>
                      <a:pt x="112" y="1"/>
                      <a:pt x="1" y="91"/>
                      <a:pt x="50" y="232"/>
                    </a:cubicBezTo>
                    <a:cubicBezTo>
                      <a:pt x="146" y="490"/>
                      <a:pt x="254" y="762"/>
                      <a:pt x="445" y="979"/>
                    </a:cubicBezTo>
                    <a:cubicBezTo>
                      <a:pt x="471" y="1013"/>
                      <a:pt x="506" y="1027"/>
                      <a:pt x="542" y="1027"/>
                    </a:cubicBezTo>
                    <a:cubicBezTo>
                      <a:pt x="639" y="1027"/>
                      <a:pt x="742" y="928"/>
                      <a:pt x="703" y="830"/>
                    </a:cubicBezTo>
                    <a:cubicBezTo>
                      <a:pt x="621" y="585"/>
                      <a:pt x="499" y="368"/>
                      <a:pt x="417" y="123"/>
                    </a:cubicBezTo>
                    <a:cubicBezTo>
                      <a:pt x="380" y="38"/>
                      <a:pt x="303" y="1"/>
                      <a:pt x="2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29"/>
              <p:cNvSpPr/>
              <p:nvPr/>
            </p:nvSpPr>
            <p:spPr>
              <a:xfrm>
                <a:off x="1119508" y="2816629"/>
                <a:ext cx="280077" cy="153738"/>
              </a:xfrm>
              <a:custGeom>
                <a:avLst/>
                <a:gdLst/>
                <a:ahLst/>
                <a:cxnLst/>
                <a:rect l="l" t="t" r="r" b="b"/>
                <a:pathLst>
                  <a:path w="8181" h="4491" extrusionOk="0">
                    <a:moveTo>
                      <a:pt x="2512" y="3117"/>
                    </a:moveTo>
                    <a:cubicBezTo>
                      <a:pt x="2594" y="3171"/>
                      <a:pt x="2675" y="3212"/>
                      <a:pt x="2757" y="3266"/>
                    </a:cubicBezTo>
                    <a:cubicBezTo>
                      <a:pt x="2662" y="3266"/>
                      <a:pt x="2567" y="3280"/>
                      <a:pt x="2472" y="3280"/>
                    </a:cubicBezTo>
                    <a:cubicBezTo>
                      <a:pt x="2499" y="3225"/>
                      <a:pt x="2512" y="3171"/>
                      <a:pt x="2512" y="3117"/>
                    </a:cubicBezTo>
                    <a:close/>
                    <a:moveTo>
                      <a:pt x="1643" y="1"/>
                    </a:moveTo>
                    <a:cubicBezTo>
                      <a:pt x="1625" y="1"/>
                      <a:pt x="1607" y="2"/>
                      <a:pt x="1588" y="4"/>
                    </a:cubicBezTo>
                    <a:cubicBezTo>
                      <a:pt x="1044" y="85"/>
                      <a:pt x="922" y="1078"/>
                      <a:pt x="786" y="1485"/>
                    </a:cubicBezTo>
                    <a:cubicBezTo>
                      <a:pt x="528" y="2260"/>
                      <a:pt x="310" y="3062"/>
                      <a:pt x="79" y="3850"/>
                    </a:cubicBezTo>
                    <a:cubicBezTo>
                      <a:pt x="1" y="4139"/>
                      <a:pt x="226" y="4491"/>
                      <a:pt x="534" y="4491"/>
                    </a:cubicBezTo>
                    <a:cubicBezTo>
                      <a:pt x="546" y="4491"/>
                      <a:pt x="557" y="4490"/>
                      <a:pt x="569" y="4489"/>
                    </a:cubicBezTo>
                    <a:cubicBezTo>
                      <a:pt x="2866" y="4326"/>
                      <a:pt x="5149" y="4150"/>
                      <a:pt x="7460" y="4122"/>
                    </a:cubicBezTo>
                    <a:cubicBezTo>
                      <a:pt x="8031" y="4122"/>
                      <a:pt x="8180" y="3239"/>
                      <a:pt x="7596" y="3089"/>
                    </a:cubicBezTo>
                    <a:cubicBezTo>
                      <a:pt x="5788" y="2668"/>
                      <a:pt x="2458" y="3225"/>
                      <a:pt x="2254" y="602"/>
                    </a:cubicBezTo>
                    <a:cubicBezTo>
                      <a:pt x="2227" y="371"/>
                      <a:pt x="2091" y="221"/>
                      <a:pt x="1914" y="153"/>
                    </a:cubicBezTo>
                    <a:cubicBezTo>
                      <a:pt x="1914" y="153"/>
                      <a:pt x="1901" y="140"/>
                      <a:pt x="1901" y="140"/>
                    </a:cubicBezTo>
                    <a:cubicBezTo>
                      <a:pt x="1843" y="36"/>
                      <a:pt x="1746" y="1"/>
                      <a:pt x="16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9"/>
              <p:cNvSpPr/>
              <p:nvPr/>
            </p:nvSpPr>
            <p:spPr>
              <a:xfrm>
                <a:off x="1906337" y="3133873"/>
                <a:ext cx="95584" cy="42859"/>
              </a:xfrm>
              <a:custGeom>
                <a:avLst/>
                <a:gdLst/>
                <a:ahLst/>
                <a:cxnLst/>
                <a:rect l="l" t="t" r="r" b="b"/>
                <a:pathLst>
                  <a:path w="2792" h="1252" extrusionOk="0">
                    <a:moveTo>
                      <a:pt x="2707" y="1"/>
                    </a:moveTo>
                    <a:cubicBezTo>
                      <a:pt x="2692" y="1"/>
                      <a:pt x="2676" y="7"/>
                      <a:pt x="2662" y="20"/>
                    </a:cubicBezTo>
                    <a:cubicBezTo>
                      <a:pt x="2227" y="474"/>
                      <a:pt x="1602" y="1099"/>
                      <a:pt x="969" y="1099"/>
                    </a:cubicBezTo>
                    <a:cubicBezTo>
                      <a:pt x="691" y="1099"/>
                      <a:pt x="413" y="979"/>
                      <a:pt x="148" y="673"/>
                    </a:cubicBezTo>
                    <a:cubicBezTo>
                      <a:pt x="135" y="657"/>
                      <a:pt x="119" y="650"/>
                      <a:pt x="103" y="650"/>
                    </a:cubicBezTo>
                    <a:cubicBezTo>
                      <a:pt x="51" y="650"/>
                      <a:pt x="1" y="719"/>
                      <a:pt x="53" y="782"/>
                    </a:cubicBezTo>
                    <a:cubicBezTo>
                      <a:pt x="326" y="1115"/>
                      <a:pt x="666" y="1252"/>
                      <a:pt x="1016" y="1252"/>
                    </a:cubicBezTo>
                    <a:cubicBezTo>
                      <a:pt x="1707" y="1252"/>
                      <a:pt x="2437" y="716"/>
                      <a:pt x="2771" y="102"/>
                    </a:cubicBezTo>
                    <a:cubicBezTo>
                      <a:pt x="2791" y="51"/>
                      <a:pt x="2751" y="1"/>
                      <a:pt x="27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9"/>
              <p:cNvSpPr/>
              <p:nvPr/>
            </p:nvSpPr>
            <p:spPr>
              <a:xfrm>
                <a:off x="1304610" y="2891635"/>
                <a:ext cx="31222" cy="29919"/>
              </a:xfrm>
              <a:custGeom>
                <a:avLst/>
                <a:gdLst/>
                <a:ahLst/>
                <a:cxnLst/>
                <a:rect l="l" t="t" r="r" b="b"/>
                <a:pathLst>
                  <a:path w="912" h="874" extrusionOk="0">
                    <a:moveTo>
                      <a:pt x="382" y="1"/>
                    </a:moveTo>
                    <a:cubicBezTo>
                      <a:pt x="352" y="1"/>
                      <a:pt x="320" y="5"/>
                      <a:pt x="286" y="15"/>
                    </a:cubicBezTo>
                    <a:cubicBezTo>
                      <a:pt x="218" y="42"/>
                      <a:pt x="164" y="69"/>
                      <a:pt x="123" y="110"/>
                    </a:cubicBezTo>
                    <a:cubicBezTo>
                      <a:pt x="68" y="164"/>
                      <a:pt x="41" y="219"/>
                      <a:pt x="14" y="287"/>
                    </a:cubicBezTo>
                    <a:cubicBezTo>
                      <a:pt x="0" y="341"/>
                      <a:pt x="0" y="409"/>
                      <a:pt x="0" y="477"/>
                    </a:cubicBezTo>
                    <a:cubicBezTo>
                      <a:pt x="14" y="586"/>
                      <a:pt x="68" y="667"/>
                      <a:pt x="136" y="735"/>
                    </a:cubicBezTo>
                    <a:cubicBezTo>
                      <a:pt x="232" y="830"/>
                      <a:pt x="340" y="871"/>
                      <a:pt x="463" y="871"/>
                    </a:cubicBezTo>
                    <a:cubicBezTo>
                      <a:pt x="474" y="873"/>
                      <a:pt x="485" y="874"/>
                      <a:pt x="496" y="874"/>
                    </a:cubicBezTo>
                    <a:cubicBezTo>
                      <a:pt x="566" y="874"/>
                      <a:pt x="637" y="840"/>
                      <a:pt x="707" y="817"/>
                    </a:cubicBezTo>
                    <a:cubicBezTo>
                      <a:pt x="762" y="776"/>
                      <a:pt x="816" y="722"/>
                      <a:pt x="857" y="667"/>
                    </a:cubicBezTo>
                    <a:cubicBezTo>
                      <a:pt x="898" y="586"/>
                      <a:pt x="911" y="491"/>
                      <a:pt x="898" y="395"/>
                    </a:cubicBezTo>
                    <a:cubicBezTo>
                      <a:pt x="898" y="327"/>
                      <a:pt x="870" y="273"/>
                      <a:pt x="816" y="205"/>
                    </a:cubicBezTo>
                    <a:cubicBezTo>
                      <a:pt x="775" y="151"/>
                      <a:pt x="734" y="124"/>
                      <a:pt x="680" y="96"/>
                    </a:cubicBezTo>
                    <a:lnTo>
                      <a:pt x="694" y="96"/>
                    </a:lnTo>
                    <a:cubicBezTo>
                      <a:pt x="666" y="83"/>
                      <a:pt x="639" y="69"/>
                      <a:pt x="612" y="69"/>
                    </a:cubicBezTo>
                    <a:cubicBezTo>
                      <a:pt x="612" y="56"/>
                      <a:pt x="612" y="56"/>
                      <a:pt x="612" y="56"/>
                    </a:cubicBezTo>
                    <a:cubicBezTo>
                      <a:pt x="585" y="56"/>
                      <a:pt x="571" y="56"/>
                      <a:pt x="558" y="42"/>
                    </a:cubicBezTo>
                    <a:lnTo>
                      <a:pt x="544" y="42"/>
                    </a:lnTo>
                    <a:cubicBezTo>
                      <a:pt x="491" y="16"/>
                      <a:pt x="439" y="1"/>
                      <a:pt x="3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9"/>
              <p:cNvSpPr/>
              <p:nvPr/>
            </p:nvSpPr>
            <p:spPr>
              <a:xfrm>
                <a:off x="1252951" y="3227605"/>
                <a:ext cx="31667" cy="27968"/>
              </a:xfrm>
              <a:custGeom>
                <a:avLst/>
                <a:gdLst/>
                <a:ahLst/>
                <a:cxnLst/>
                <a:rect l="l" t="t" r="r" b="b"/>
                <a:pathLst>
                  <a:path w="925" h="817" extrusionOk="0">
                    <a:moveTo>
                      <a:pt x="449" y="1"/>
                    </a:moveTo>
                    <a:cubicBezTo>
                      <a:pt x="341" y="1"/>
                      <a:pt x="218" y="55"/>
                      <a:pt x="137" y="137"/>
                    </a:cubicBezTo>
                    <a:cubicBezTo>
                      <a:pt x="55" y="205"/>
                      <a:pt x="1" y="341"/>
                      <a:pt x="14" y="449"/>
                    </a:cubicBezTo>
                    <a:cubicBezTo>
                      <a:pt x="28" y="544"/>
                      <a:pt x="41" y="640"/>
                      <a:pt x="109" y="708"/>
                    </a:cubicBezTo>
                    <a:cubicBezTo>
                      <a:pt x="191" y="776"/>
                      <a:pt x="273" y="803"/>
                      <a:pt x="368" y="816"/>
                    </a:cubicBezTo>
                    <a:cubicBezTo>
                      <a:pt x="436" y="816"/>
                      <a:pt x="490" y="816"/>
                      <a:pt x="558" y="789"/>
                    </a:cubicBezTo>
                    <a:cubicBezTo>
                      <a:pt x="653" y="762"/>
                      <a:pt x="721" y="708"/>
                      <a:pt x="789" y="653"/>
                    </a:cubicBezTo>
                    <a:cubicBezTo>
                      <a:pt x="871" y="558"/>
                      <a:pt x="925" y="422"/>
                      <a:pt x="884" y="286"/>
                    </a:cubicBezTo>
                    <a:cubicBezTo>
                      <a:pt x="843" y="164"/>
                      <a:pt x="748" y="69"/>
                      <a:pt x="626" y="28"/>
                    </a:cubicBezTo>
                    <a:lnTo>
                      <a:pt x="572" y="28"/>
                    </a:lnTo>
                    <a:cubicBezTo>
                      <a:pt x="531" y="14"/>
                      <a:pt x="490" y="1"/>
                      <a:pt x="4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9"/>
              <p:cNvSpPr/>
              <p:nvPr/>
            </p:nvSpPr>
            <p:spPr>
              <a:xfrm>
                <a:off x="1181300" y="2894168"/>
                <a:ext cx="31222" cy="36458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065" extrusionOk="0">
                    <a:moveTo>
                      <a:pt x="487" y="1"/>
                    </a:moveTo>
                    <a:cubicBezTo>
                      <a:pt x="389" y="1"/>
                      <a:pt x="293" y="48"/>
                      <a:pt x="204" y="118"/>
                    </a:cubicBezTo>
                    <a:cubicBezTo>
                      <a:pt x="123" y="199"/>
                      <a:pt x="68" y="294"/>
                      <a:pt x="28" y="389"/>
                    </a:cubicBezTo>
                    <a:cubicBezTo>
                      <a:pt x="28" y="417"/>
                      <a:pt x="14" y="444"/>
                      <a:pt x="14" y="471"/>
                    </a:cubicBezTo>
                    <a:cubicBezTo>
                      <a:pt x="14" y="498"/>
                      <a:pt x="14" y="512"/>
                      <a:pt x="14" y="539"/>
                    </a:cubicBezTo>
                    <a:cubicBezTo>
                      <a:pt x="1" y="661"/>
                      <a:pt x="28" y="784"/>
                      <a:pt x="82" y="892"/>
                    </a:cubicBezTo>
                    <a:cubicBezTo>
                      <a:pt x="144" y="1007"/>
                      <a:pt x="263" y="1065"/>
                      <a:pt x="384" y="1065"/>
                    </a:cubicBezTo>
                    <a:cubicBezTo>
                      <a:pt x="449" y="1065"/>
                      <a:pt x="514" y="1048"/>
                      <a:pt x="571" y="1015"/>
                    </a:cubicBezTo>
                    <a:cubicBezTo>
                      <a:pt x="653" y="974"/>
                      <a:pt x="734" y="906"/>
                      <a:pt x="775" y="811"/>
                    </a:cubicBezTo>
                    <a:cubicBezTo>
                      <a:pt x="857" y="729"/>
                      <a:pt x="911" y="620"/>
                      <a:pt x="911" y="498"/>
                    </a:cubicBezTo>
                    <a:cubicBezTo>
                      <a:pt x="911" y="362"/>
                      <a:pt x="857" y="240"/>
                      <a:pt x="775" y="131"/>
                    </a:cubicBezTo>
                    <a:cubicBezTo>
                      <a:pt x="721" y="77"/>
                      <a:pt x="667" y="50"/>
                      <a:pt x="599" y="22"/>
                    </a:cubicBezTo>
                    <a:cubicBezTo>
                      <a:pt x="561" y="8"/>
                      <a:pt x="524" y="1"/>
                      <a:pt x="48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9"/>
              <p:cNvSpPr/>
              <p:nvPr/>
            </p:nvSpPr>
            <p:spPr>
              <a:xfrm>
                <a:off x="441439" y="2686369"/>
                <a:ext cx="1666868" cy="1283890"/>
              </a:xfrm>
              <a:custGeom>
                <a:avLst/>
                <a:gdLst/>
                <a:ahLst/>
                <a:cxnLst/>
                <a:rect l="l" t="t" r="r" b="b"/>
                <a:pathLst>
                  <a:path w="48689" h="37505" extrusionOk="0">
                    <a:moveTo>
                      <a:pt x="24207" y="708"/>
                    </a:moveTo>
                    <a:cubicBezTo>
                      <a:pt x="24920" y="708"/>
                      <a:pt x="25586" y="1007"/>
                      <a:pt x="26003" y="1593"/>
                    </a:cubicBezTo>
                    <a:cubicBezTo>
                      <a:pt x="26220" y="1892"/>
                      <a:pt x="26356" y="2273"/>
                      <a:pt x="26397" y="2640"/>
                    </a:cubicBezTo>
                    <a:cubicBezTo>
                      <a:pt x="26438" y="2925"/>
                      <a:pt x="26356" y="3211"/>
                      <a:pt x="26343" y="3496"/>
                    </a:cubicBezTo>
                    <a:lnTo>
                      <a:pt x="22849" y="3415"/>
                    </a:lnTo>
                    <a:cubicBezTo>
                      <a:pt x="22550" y="3415"/>
                      <a:pt x="22224" y="3388"/>
                      <a:pt x="21898" y="3374"/>
                    </a:cubicBezTo>
                    <a:cubicBezTo>
                      <a:pt x="21979" y="2817"/>
                      <a:pt x="21979" y="2287"/>
                      <a:pt x="22319" y="1770"/>
                    </a:cubicBezTo>
                    <a:cubicBezTo>
                      <a:pt x="22713" y="1145"/>
                      <a:pt x="23366" y="751"/>
                      <a:pt x="24113" y="710"/>
                    </a:cubicBezTo>
                    <a:cubicBezTo>
                      <a:pt x="24145" y="709"/>
                      <a:pt x="24176" y="708"/>
                      <a:pt x="24207" y="708"/>
                    </a:cubicBezTo>
                    <a:close/>
                    <a:moveTo>
                      <a:pt x="21394" y="4116"/>
                    </a:moveTo>
                    <a:cubicBezTo>
                      <a:pt x="21607" y="4116"/>
                      <a:pt x="21905" y="4166"/>
                      <a:pt x="22020" y="4176"/>
                    </a:cubicBezTo>
                    <a:cubicBezTo>
                      <a:pt x="22578" y="4176"/>
                      <a:pt x="23121" y="4189"/>
                      <a:pt x="23679" y="4203"/>
                    </a:cubicBezTo>
                    <a:cubicBezTo>
                      <a:pt x="24712" y="4230"/>
                      <a:pt x="25758" y="4217"/>
                      <a:pt x="26791" y="4271"/>
                    </a:cubicBezTo>
                    <a:cubicBezTo>
                      <a:pt x="27348" y="4298"/>
                      <a:pt x="27253" y="5032"/>
                      <a:pt x="27321" y="5481"/>
                    </a:cubicBezTo>
                    <a:cubicBezTo>
                      <a:pt x="27403" y="6024"/>
                      <a:pt x="27471" y="6582"/>
                      <a:pt x="27552" y="7125"/>
                    </a:cubicBezTo>
                    <a:cubicBezTo>
                      <a:pt x="27580" y="7302"/>
                      <a:pt x="27743" y="7764"/>
                      <a:pt x="27593" y="7914"/>
                    </a:cubicBezTo>
                    <a:cubicBezTo>
                      <a:pt x="27561" y="7946"/>
                      <a:pt x="27448" y="7955"/>
                      <a:pt x="27315" y="7955"/>
                    </a:cubicBezTo>
                    <a:cubicBezTo>
                      <a:pt x="27139" y="7955"/>
                      <a:pt x="26928" y="7939"/>
                      <a:pt x="26816" y="7939"/>
                    </a:cubicBezTo>
                    <a:cubicBezTo>
                      <a:pt x="26795" y="7939"/>
                      <a:pt x="26777" y="7940"/>
                      <a:pt x="26764" y="7941"/>
                    </a:cubicBezTo>
                    <a:cubicBezTo>
                      <a:pt x="26207" y="7955"/>
                      <a:pt x="25649" y="7968"/>
                      <a:pt x="25106" y="7982"/>
                    </a:cubicBezTo>
                    <a:cubicBezTo>
                      <a:pt x="24059" y="7995"/>
                      <a:pt x="23026" y="8009"/>
                      <a:pt x="21979" y="8009"/>
                    </a:cubicBezTo>
                    <a:cubicBezTo>
                      <a:pt x="21708" y="8009"/>
                      <a:pt x="21422" y="8009"/>
                      <a:pt x="21150" y="7995"/>
                    </a:cubicBezTo>
                    <a:cubicBezTo>
                      <a:pt x="20987" y="7995"/>
                      <a:pt x="20776" y="8025"/>
                      <a:pt x="20585" y="8025"/>
                    </a:cubicBezTo>
                    <a:cubicBezTo>
                      <a:pt x="20489" y="8025"/>
                      <a:pt x="20398" y="8018"/>
                      <a:pt x="20321" y="7995"/>
                    </a:cubicBezTo>
                    <a:cubicBezTo>
                      <a:pt x="20285" y="8005"/>
                      <a:pt x="20253" y="8010"/>
                      <a:pt x="20226" y="8010"/>
                    </a:cubicBezTo>
                    <a:cubicBezTo>
                      <a:pt x="20143" y="8010"/>
                      <a:pt x="20104" y="7962"/>
                      <a:pt x="20104" y="7859"/>
                    </a:cubicBezTo>
                    <a:cubicBezTo>
                      <a:pt x="20131" y="7751"/>
                      <a:pt x="20172" y="7642"/>
                      <a:pt x="20199" y="7533"/>
                    </a:cubicBezTo>
                    <a:cubicBezTo>
                      <a:pt x="20280" y="7275"/>
                      <a:pt x="20348" y="7017"/>
                      <a:pt x="20430" y="6758"/>
                    </a:cubicBezTo>
                    <a:cubicBezTo>
                      <a:pt x="20661" y="5956"/>
                      <a:pt x="20960" y="5127"/>
                      <a:pt x="21082" y="4285"/>
                    </a:cubicBezTo>
                    <a:cubicBezTo>
                      <a:pt x="21110" y="4230"/>
                      <a:pt x="21150" y="4176"/>
                      <a:pt x="21191" y="4149"/>
                    </a:cubicBezTo>
                    <a:cubicBezTo>
                      <a:pt x="21231" y="4125"/>
                      <a:pt x="21305" y="4116"/>
                      <a:pt x="21394" y="4116"/>
                    </a:cubicBezTo>
                    <a:close/>
                    <a:moveTo>
                      <a:pt x="43603" y="8408"/>
                    </a:moveTo>
                    <a:cubicBezTo>
                      <a:pt x="44006" y="8408"/>
                      <a:pt x="44395" y="8874"/>
                      <a:pt x="44597" y="9164"/>
                    </a:cubicBezTo>
                    <a:cubicBezTo>
                      <a:pt x="45046" y="9789"/>
                      <a:pt x="45059" y="10564"/>
                      <a:pt x="45426" y="11230"/>
                    </a:cubicBezTo>
                    <a:cubicBezTo>
                      <a:pt x="45589" y="11516"/>
                      <a:pt x="45820" y="11733"/>
                      <a:pt x="46092" y="11910"/>
                    </a:cubicBezTo>
                    <a:cubicBezTo>
                      <a:pt x="46405" y="12127"/>
                      <a:pt x="47139" y="12454"/>
                      <a:pt x="46853" y="12943"/>
                    </a:cubicBezTo>
                    <a:cubicBezTo>
                      <a:pt x="46826" y="12970"/>
                      <a:pt x="46813" y="12997"/>
                      <a:pt x="46813" y="13038"/>
                    </a:cubicBezTo>
                    <a:cubicBezTo>
                      <a:pt x="46486" y="13052"/>
                      <a:pt x="46160" y="13092"/>
                      <a:pt x="45888" y="13106"/>
                    </a:cubicBezTo>
                    <a:cubicBezTo>
                      <a:pt x="45657" y="13120"/>
                      <a:pt x="45440" y="13133"/>
                      <a:pt x="45209" y="13147"/>
                    </a:cubicBezTo>
                    <a:cubicBezTo>
                      <a:pt x="44679" y="13174"/>
                      <a:pt x="44135" y="13201"/>
                      <a:pt x="43605" y="13228"/>
                    </a:cubicBezTo>
                    <a:cubicBezTo>
                      <a:pt x="42259" y="13310"/>
                      <a:pt x="40900" y="13378"/>
                      <a:pt x="39554" y="13446"/>
                    </a:cubicBezTo>
                    <a:cubicBezTo>
                      <a:pt x="38413" y="13487"/>
                      <a:pt x="37284" y="13541"/>
                      <a:pt x="36143" y="13582"/>
                    </a:cubicBezTo>
                    <a:cubicBezTo>
                      <a:pt x="36061" y="12848"/>
                      <a:pt x="35966" y="11665"/>
                      <a:pt x="36714" y="11353"/>
                    </a:cubicBezTo>
                    <a:cubicBezTo>
                      <a:pt x="37257" y="11121"/>
                      <a:pt x="37896" y="11176"/>
                      <a:pt x="38440" y="10945"/>
                    </a:cubicBezTo>
                    <a:cubicBezTo>
                      <a:pt x="38956" y="10727"/>
                      <a:pt x="39242" y="10306"/>
                      <a:pt x="39405" y="9789"/>
                    </a:cubicBezTo>
                    <a:cubicBezTo>
                      <a:pt x="39577" y="9222"/>
                      <a:pt x="39627" y="8431"/>
                      <a:pt x="40304" y="8431"/>
                    </a:cubicBezTo>
                    <a:cubicBezTo>
                      <a:pt x="40374" y="8431"/>
                      <a:pt x="40450" y="8440"/>
                      <a:pt x="40533" y="8457"/>
                    </a:cubicBezTo>
                    <a:cubicBezTo>
                      <a:pt x="41095" y="8586"/>
                      <a:pt x="41616" y="8876"/>
                      <a:pt x="42193" y="8876"/>
                    </a:cubicBezTo>
                    <a:cubicBezTo>
                      <a:pt x="42286" y="8876"/>
                      <a:pt x="42380" y="8869"/>
                      <a:pt x="42477" y="8852"/>
                    </a:cubicBezTo>
                    <a:cubicBezTo>
                      <a:pt x="42857" y="8784"/>
                      <a:pt x="43156" y="8485"/>
                      <a:pt x="43510" y="8417"/>
                    </a:cubicBezTo>
                    <a:cubicBezTo>
                      <a:pt x="43541" y="8411"/>
                      <a:pt x="43572" y="8408"/>
                      <a:pt x="43603" y="8408"/>
                    </a:cubicBezTo>
                    <a:close/>
                    <a:moveTo>
                      <a:pt x="24385" y="8702"/>
                    </a:moveTo>
                    <a:cubicBezTo>
                      <a:pt x="25119" y="9953"/>
                      <a:pt x="26016" y="11135"/>
                      <a:pt x="26750" y="12372"/>
                    </a:cubicBezTo>
                    <a:cubicBezTo>
                      <a:pt x="27090" y="12929"/>
                      <a:pt x="27416" y="13487"/>
                      <a:pt x="27729" y="14044"/>
                    </a:cubicBezTo>
                    <a:cubicBezTo>
                      <a:pt x="27664" y="14040"/>
                      <a:pt x="27599" y="14039"/>
                      <a:pt x="27534" y="14039"/>
                    </a:cubicBezTo>
                    <a:cubicBezTo>
                      <a:pt x="27064" y="14039"/>
                      <a:pt x="26580" y="14117"/>
                      <a:pt x="26139" y="14153"/>
                    </a:cubicBezTo>
                    <a:cubicBezTo>
                      <a:pt x="25405" y="14234"/>
                      <a:pt x="24671" y="14316"/>
                      <a:pt x="23950" y="14411"/>
                    </a:cubicBezTo>
                    <a:cubicBezTo>
                      <a:pt x="23176" y="14520"/>
                      <a:pt x="22414" y="14655"/>
                      <a:pt x="21653" y="14791"/>
                    </a:cubicBezTo>
                    <a:cubicBezTo>
                      <a:pt x="21259" y="14873"/>
                      <a:pt x="20865" y="14941"/>
                      <a:pt x="20471" y="15022"/>
                    </a:cubicBezTo>
                    <a:cubicBezTo>
                      <a:pt x="20267" y="15063"/>
                      <a:pt x="20063" y="15104"/>
                      <a:pt x="19873" y="15158"/>
                    </a:cubicBezTo>
                    <a:cubicBezTo>
                      <a:pt x="20430" y="14234"/>
                      <a:pt x="20987" y="13323"/>
                      <a:pt x="21545" y="12413"/>
                    </a:cubicBezTo>
                    <a:cubicBezTo>
                      <a:pt x="21966" y="11733"/>
                      <a:pt x="22387" y="11040"/>
                      <a:pt x="22822" y="10360"/>
                    </a:cubicBezTo>
                    <a:cubicBezTo>
                      <a:pt x="23040" y="10021"/>
                      <a:pt x="23257" y="9681"/>
                      <a:pt x="23475" y="9341"/>
                    </a:cubicBezTo>
                    <a:cubicBezTo>
                      <a:pt x="23624" y="9123"/>
                      <a:pt x="23760" y="8933"/>
                      <a:pt x="23842" y="8702"/>
                    </a:cubicBezTo>
                    <a:close/>
                    <a:moveTo>
                      <a:pt x="32500" y="14261"/>
                    </a:moveTo>
                    <a:cubicBezTo>
                      <a:pt x="32917" y="14298"/>
                      <a:pt x="33340" y="14310"/>
                      <a:pt x="33760" y="14310"/>
                    </a:cubicBezTo>
                    <a:cubicBezTo>
                      <a:pt x="33971" y="14310"/>
                      <a:pt x="34181" y="14307"/>
                      <a:pt x="34389" y="14302"/>
                    </a:cubicBezTo>
                    <a:cubicBezTo>
                      <a:pt x="34797" y="14601"/>
                      <a:pt x="34715" y="15539"/>
                      <a:pt x="34770" y="15987"/>
                    </a:cubicBezTo>
                    <a:cubicBezTo>
                      <a:pt x="34783" y="16110"/>
                      <a:pt x="34851" y="16300"/>
                      <a:pt x="34811" y="16422"/>
                    </a:cubicBezTo>
                    <a:cubicBezTo>
                      <a:pt x="34743" y="16626"/>
                      <a:pt x="34702" y="16572"/>
                      <a:pt x="34498" y="16599"/>
                    </a:cubicBezTo>
                    <a:cubicBezTo>
                      <a:pt x="34145" y="16640"/>
                      <a:pt x="33791" y="16667"/>
                      <a:pt x="33438" y="16681"/>
                    </a:cubicBezTo>
                    <a:cubicBezTo>
                      <a:pt x="33438" y="16681"/>
                      <a:pt x="33424" y="16694"/>
                      <a:pt x="33411" y="16694"/>
                    </a:cubicBezTo>
                    <a:cubicBezTo>
                      <a:pt x="33329" y="16531"/>
                      <a:pt x="33234" y="16382"/>
                      <a:pt x="33152" y="16219"/>
                    </a:cubicBezTo>
                    <a:cubicBezTo>
                      <a:pt x="32772" y="15566"/>
                      <a:pt x="32391" y="14914"/>
                      <a:pt x="32011" y="14261"/>
                    </a:cubicBezTo>
                    <a:close/>
                    <a:moveTo>
                      <a:pt x="28042" y="14574"/>
                    </a:moveTo>
                    <a:cubicBezTo>
                      <a:pt x="28409" y="15226"/>
                      <a:pt x="28776" y="15865"/>
                      <a:pt x="29129" y="16518"/>
                    </a:cubicBezTo>
                    <a:cubicBezTo>
                      <a:pt x="29197" y="16640"/>
                      <a:pt x="29265" y="16749"/>
                      <a:pt x="29333" y="16871"/>
                    </a:cubicBezTo>
                    <a:cubicBezTo>
                      <a:pt x="29299" y="16869"/>
                      <a:pt x="29264" y="16868"/>
                      <a:pt x="29229" y="16868"/>
                    </a:cubicBezTo>
                    <a:cubicBezTo>
                      <a:pt x="29013" y="16868"/>
                      <a:pt x="28782" y="16900"/>
                      <a:pt x="28572" y="16912"/>
                    </a:cubicBezTo>
                    <a:cubicBezTo>
                      <a:pt x="27987" y="16953"/>
                      <a:pt x="27416" y="16993"/>
                      <a:pt x="26846" y="17034"/>
                    </a:cubicBezTo>
                    <a:cubicBezTo>
                      <a:pt x="25717" y="17129"/>
                      <a:pt x="24603" y="17238"/>
                      <a:pt x="23502" y="17374"/>
                    </a:cubicBezTo>
                    <a:cubicBezTo>
                      <a:pt x="22455" y="17496"/>
                      <a:pt x="21409" y="17646"/>
                      <a:pt x="20376" y="17822"/>
                    </a:cubicBezTo>
                    <a:cubicBezTo>
                      <a:pt x="19601" y="17945"/>
                      <a:pt x="18785" y="18053"/>
                      <a:pt x="18024" y="18271"/>
                    </a:cubicBezTo>
                    <a:cubicBezTo>
                      <a:pt x="18364" y="17700"/>
                      <a:pt x="18690" y="17129"/>
                      <a:pt x="19030" y="16558"/>
                    </a:cubicBezTo>
                    <a:cubicBezTo>
                      <a:pt x="19179" y="16327"/>
                      <a:pt x="19315" y="16096"/>
                      <a:pt x="19451" y="15852"/>
                    </a:cubicBezTo>
                    <a:cubicBezTo>
                      <a:pt x="19479" y="15865"/>
                      <a:pt x="19492" y="15865"/>
                      <a:pt x="19506" y="15879"/>
                    </a:cubicBezTo>
                    <a:cubicBezTo>
                      <a:pt x="19610" y="15897"/>
                      <a:pt x="19717" y="15906"/>
                      <a:pt x="19825" y="15906"/>
                    </a:cubicBezTo>
                    <a:cubicBezTo>
                      <a:pt x="20428" y="15906"/>
                      <a:pt x="21089" y="15654"/>
                      <a:pt x="21653" y="15539"/>
                    </a:cubicBezTo>
                    <a:cubicBezTo>
                      <a:pt x="22414" y="15389"/>
                      <a:pt x="23176" y="15267"/>
                      <a:pt x="23937" y="15145"/>
                    </a:cubicBezTo>
                    <a:cubicBezTo>
                      <a:pt x="24739" y="15022"/>
                      <a:pt x="25541" y="14914"/>
                      <a:pt x="26343" y="14819"/>
                    </a:cubicBezTo>
                    <a:cubicBezTo>
                      <a:pt x="26900" y="14751"/>
                      <a:pt x="27498" y="14723"/>
                      <a:pt x="28042" y="14574"/>
                    </a:cubicBezTo>
                    <a:close/>
                    <a:moveTo>
                      <a:pt x="47248" y="13813"/>
                    </a:moveTo>
                    <a:cubicBezTo>
                      <a:pt x="47411" y="13840"/>
                      <a:pt x="47547" y="13881"/>
                      <a:pt x="47601" y="13949"/>
                    </a:cubicBezTo>
                    <a:cubicBezTo>
                      <a:pt x="47764" y="14193"/>
                      <a:pt x="47669" y="14968"/>
                      <a:pt x="47655" y="15240"/>
                    </a:cubicBezTo>
                    <a:cubicBezTo>
                      <a:pt x="47642" y="15743"/>
                      <a:pt x="47587" y="16232"/>
                      <a:pt x="47479" y="16721"/>
                    </a:cubicBezTo>
                    <a:cubicBezTo>
                      <a:pt x="47288" y="17510"/>
                      <a:pt x="46948" y="18271"/>
                      <a:pt x="46418" y="18896"/>
                    </a:cubicBezTo>
                    <a:cubicBezTo>
                      <a:pt x="45195" y="20351"/>
                      <a:pt x="43292" y="20391"/>
                      <a:pt x="41539" y="20405"/>
                    </a:cubicBezTo>
                    <a:cubicBezTo>
                      <a:pt x="41471" y="20406"/>
                      <a:pt x="41403" y="20407"/>
                      <a:pt x="41334" y="20407"/>
                    </a:cubicBezTo>
                    <a:cubicBezTo>
                      <a:pt x="39693" y="20407"/>
                      <a:pt x="37943" y="20080"/>
                      <a:pt x="36781" y="18815"/>
                    </a:cubicBezTo>
                    <a:cubicBezTo>
                      <a:pt x="35789" y="17727"/>
                      <a:pt x="35653" y="16341"/>
                      <a:pt x="35341" y="14982"/>
                    </a:cubicBezTo>
                    <a:cubicBezTo>
                      <a:pt x="35313" y="14832"/>
                      <a:pt x="35300" y="14669"/>
                      <a:pt x="35273" y="14506"/>
                    </a:cubicBezTo>
                    <a:cubicBezTo>
                      <a:pt x="35273" y="14424"/>
                      <a:pt x="35246" y="14356"/>
                      <a:pt x="35232" y="14275"/>
                    </a:cubicBezTo>
                    <a:lnTo>
                      <a:pt x="35504" y="14275"/>
                    </a:lnTo>
                    <a:cubicBezTo>
                      <a:pt x="36849" y="14248"/>
                      <a:pt x="38209" y="14207"/>
                      <a:pt x="39554" y="14166"/>
                    </a:cubicBezTo>
                    <a:cubicBezTo>
                      <a:pt x="40900" y="14125"/>
                      <a:pt x="42259" y="14071"/>
                      <a:pt x="43605" y="14017"/>
                    </a:cubicBezTo>
                    <a:cubicBezTo>
                      <a:pt x="44298" y="13989"/>
                      <a:pt x="44978" y="13949"/>
                      <a:pt x="45671" y="13921"/>
                    </a:cubicBezTo>
                    <a:cubicBezTo>
                      <a:pt x="46174" y="13894"/>
                      <a:pt x="46745" y="13921"/>
                      <a:pt x="47248" y="13813"/>
                    </a:cubicBezTo>
                    <a:close/>
                    <a:moveTo>
                      <a:pt x="15387" y="16300"/>
                    </a:moveTo>
                    <a:lnTo>
                      <a:pt x="15387" y="16300"/>
                    </a:lnTo>
                    <a:cubicBezTo>
                      <a:pt x="14939" y="17061"/>
                      <a:pt x="14490" y="17822"/>
                      <a:pt x="14042" y="18584"/>
                    </a:cubicBezTo>
                    <a:cubicBezTo>
                      <a:pt x="12098" y="18964"/>
                      <a:pt x="10181" y="19549"/>
                      <a:pt x="8265" y="20038"/>
                    </a:cubicBezTo>
                    <a:cubicBezTo>
                      <a:pt x="7626" y="20201"/>
                      <a:pt x="6974" y="20364"/>
                      <a:pt x="6335" y="20527"/>
                    </a:cubicBezTo>
                    <a:cubicBezTo>
                      <a:pt x="6280" y="20269"/>
                      <a:pt x="6212" y="20011"/>
                      <a:pt x="6172" y="19739"/>
                    </a:cubicBezTo>
                    <a:cubicBezTo>
                      <a:pt x="6117" y="19481"/>
                      <a:pt x="6063" y="19222"/>
                      <a:pt x="6022" y="18951"/>
                    </a:cubicBezTo>
                    <a:cubicBezTo>
                      <a:pt x="6009" y="18883"/>
                      <a:pt x="5981" y="18774"/>
                      <a:pt x="5954" y="18652"/>
                    </a:cubicBezTo>
                    <a:cubicBezTo>
                      <a:pt x="7150" y="18353"/>
                      <a:pt x="8346" y="18053"/>
                      <a:pt x="9543" y="17754"/>
                    </a:cubicBezTo>
                    <a:cubicBezTo>
                      <a:pt x="10616" y="17496"/>
                      <a:pt x="11690" y="17238"/>
                      <a:pt x="12764" y="16980"/>
                    </a:cubicBezTo>
                    <a:cubicBezTo>
                      <a:pt x="13321" y="16844"/>
                      <a:pt x="13892" y="16694"/>
                      <a:pt x="14463" y="16558"/>
                    </a:cubicBezTo>
                    <a:cubicBezTo>
                      <a:pt x="14762" y="16490"/>
                      <a:pt x="15088" y="16409"/>
                      <a:pt x="15387" y="16300"/>
                    </a:cubicBezTo>
                    <a:close/>
                    <a:moveTo>
                      <a:pt x="5506" y="18774"/>
                    </a:moveTo>
                    <a:cubicBezTo>
                      <a:pt x="5601" y="19399"/>
                      <a:pt x="5723" y="20024"/>
                      <a:pt x="5859" y="20650"/>
                    </a:cubicBezTo>
                    <a:lnTo>
                      <a:pt x="5873" y="20650"/>
                    </a:lnTo>
                    <a:cubicBezTo>
                      <a:pt x="4704" y="20949"/>
                      <a:pt x="3535" y="21248"/>
                      <a:pt x="2379" y="21533"/>
                    </a:cubicBezTo>
                    <a:cubicBezTo>
                      <a:pt x="2151" y="21594"/>
                      <a:pt x="1886" y="21667"/>
                      <a:pt x="1640" y="21667"/>
                    </a:cubicBezTo>
                    <a:cubicBezTo>
                      <a:pt x="1389" y="21667"/>
                      <a:pt x="1158" y="21590"/>
                      <a:pt x="1007" y="21343"/>
                    </a:cubicBezTo>
                    <a:cubicBezTo>
                      <a:pt x="857" y="21098"/>
                      <a:pt x="708" y="20514"/>
                      <a:pt x="789" y="20228"/>
                    </a:cubicBezTo>
                    <a:cubicBezTo>
                      <a:pt x="911" y="19793"/>
                      <a:pt x="1768" y="19739"/>
                      <a:pt x="2135" y="19630"/>
                    </a:cubicBezTo>
                    <a:cubicBezTo>
                      <a:pt x="2638" y="19508"/>
                      <a:pt x="3141" y="19372"/>
                      <a:pt x="3644" y="19250"/>
                    </a:cubicBezTo>
                    <a:cubicBezTo>
                      <a:pt x="4255" y="19086"/>
                      <a:pt x="4880" y="18937"/>
                      <a:pt x="5506" y="18774"/>
                    </a:cubicBezTo>
                    <a:close/>
                    <a:moveTo>
                      <a:pt x="25106" y="17958"/>
                    </a:moveTo>
                    <a:cubicBezTo>
                      <a:pt x="25323" y="19032"/>
                      <a:pt x="25663" y="20065"/>
                      <a:pt x="25948" y="21112"/>
                    </a:cubicBezTo>
                    <a:cubicBezTo>
                      <a:pt x="26098" y="21655"/>
                      <a:pt x="26247" y="22199"/>
                      <a:pt x="26383" y="22743"/>
                    </a:cubicBezTo>
                    <a:cubicBezTo>
                      <a:pt x="26492" y="23164"/>
                      <a:pt x="26546" y="23667"/>
                      <a:pt x="26710" y="24088"/>
                    </a:cubicBezTo>
                    <a:cubicBezTo>
                      <a:pt x="25921" y="24069"/>
                      <a:pt x="25132" y="24056"/>
                      <a:pt x="24346" y="24056"/>
                    </a:cubicBezTo>
                    <a:cubicBezTo>
                      <a:pt x="23466" y="24056"/>
                      <a:pt x="22590" y="24073"/>
                      <a:pt x="21721" y="24116"/>
                    </a:cubicBezTo>
                    <a:cubicBezTo>
                      <a:pt x="21952" y="23096"/>
                      <a:pt x="22102" y="22063"/>
                      <a:pt x="22306" y="21044"/>
                    </a:cubicBezTo>
                    <a:cubicBezTo>
                      <a:pt x="22482" y="20119"/>
                      <a:pt x="22768" y="19154"/>
                      <a:pt x="22836" y="18217"/>
                    </a:cubicBezTo>
                    <a:cubicBezTo>
                      <a:pt x="23121" y="18176"/>
                      <a:pt x="23407" y="18149"/>
                      <a:pt x="23692" y="18108"/>
                    </a:cubicBezTo>
                    <a:cubicBezTo>
                      <a:pt x="24168" y="18053"/>
                      <a:pt x="24644" y="18013"/>
                      <a:pt x="25106" y="17958"/>
                    </a:cubicBezTo>
                    <a:close/>
                    <a:moveTo>
                      <a:pt x="13525" y="19467"/>
                    </a:moveTo>
                    <a:lnTo>
                      <a:pt x="13525" y="19467"/>
                    </a:lnTo>
                    <a:cubicBezTo>
                      <a:pt x="13376" y="19739"/>
                      <a:pt x="13212" y="20011"/>
                      <a:pt x="13063" y="20269"/>
                    </a:cubicBezTo>
                    <a:cubicBezTo>
                      <a:pt x="12642" y="20989"/>
                      <a:pt x="12234" y="21696"/>
                      <a:pt x="11826" y="22403"/>
                    </a:cubicBezTo>
                    <a:cubicBezTo>
                      <a:pt x="11527" y="22933"/>
                      <a:pt x="11051" y="23518"/>
                      <a:pt x="10902" y="24129"/>
                    </a:cubicBezTo>
                    <a:cubicBezTo>
                      <a:pt x="10542" y="24122"/>
                      <a:pt x="10178" y="24119"/>
                      <a:pt x="9813" y="24119"/>
                    </a:cubicBezTo>
                    <a:cubicBezTo>
                      <a:pt x="9447" y="24119"/>
                      <a:pt x="9080" y="24122"/>
                      <a:pt x="8713" y="24129"/>
                    </a:cubicBezTo>
                    <a:cubicBezTo>
                      <a:pt x="8510" y="23572"/>
                      <a:pt x="8279" y="23042"/>
                      <a:pt x="8061" y="22498"/>
                    </a:cubicBezTo>
                    <a:cubicBezTo>
                      <a:pt x="7857" y="21995"/>
                      <a:pt x="7680" y="21452"/>
                      <a:pt x="7409" y="20962"/>
                    </a:cubicBezTo>
                    <a:cubicBezTo>
                      <a:pt x="9447" y="20486"/>
                      <a:pt x="11513" y="20052"/>
                      <a:pt x="13525" y="19467"/>
                    </a:cubicBezTo>
                    <a:close/>
                    <a:moveTo>
                      <a:pt x="21354" y="8702"/>
                    </a:moveTo>
                    <a:cubicBezTo>
                      <a:pt x="21912" y="8702"/>
                      <a:pt x="22469" y="8716"/>
                      <a:pt x="23026" y="8716"/>
                    </a:cubicBezTo>
                    <a:cubicBezTo>
                      <a:pt x="22985" y="8770"/>
                      <a:pt x="22945" y="8824"/>
                      <a:pt x="22917" y="8892"/>
                    </a:cubicBezTo>
                    <a:cubicBezTo>
                      <a:pt x="22700" y="9232"/>
                      <a:pt x="22482" y="9586"/>
                      <a:pt x="22279" y="9925"/>
                    </a:cubicBezTo>
                    <a:cubicBezTo>
                      <a:pt x="21857" y="10619"/>
                      <a:pt x="21436" y="11298"/>
                      <a:pt x="21014" y="11991"/>
                    </a:cubicBezTo>
                    <a:cubicBezTo>
                      <a:pt x="20158" y="13405"/>
                      <a:pt x="19315" y="14819"/>
                      <a:pt x="18473" y="16232"/>
                    </a:cubicBezTo>
                    <a:cubicBezTo>
                      <a:pt x="17657" y="17632"/>
                      <a:pt x="16842" y="19019"/>
                      <a:pt x="16053" y="20432"/>
                    </a:cubicBezTo>
                    <a:cubicBezTo>
                      <a:pt x="15659" y="21139"/>
                      <a:pt x="15265" y="21832"/>
                      <a:pt x="14871" y="22539"/>
                    </a:cubicBezTo>
                    <a:cubicBezTo>
                      <a:pt x="14585" y="23069"/>
                      <a:pt x="14273" y="23599"/>
                      <a:pt x="14042" y="24156"/>
                    </a:cubicBezTo>
                    <a:lnTo>
                      <a:pt x="12723" y="24156"/>
                    </a:lnTo>
                    <a:cubicBezTo>
                      <a:pt x="12343" y="24156"/>
                      <a:pt x="11962" y="24156"/>
                      <a:pt x="11595" y="24143"/>
                    </a:cubicBezTo>
                    <a:cubicBezTo>
                      <a:pt x="11908" y="23721"/>
                      <a:pt x="12139" y="23164"/>
                      <a:pt x="12383" y="22729"/>
                    </a:cubicBezTo>
                    <a:cubicBezTo>
                      <a:pt x="12764" y="22077"/>
                      <a:pt x="13131" y="21424"/>
                      <a:pt x="13512" y="20772"/>
                    </a:cubicBezTo>
                    <a:cubicBezTo>
                      <a:pt x="14313" y="19386"/>
                      <a:pt x="15129" y="17999"/>
                      <a:pt x="15931" y="16613"/>
                    </a:cubicBezTo>
                    <a:cubicBezTo>
                      <a:pt x="16733" y="15254"/>
                      <a:pt x="17535" y="13908"/>
                      <a:pt x="18337" y="12549"/>
                    </a:cubicBezTo>
                    <a:cubicBezTo>
                      <a:pt x="19084" y="11285"/>
                      <a:pt x="19886" y="10034"/>
                      <a:pt x="20525" y="8716"/>
                    </a:cubicBezTo>
                    <a:cubicBezTo>
                      <a:pt x="20811" y="8716"/>
                      <a:pt x="21096" y="8702"/>
                      <a:pt x="21354" y="8702"/>
                    </a:cubicBezTo>
                    <a:close/>
                    <a:moveTo>
                      <a:pt x="22401" y="18271"/>
                    </a:moveTo>
                    <a:lnTo>
                      <a:pt x="22401" y="18271"/>
                    </a:lnTo>
                    <a:cubicBezTo>
                      <a:pt x="22075" y="19100"/>
                      <a:pt x="21925" y="20024"/>
                      <a:pt x="21735" y="20881"/>
                    </a:cubicBezTo>
                    <a:cubicBezTo>
                      <a:pt x="21477" y="21954"/>
                      <a:pt x="21191" y="23042"/>
                      <a:pt x="21028" y="24143"/>
                    </a:cubicBezTo>
                    <a:lnTo>
                      <a:pt x="19913" y="24143"/>
                    </a:lnTo>
                    <a:cubicBezTo>
                      <a:pt x="18146" y="24156"/>
                      <a:pt x="16379" y="24156"/>
                      <a:pt x="14599" y="24156"/>
                    </a:cubicBezTo>
                    <a:cubicBezTo>
                      <a:pt x="14857" y="23762"/>
                      <a:pt x="15088" y="23341"/>
                      <a:pt x="15333" y="22933"/>
                    </a:cubicBezTo>
                    <a:cubicBezTo>
                      <a:pt x="15727" y="22226"/>
                      <a:pt x="16135" y="21533"/>
                      <a:pt x="16529" y="20826"/>
                    </a:cubicBezTo>
                    <a:cubicBezTo>
                      <a:pt x="16910" y="20187"/>
                      <a:pt x="17290" y="19535"/>
                      <a:pt x="17657" y="18896"/>
                    </a:cubicBezTo>
                    <a:cubicBezTo>
                      <a:pt x="18568" y="18883"/>
                      <a:pt x="19479" y="18665"/>
                      <a:pt x="20362" y="18543"/>
                    </a:cubicBezTo>
                    <a:cubicBezTo>
                      <a:pt x="21042" y="18448"/>
                      <a:pt x="21721" y="18353"/>
                      <a:pt x="22401" y="18271"/>
                    </a:cubicBezTo>
                    <a:close/>
                    <a:moveTo>
                      <a:pt x="7137" y="21030"/>
                    </a:moveTo>
                    <a:cubicBezTo>
                      <a:pt x="7259" y="21628"/>
                      <a:pt x="7517" y="22226"/>
                      <a:pt x="7735" y="22797"/>
                    </a:cubicBezTo>
                    <a:cubicBezTo>
                      <a:pt x="7898" y="23246"/>
                      <a:pt x="8047" y="23694"/>
                      <a:pt x="8224" y="24143"/>
                    </a:cubicBezTo>
                    <a:cubicBezTo>
                      <a:pt x="7939" y="24143"/>
                      <a:pt x="7667" y="24156"/>
                      <a:pt x="7381" y="24184"/>
                    </a:cubicBezTo>
                    <a:cubicBezTo>
                      <a:pt x="7300" y="23817"/>
                      <a:pt x="7137" y="23463"/>
                      <a:pt x="7028" y="23123"/>
                    </a:cubicBezTo>
                    <a:cubicBezTo>
                      <a:pt x="6851" y="22552"/>
                      <a:pt x="6688" y="21982"/>
                      <a:pt x="6539" y="21397"/>
                    </a:cubicBezTo>
                    <a:cubicBezTo>
                      <a:pt x="6525" y="21329"/>
                      <a:pt x="6512" y="21261"/>
                      <a:pt x="6484" y="21180"/>
                    </a:cubicBezTo>
                    <a:cubicBezTo>
                      <a:pt x="6512" y="21180"/>
                      <a:pt x="6525" y="21180"/>
                      <a:pt x="6552" y="21166"/>
                    </a:cubicBezTo>
                    <a:cubicBezTo>
                      <a:pt x="6743" y="21125"/>
                      <a:pt x="6933" y="21071"/>
                      <a:pt x="7137" y="21030"/>
                    </a:cubicBezTo>
                    <a:close/>
                    <a:moveTo>
                      <a:pt x="29713" y="17564"/>
                    </a:moveTo>
                    <a:cubicBezTo>
                      <a:pt x="30284" y="18584"/>
                      <a:pt x="30842" y="19589"/>
                      <a:pt x="31426" y="20609"/>
                    </a:cubicBezTo>
                    <a:cubicBezTo>
                      <a:pt x="32133" y="21832"/>
                      <a:pt x="32826" y="23137"/>
                      <a:pt x="33682" y="24265"/>
                    </a:cubicBezTo>
                    <a:cubicBezTo>
                      <a:pt x="32282" y="24224"/>
                      <a:pt x="30882" y="24184"/>
                      <a:pt x="29482" y="24156"/>
                    </a:cubicBezTo>
                    <a:cubicBezTo>
                      <a:pt x="28803" y="24143"/>
                      <a:pt x="28123" y="24129"/>
                      <a:pt x="27430" y="24102"/>
                    </a:cubicBezTo>
                    <a:cubicBezTo>
                      <a:pt x="27430" y="23626"/>
                      <a:pt x="27199" y="23110"/>
                      <a:pt x="27090" y="22661"/>
                    </a:cubicBezTo>
                    <a:cubicBezTo>
                      <a:pt x="26913" y="22050"/>
                      <a:pt x="26737" y="21438"/>
                      <a:pt x="26560" y="20840"/>
                    </a:cubicBezTo>
                    <a:cubicBezTo>
                      <a:pt x="26247" y="19848"/>
                      <a:pt x="25935" y="18855"/>
                      <a:pt x="25500" y="17931"/>
                    </a:cubicBezTo>
                    <a:cubicBezTo>
                      <a:pt x="25976" y="17877"/>
                      <a:pt x="26465" y="17836"/>
                      <a:pt x="26941" y="17795"/>
                    </a:cubicBezTo>
                    <a:cubicBezTo>
                      <a:pt x="27484" y="17754"/>
                      <a:pt x="28028" y="17727"/>
                      <a:pt x="28572" y="17686"/>
                    </a:cubicBezTo>
                    <a:cubicBezTo>
                      <a:pt x="28952" y="17673"/>
                      <a:pt x="29360" y="17700"/>
                      <a:pt x="29713" y="17564"/>
                    </a:cubicBezTo>
                    <a:close/>
                    <a:moveTo>
                      <a:pt x="27607" y="8661"/>
                    </a:moveTo>
                    <a:cubicBezTo>
                      <a:pt x="29510" y="11203"/>
                      <a:pt x="31086" y="13962"/>
                      <a:pt x="32649" y="16721"/>
                    </a:cubicBezTo>
                    <a:cubicBezTo>
                      <a:pt x="33451" y="18121"/>
                      <a:pt x="34253" y="19535"/>
                      <a:pt x="35096" y="20908"/>
                    </a:cubicBezTo>
                    <a:cubicBezTo>
                      <a:pt x="35844" y="22090"/>
                      <a:pt x="36591" y="23341"/>
                      <a:pt x="37502" y="24415"/>
                    </a:cubicBezTo>
                    <a:cubicBezTo>
                      <a:pt x="37216" y="24401"/>
                      <a:pt x="36917" y="24387"/>
                      <a:pt x="36632" y="24374"/>
                    </a:cubicBezTo>
                    <a:cubicBezTo>
                      <a:pt x="35939" y="24347"/>
                      <a:pt x="35232" y="24319"/>
                      <a:pt x="34525" y="24306"/>
                    </a:cubicBezTo>
                    <a:cubicBezTo>
                      <a:pt x="34525" y="24238"/>
                      <a:pt x="34512" y="24184"/>
                      <a:pt x="34484" y="24129"/>
                    </a:cubicBezTo>
                    <a:cubicBezTo>
                      <a:pt x="33710" y="22784"/>
                      <a:pt x="32799" y="21506"/>
                      <a:pt x="31997" y="20160"/>
                    </a:cubicBezTo>
                    <a:cubicBezTo>
                      <a:pt x="31195" y="18787"/>
                      <a:pt x="30407" y="17401"/>
                      <a:pt x="29618" y="16015"/>
                    </a:cubicBezTo>
                    <a:cubicBezTo>
                      <a:pt x="28844" y="14655"/>
                      <a:pt x="28069" y="13310"/>
                      <a:pt x="27226" y="11991"/>
                    </a:cubicBezTo>
                    <a:cubicBezTo>
                      <a:pt x="26533" y="10904"/>
                      <a:pt x="25826" y="9694"/>
                      <a:pt x="24956" y="8702"/>
                    </a:cubicBezTo>
                    <a:cubicBezTo>
                      <a:pt x="25486" y="8688"/>
                      <a:pt x="26016" y="8688"/>
                      <a:pt x="26560" y="8675"/>
                    </a:cubicBezTo>
                    <a:cubicBezTo>
                      <a:pt x="26715" y="8675"/>
                      <a:pt x="26915" y="8684"/>
                      <a:pt x="27126" y="8684"/>
                    </a:cubicBezTo>
                    <a:cubicBezTo>
                      <a:pt x="27285" y="8684"/>
                      <a:pt x="27449" y="8679"/>
                      <a:pt x="27607" y="8661"/>
                    </a:cubicBezTo>
                    <a:close/>
                    <a:moveTo>
                      <a:pt x="4065" y="27609"/>
                    </a:moveTo>
                    <a:lnTo>
                      <a:pt x="4065" y="27609"/>
                    </a:lnTo>
                    <a:cubicBezTo>
                      <a:pt x="4038" y="28207"/>
                      <a:pt x="4024" y="28818"/>
                      <a:pt x="4038" y="29430"/>
                    </a:cubicBezTo>
                    <a:cubicBezTo>
                      <a:pt x="4038" y="30055"/>
                      <a:pt x="4038" y="30694"/>
                      <a:pt x="4092" y="31319"/>
                    </a:cubicBezTo>
                    <a:cubicBezTo>
                      <a:pt x="4106" y="31401"/>
                      <a:pt x="4119" y="31483"/>
                      <a:pt x="4133" y="31564"/>
                    </a:cubicBezTo>
                    <a:lnTo>
                      <a:pt x="3902" y="31564"/>
                    </a:lnTo>
                    <a:cubicBezTo>
                      <a:pt x="3521" y="31537"/>
                      <a:pt x="2923" y="31605"/>
                      <a:pt x="2583" y="31428"/>
                    </a:cubicBezTo>
                    <a:cubicBezTo>
                      <a:pt x="2230" y="31238"/>
                      <a:pt x="2339" y="30368"/>
                      <a:pt x="2325" y="29987"/>
                    </a:cubicBezTo>
                    <a:cubicBezTo>
                      <a:pt x="2312" y="29593"/>
                      <a:pt x="2162" y="28941"/>
                      <a:pt x="2434" y="28655"/>
                    </a:cubicBezTo>
                    <a:cubicBezTo>
                      <a:pt x="2692" y="28370"/>
                      <a:pt x="3154" y="28207"/>
                      <a:pt x="3467" y="28017"/>
                    </a:cubicBezTo>
                    <a:cubicBezTo>
                      <a:pt x="3671" y="27881"/>
                      <a:pt x="3875" y="27745"/>
                      <a:pt x="4065" y="27609"/>
                    </a:cubicBezTo>
                    <a:close/>
                    <a:moveTo>
                      <a:pt x="24589" y="24646"/>
                    </a:moveTo>
                    <a:cubicBezTo>
                      <a:pt x="25595" y="24700"/>
                      <a:pt x="26614" y="24741"/>
                      <a:pt x="27620" y="24782"/>
                    </a:cubicBezTo>
                    <a:cubicBezTo>
                      <a:pt x="29686" y="24890"/>
                      <a:pt x="31766" y="24985"/>
                      <a:pt x="33832" y="25081"/>
                    </a:cubicBezTo>
                    <a:cubicBezTo>
                      <a:pt x="35912" y="25162"/>
                      <a:pt x="37978" y="25244"/>
                      <a:pt x="40057" y="25339"/>
                    </a:cubicBezTo>
                    <a:cubicBezTo>
                      <a:pt x="40533" y="25366"/>
                      <a:pt x="41022" y="25380"/>
                      <a:pt x="41498" y="25407"/>
                    </a:cubicBezTo>
                    <a:cubicBezTo>
                      <a:pt x="41783" y="25420"/>
                      <a:pt x="42055" y="25434"/>
                      <a:pt x="42327" y="25448"/>
                    </a:cubicBezTo>
                    <a:cubicBezTo>
                      <a:pt x="42599" y="25461"/>
                      <a:pt x="42708" y="25420"/>
                      <a:pt x="42803" y="25665"/>
                    </a:cubicBezTo>
                    <a:cubicBezTo>
                      <a:pt x="42980" y="26086"/>
                      <a:pt x="42966" y="26698"/>
                      <a:pt x="43007" y="27147"/>
                    </a:cubicBezTo>
                    <a:cubicBezTo>
                      <a:pt x="43047" y="27690"/>
                      <a:pt x="43075" y="28220"/>
                      <a:pt x="43061" y="28751"/>
                    </a:cubicBezTo>
                    <a:cubicBezTo>
                      <a:pt x="43061" y="29321"/>
                      <a:pt x="43020" y="29892"/>
                      <a:pt x="42966" y="30450"/>
                    </a:cubicBezTo>
                    <a:cubicBezTo>
                      <a:pt x="42925" y="30749"/>
                      <a:pt x="42884" y="31048"/>
                      <a:pt x="42844" y="31333"/>
                    </a:cubicBezTo>
                    <a:cubicBezTo>
                      <a:pt x="42776" y="31714"/>
                      <a:pt x="42816" y="31768"/>
                      <a:pt x="42449" y="31809"/>
                    </a:cubicBezTo>
                    <a:cubicBezTo>
                      <a:pt x="42100" y="31843"/>
                      <a:pt x="41753" y="31854"/>
                      <a:pt x="41405" y="31854"/>
                    </a:cubicBezTo>
                    <a:cubicBezTo>
                      <a:pt x="40704" y="31854"/>
                      <a:pt x="40004" y="31808"/>
                      <a:pt x="39300" y="31808"/>
                    </a:cubicBezTo>
                    <a:cubicBezTo>
                      <a:pt x="39239" y="31808"/>
                      <a:pt x="39179" y="31808"/>
                      <a:pt x="39119" y="31809"/>
                    </a:cubicBezTo>
                    <a:cubicBezTo>
                      <a:pt x="39119" y="31537"/>
                      <a:pt x="39106" y="31251"/>
                      <a:pt x="39079" y="30980"/>
                    </a:cubicBezTo>
                    <a:cubicBezTo>
                      <a:pt x="38700" y="27912"/>
                      <a:pt x="36105" y="25583"/>
                      <a:pt x="33002" y="25583"/>
                    </a:cubicBezTo>
                    <a:cubicBezTo>
                      <a:pt x="32984" y="25583"/>
                      <a:pt x="32966" y="25583"/>
                      <a:pt x="32948" y="25584"/>
                    </a:cubicBezTo>
                    <a:cubicBezTo>
                      <a:pt x="31304" y="25584"/>
                      <a:pt x="29741" y="26318"/>
                      <a:pt x="28721" y="27609"/>
                    </a:cubicBezTo>
                    <a:cubicBezTo>
                      <a:pt x="28232" y="28248"/>
                      <a:pt x="27824" y="29009"/>
                      <a:pt x="27607" y="29811"/>
                    </a:cubicBezTo>
                    <a:cubicBezTo>
                      <a:pt x="27403" y="30368"/>
                      <a:pt x="27294" y="30966"/>
                      <a:pt x="27308" y="31578"/>
                    </a:cubicBezTo>
                    <a:cubicBezTo>
                      <a:pt x="27135" y="31555"/>
                      <a:pt x="26959" y="31547"/>
                      <a:pt x="26781" y="31547"/>
                    </a:cubicBezTo>
                    <a:cubicBezTo>
                      <a:pt x="26424" y="31547"/>
                      <a:pt x="26062" y="31578"/>
                      <a:pt x="25717" y="31578"/>
                    </a:cubicBezTo>
                    <a:cubicBezTo>
                      <a:pt x="25065" y="31578"/>
                      <a:pt x="24413" y="31564"/>
                      <a:pt x="23760" y="31550"/>
                    </a:cubicBezTo>
                    <a:cubicBezTo>
                      <a:pt x="23121" y="31537"/>
                      <a:pt x="22469" y="31523"/>
                      <a:pt x="21816" y="31496"/>
                    </a:cubicBezTo>
                    <a:cubicBezTo>
                      <a:pt x="21512" y="31488"/>
                      <a:pt x="21203" y="31472"/>
                      <a:pt x="20892" y="31472"/>
                    </a:cubicBezTo>
                    <a:cubicBezTo>
                      <a:pt x="20662" y="31472"/>
                      <a:pt x="20430" y="31481"/>
                      <a:pt x="20199" y="31510"/>
                    </a:cubicBezTo>
                    <a:cubicBezTo>
                      <a:pt x="20199" y="31333"/>
                      <a:pt x="20185" y="31156"/>
                      <a:pt x="20158" y="30980"/>
                    </a:cubicBezTo>
                    <a:cubicBezTo>
                      <a:pt x="19780" y="27912"/>
                      <a:pt x="17198" y="25583"/>
                      <a:pt x="14082" y="25583"/>
                    </a:cubicBezTo>
                    <a:cubicBezTo>
                      <a:pt x="14064" y="25583"/>
                      <a:pt x="14046" y="25583"/>
                      <a:pt x="14028" y="25584"/>
                    </a:cubicBezTo>
                    <a:cubicBezTo>
                      <a:pt x="12397" y="25584"/>
                      <a:pt x="10820" y="26318"/>
                      <a:pt x="9801" y="27609"/>
                    </a:cubicBezTo>
                    <a:cubicBezTo>
                      <a:pt x="9312" y="28248"/>
                      <a:pt x="8904" y="29009"/>
                      <a:pt x="8686" y="29811"/>
                    </a:cubicBezTo>
                    <a:cubicBezTo>
                      <a:pt x="8510" y="30314"/>
                      <a:pt x="8414" y="30844"/>
                      <a:pt x="8387" y="31387"/>
                    </a:cubicBezTo>
                    <a:cubicBezTo>
                      <a:pt x="7409" y="31387"/>
                      <a:pt x="6416" y="31401"/>
                      <a:pt x="5438" y="31415"/>
                    </a:cubicBezTo>
                    <a:cubicBezTo>
                      <a:pt x="5374" y="31415"/>
                      <a:pt x="5314" y="31417"/>
                      <a:pt x="5256" y="31417"/>
                    </a:cubicBezTo>
                    <a:cubicBezTo>
                      <a:pt x="5056" y="31417"/>
                      <a:pt x="4897" y="31392"/>
                      <a:pt x="4812" y="31170"/>
                    </a:cubicBezTo>
                    <a:cubicBezTo>
                      <a:pt x="4731" y="30966"/>
                      <a:pt x="4758" y="30667"/>
                      <a:pt x="4745" y="30450"/>
                    </a:cubicBezTo>
                    <a:cubicBezTo>
                      <a:pt x="4690" y="29906"/>
                      <a:pt x="4663" y="29376"/>
                      <a:pt x="4649" y="28832"/>
                    </a:cubicBezTo>
                    <a:cubicBezTo>
                      <a:pt x="4636" y="28356"/>
                      <a:pt x="4636" y="27881"/>
                      <a:pt x="4649" y="27405"/>
                    </a:cubicBezTo>
                    <a:cubicBezTo>
                      <a:pt x="4649" y="26929"/>
                      <a:pt x="4581" y="26250"/>
                      <a:pt x="4745" y="25787"/>
                    </a:cubicBezTo>
                    <a:cubicBezTo>
                      <a:pt x="4880" y="25393"/>
                      <a:pt x="5044" y="25380"/>
                      <a:pt x="5411" y="25312"/>
                    </a:cubicBezTo>
                    <a:cubicBezTo>
                      <a:pt x="5669" y="25271"/>
                      <a:pt x="5927" y="25244"/>
                      <a:pt x="6185" y="25217"/>
                    </a:cubicBezTo>
                    <a:cubicBezTo>
                      <a:pt x="6688" y="25149"/>
                      <a:pt x="7178" y="25108"/>
                      <a:pt x="7680" y="25081"/>
                    </a:cubicBezTo>
                    <a:cubicBezTo>
                      <a:pt x="11785" y="24890"/>
                      <a:pt x="15904" y="24863"/>
                      <a:pt x="20022" y="24782"/>
                    </a:cubicBezTo>
                    <a:cubicBezTo>
                      <a:pt x="21205" y="24754"/>
                      <a:pt x="22387" y="24727"/>
                      <a:pt x="23570" y="24686"/>
                    </a:cubicBezTo>
                    <a:cubicBezTo>
                      <a:pt x="23910" y="24686"/>
                      <a:pt x="24249" y="24659"/>
                      <a:pt x="24589" y="24646"/>
                    </a:cubicBezTo>
                    <a:close/>
                    <a:moveTo>
                      <a:pt x="14086" y="26348"/>
                    </a:moveTo>
                    <a:cubicBezTo>
                      <a:pt x="16366" y="26348"/>
                      <a:pt x="18528" y="27855"/>
                      <a:pt x="19207" y="30083"/>
                    </a:cubicBezTo>
                    <a:cubicBezTo>
                      <a:pt x="19995" y="32706"/>
                      <a:pt x="18799" y="36253"/>
                      <a:pt x="15795" y="36702"/>
                    </a:cubicBezTo>
                    <a:cubicBezTo>
                      <a:pt x="15453" y="36755"/>
                      <a:pt x="15098" y="36782"/>
                      <a:pt x="14738" y="36782"/>
                    </a:cubicBezTo>
                    <a:cubicBezTo>
                      <a:pt x="13611" y="36782"/>
                      <a:pt x="12441" y="36515"/>
                      <a:pt x="11513" y="35927"/>
                    </a:cubicBezTo>
                    <a:cubicBezTo>
                      <a:pt x="10412" y="35234"/>
                      <a:pt x="9583" y="34119"/>
                      <a:pt x="9216" y="32869"/>
                    </a:cubicBezTo>
                    <a:cubicBezTo>
                      <a:pt x="8632" y="30898"/>
                      <a:pt x="9393" y="28859"/>
                      <a:pt x="10847" y="27541"/>
                    </a:cubicBezTo>
                    <a:cubicBezTo>
                      <a:pt x="11500" y="26997"/>
                      <a:pt x="12275" y="26603"/>
                      <a:pt x="13117" y="26440"/>
                    </a:cubicBezTo>
                    <a:cubicBezTo>
                      <a:pt x="13440" y="26378"/>
                      <a:pt x="13764" y="26348"/>
                      <a:pt x="14086" y="26348"/>
                    </a:cubicBezTo>
                    <a:close/>
                    <a:moveTo>
                      <a:pt x="32997" y="26348"/>
                    </a:moveTo>
                    <a:cubicBezTo>
                      <a:pt x="35286" y="26348"/>
                      <a:pt x="37446" y="27855"/>
                      <a:pt x="38114" y="30083"/>
                    </a:cubicBezTo>
                    <a:cubicBezTo>
                      <a:pt x="38902" y="32706"/>
                      <a:pt x="37719" y="36253"/>
                      <a:pt x="34715" y="36702"/>
                    </a:cubicBezTo>
                    <a:cubicBezTo>
                      <a:pt x="34374" y="36755"/>
                      <a:pt x="34018" y="36782"/>
                      <a:pt x="33659" y="36782"/>
                    </a:cubicBezTo>
                    <a:cubicBezTo>
                      <a:pt x="32531" y="36782"/>
                      <a:pt x="31361" y="36515"/>
                      <a:pt x="30434" y="35927"/>
                    </a:cubicBezTo>
                    <a:cubicBezTo>
                      <a:pt x="29319" y="35234"/>
                      <a:pt x="28490" y="34119"/>
                      <a:pt x="28123" y="32869"/>
                    </a:cubicBezTo>
                    <a:cubicBezTo>
                      <a:pt x="27552" y="30898"/>
                      <a:pt x="28313" y="28859"/>
                      <a:pt x="29768" y="27541"/>
                    </a:cubicBezTo>
                    <a:cubicBezTo>
                      <a:pt x="30420" y="26997"/>
                      <a:pt x="31195" y="26603"/>
                      <a:pt x="32024" y="26440"/>
                    </a:cubicBezTo>
                    <a:cubicBezTo>
                      <a:pt x="32348" y="26378"/>
                      <a:pt x="32674" y="26348"/>
                      <a:pt x="32997" y="26348"/>
                    </a:cubicBezTo>
                    <a:close/>
                    <a:moveTo>
                      <a:pt x="24238" y="0"/>
                    </a:moveTo>
                    <a:cubicBezTo>
                      <a:pt x="24197" y="0"/>
                      <a:pt x="24155" y="1"/>
                      <a:pt x="24113" y="3"/>
                    </a:cubicBezTo>
                    <a:cubicBezTo>
                      <a:pt x="23176" y="44"/>
                      <a:pt x="22319" y="506"/>
                      <a:pt x="21789" y="1294"/>
                    </a:cubicBezTo>
                    <a:cubicBezTo>
                      <a:pt x="21422" y="1838"/>
                      <a:pt x="21137" y="2694"/>
                      <a:pt x="21341" y="3374"/>
                    </a:cubicBezTo>
                    <a:cubicBezTo>
                      <a:pt x="21259" y="3374"/>
                      <a:pt x="21164" y="3388"/>
                      <a:pt x="21082" y="3401"/>
                    </a:cubicBezTo>
                    <a:cubicBezTo>
                      <a:pt x="20661" y="3456"/>
                      <a:pt x="20552" y="3768"/>
                      <a:pt x="20430" y="4135"/>
                    </a:cubicBezTo>
                    <a:cubicBezTo>
                      <a:pt x="20158" y="4978"/>
                      <a:pt x="19954" y="5821"/>
                      <a:pt x="19791" y="6690"/>
                    </a:cubicBezTo>
                    <a:cubicBezTo>
                      <a:pt x="19587" y="7261"/>
                      <a:pt x="19044" y="8376"/>
                      <a:pt x="19954" y="8648"/>
                    </a:cubicBezTo>
                    <a:cubicBezTo>
                      <a:pt x="19995" y="8648"/>
                      <a:pt x="20049" y="8661"/>
                      <a:pt x="20104" y="8675"/>
                    </a:cubicBezTo>
                    <a:cubicBezTo>
                      <a:pt x="19302" y="9762"/>
                      <a:pt x="18622" y="10931"/>
                      <a:pt x="17929" y="12073"/>
                    </a:cubicBezTo>
                    <a:cubicBezTo>
                      <a:pt x="17168" y="13296"/>
                      <a:pt x="16434" y="14533"/>
                      <a:pt x="15713" y="15756"/>
                    </a:cubicBezTo>
                    <a:cubicBezTo>
                      <a:pt x="15639" y="15751"/>
                      <a:pt x="15565" y="15749"/>
                      <a:pt x="15489" y="15749"/>
                    </a:cubicBezTo>
                    <a:cubicBezTo>
                      <a:pt x="14596" y="15749"/>
                      <a:pt x="13617" y="16098"/>
                      <a:pt x="12778" y="16287"/>
                    </a:cubicBezTo>
                    <a:cubicBezTo>
                      <a:pt x="11636" y="16531"/>
                      <a:pt x="10494" y="16803"/>
                      <a:pt x="9366" y="17075"/>
                    </a:cubicBezTo>
                    <a:cubicBezTo>
                      <a:pt x="8279" y="17333"/>
                      <a:pt x="7205" y="17605"/>
                      <a:pt x="6117" y="17863"/>
                    </a:cubicBezTo>
                    <a:cubicBezTo>
                      <a:pt x="6117" y="17768"/>
                      <a:pt x="6090" y="17727"/>
                      <a:pt x="6022" y="17605"/>
                    </a:cubicBezTo>
                    <a:cubicBezTo>
                      <a:pt x="5990" y="17540"/>
                      <a:pt x="5906" y="17484"/>
                      <a:pt x="5832" y="17484"/>
                    </a:cubicBezTo>
                    <a:cubicBezTo>
                      <a:pt x="5813" y="17484"/>
                      <a:pt x="5794" y="17488"/>
                      <a:pt x="5778" y="17496"/>
                    </a:cubicBezTo>
                    <a:cubicBezTo>
                      <a:pt x="5506" y="17605"/>
                      <a:pt x="5424" y="17809"/>
                      <a:pt x="5411" y="18040"/>
                    </a:cubicBezTo>
                    <a:cubicBezTo>
                      <a:pt x="4459" y="18285"/>
                      <a:pt x="3494" y="18516"/>
                      <a:pt x="2543" y="18774"/>
                    </a:cubicBezTo>
                    <a:cubicBezTo>
                      <a:pt x="1985" y="18910"/>
                      <a:pt x="1414" y="19019"/>
                      <a:pt x="871" y="19209"/>
                    </a:cubicBezTo>
                    <a:cubicBezTo>
                      <a:pt x="531" y="19318"/>
                      <a:pt x="259" y="19508"/>
                      <a:pt x="164" y="19861"/>
                    </a:cubicBezTo>
                    <a:cubicBezTo>
                      <a:pt x="1" y="20459"/>
                      <a:pt x="218" y="21424"/>
                      <a:pt x="626" y="21873"/>
                    </a:cubicBezTo>
                    <a:cubicBezTo>
                      <a:pt x="906" y="22182"/>
                      <a:pt x="1264" y="22283"/>
                      <a:pt x="1643" y="22283"/>
                    </a:cubicBezTo>
                    <a:cubicBezTo>
                      <a:pt x="2147" y="22283"/>
                      <a:pt x="2691" y="22104"/>
                      <a:pt x="3141" y="21995"/>
                    </a:cubicBezTo>
                    <a:cubicBezTo>
                      <a:pt x="4106" y="21764"/>
                      <a:pt x="5057" y="21533"/>
                      <a:pt x="6022" y="21302"/>
                    </a:cubicBezTo>
                    <a:cubicBezTo>
                      <a:pt x="6145" y="21791"/>
                      <a:pt x="6267" y="22294"/>
                      <a:pt x="6416" y="22784"/>
                    </a:cubicBezTo>
                    <a:cubicBezTo>
                      <a:pt x="6539" y="23205"/>
                      <a:pt x="6647" y="23762"/>
                      <a:pt x="6851" y="24224"/>
                    </a:cubicBezTo>
                    <a:cubicBezTo>
                      <a:pt x="6484" y="24252"/>
                      <a:pt x="6131" y="24306"/>
                      <a:pt x="5764" y="24360"/>
                    </a:cubicBezTo>
                    <a:cubicBezTo>
                      <a:pt x="5343" y="24428"/>
                      <a:pt x="4758" y="24483"/>
                      <a:pt x="4418" y="24782"/>
                    </a:cubicBezTo>
                    <a:cubicBezTo>
                      <a:pt x="4092" y="25081"/>
                      <a:pt x="4146" y="25597"/>
                      <a:pt x="4133" y="25991"/>
                    </a:cubicBezTo>
                    <a:cubicBezTo>
                      <a:pt x="4119" y="26385"/>
                      <a:pt x="4092" y="26766"/>
                      <a:pt x="4078" y="27147"/>
                    </a:cubicBezTo>
                    <a:cubicBezTo>
                      <a:pt x="3644" y="27269"/>
                      <a:pt x="3222" y="27459"/>
                      <a:pt x="2828" y="27663"/>
                    </a:cubicBezTo>
                    <a:cubicBezTo>
                      <a:pt x="2434" y="27867"/>
                      <a:pt x="1958" y="28057"/>
                      <a:pt x="1741" y="28465"/>
                    </a:cubicBezTo>
                    <a:cubicBezTo>
                      <a:pt x="1523" y="28886"/>
                      <a:pt x="1632" y="29430"/>
                      <a:pt x="1645" y="29892"/>
                    </a:cubicBezTo>
                    <a:cubicBezTo>
                      <a:pt x="1659" y="30409"/>
                      <a:pt x="1550" y="31116"/>
                      <a:pt x="1781" y="31591"/>
                    </a:cubicBezTo>
                    <a:cubicBezTo>
                      <a:pt x="2090" y="32219"/>
                      <a:pt x="3022" y="32272"/>
                      <a:pt x="3759" y="32272"/>
                    </a:cubicBezTo>
                    <a:cubicBezTo>
                      <a:pt x="3909" y="32272"/>
                      <a:pt x="4052" y="32270"/>
                      <a:pt x="4179" y="32270"/>
                    </a:cubicBezTo>
                    <a:cubicBezTo>
                      <a:pt x="4224" y="32270"/>
                      <a:pt x="4268" y="32270"/>
                      <a:pt x="4310" y="32271"/>
                    </a:cubicBezTo>
                    <a:cubicBezTo>
                      <a:pt x="4560" y="32280"/>
                      <a:pt x="4820" y="32287"/>
                      <a:pt x="5083" y="32287"/>
                    </a:cubicBezTo>
                    <a:cubicBezTo>
                      <a:pt x="5576" y="32287"/>
                      <a:pt x="6083" y="32265"/>
                      <a:pt x="6579" y="32203"/>
                    </a:cubicBezTo>
                    <a:cubicBezTo>
                      <a:pt x="7205" y="32203"/>
                      <a:pt x="7816" y="32203"/>
                      <a:pt x="8428" y="32189"/>
                    </a:cubicBezTo>
                    <a:cubicBezTo>
                      <a:pt x="8605" y="33617"/>
                      <a:pt x="9325" y="34976"/>
                      <a:pt x="10385" y="35927"/>
                    </a:cubicBezTo>
                    <a:cubicBezTo>
                      <a:pt x="11622" y="37042"/>
                      <a:pt x="13212" y="37477"/>
                      <a:pt x="14844" y="37504"/>
                    </a:cubicBezTo>
                    <a:cubicBezTo>
                      <a:pt x="14879" y="37504"/>
                      <a:pt x="14915" y="37505"/>
                      <a:pt x="14950" y="37505"/>
                    </a:cubicBezTo>
                    <a:cubicBezTo>
                      <a:pt x="16617" y="37505"/>
                      <a:pt x="18045" y="36877"/>
                      <a:pt x="19044" y="35506"/>
                    </a:cubicBezTo>
                    <a:cubicBezTo>
                      <a:pt x="19764" y="34500"/>
                      <a:pt x="20158" y="33277"/>
                      <a:pt x="20199" y="32040"/>
                    </a:cubicBezTo>
                    <a:cubicBezTo>
                      <a:pt x="20729" y="32176"/>
                      <a:pt x="21286" y="32217"/>
                      <a:pt x="21816" y="32257"/>
                    </a:cubicBezTo>
                    <a:cubicBezTo>
                      <a:pt x="22469" y="32312"/>
                      <a:pt x="23121" y="32352"/>
                      <a:pt x="23760" y="32380"/>
                    </a:cubicBezTo>
                    <a:cubicBezTo>
                      <a:pt x="24413" y="32407"/>
                      <a:pt x="25065" y="32420"/>
                      <a:pt x="25717" y="32434"/>
                    </a:cubicBezTo>
                    <a:cubicBezTo>
                      <a:pt x="26049" y="32434"/>
                      <a:pt x="26407" y="32461"/>
                      <a:pt x="26758" y="32461"/>
                    </a:cubicBezTo>
                    <a:cubicBezTo>
                      <a:pt x="26968" y="32461"/>
                      <a:pt x="27177" y="32451"/>
                      <a:pt x="27376" y="32420"/>
                    </a:cubicBezTo>
                    <a:cubicBezTo>
                      <a:pt x="27593" y="33766"/>
                      <a:pt x="28286" y="35016"/>
                      <a:pt x="29306" y="35927"/>
                    </a:cubicBezTo>
                    <a:cubicBezTo>
                      <a:pt x="30543" y="37042"/>
                      <a:pt x="32119" y="37477"/>
                      <a:pt x="33764" y="37504"/>
                    </a:cubicBezTo>
                    <a:cubicBezTo>
                      <a:pt x="33799" y="37504"/>
                      <a:pt x="33835" y="37505"/>
                      <a:pt x="33870" y="37505"/>
                    </a:cubicBezTo>
                    <a:cubicBezTo>
                      <a:pt x="35524" y="37505"/>
                      <a:pt x="36965" y="36877"/>
                      <a:pt x="37950" y="35506"/>
                    </a:cubicBezTo>
                    <a:cubicBezTo>
                      <a:pt x="38576" y="34650"/>
                      <a:pt x="38956" y="33617"/>
                      <a:pt x="39079" y="32556"/>
                    </a:cubicBezTo>
                    <a:cubicBezTo>
                      <a:pt x="39639" y="32650"/>
                      <a:pt x="40218" y="32682"/>
                      <a:pt x="40798" y="32682"/>
                    </a:cubicBezTo>
                    <a:cubicBezTo>
                      <a:pt x="41316" y="32682"/>
                      <a:pt x="41834" y="32656"/>
                      <a:pt x="42341" y="32624"/>
                    </a:cubicBezTo>
                    <a:cubicBezTo>
                      <a:pt x="42721" y="32597"/>
                      <a:pt x="43129" y="32597"/>
                      <a:pt x="43374" y="32271"/>
                    </a:cubicBezTo>
                    <a:cubicBezTo>
                      <a:pt x="43632" y="31945"/>
                      <a:pt x="43632" y="31401"/>
                      <a:pt x="43686" y="30993"/>
                    </a:cubicBezTo>
                    <a:cubicBezTo>
                      <a:pt x="43836" y="29865"/>
                      <a:pt x="43877" y="28696"/>
                      <a:pt x="43809" y="27554"/>
                    </a:cubicBezTo>
                    <a:cubicBezTo>
                      <a:pt x="43781" y="27051"/>
                      <a:pt x="43727" y="26549"/>
                      <a:pt x="43659" y="26059"/>
                    </a:cubicBezTo>
                    <a:cubicBezTo>
                      <a:pt x="43605" y="25638"/>
                      <a:pt x="43605" y="25121"/>
                      <a:pt x="43238" y="24836"/>
                    </a:cubicBezTo>
                    <a:cubicBezTo>
                      <a:pt x="42925" y="24578"/>
                      <a:pt x="42504" y="24605"/>
                      <a:pt x="42123" y="24591"/>
                    </a:cubicBezTo>
                    <a:cubicBezTo>
                      <a:pt x="41498" y="24564"/>
                      <a:pt x="40886" y="24537"/>
                      <a:pt x="40261" y="24523"/>
                    </a:cubicBezTo>
                    <a:cubicBezTo>
                      <a:pt x="39636" y="24496"/>
                      <a:pt x="39024" y="24469"/>
                      <a:pt x="38399" y="24442"/>
                    </a:cubicBezTo>
                    <a:cubicBezTo>
                      <a:pt x="37502" y="23110"/>
                      <a:pt x="36510" y="21846"/>
                      <a:pt x="35653" y="20473"/>
                    </a:cubicBezTo>
                    <a:cubicBezTo>
                      <a:pt x="35014" y="19453"/>
                      <a:pt x="34403" y="18420"/>
                      <a:pt x="33805" y="17374"/>
                    </a:cubicBezTo>
                    <a:cubicBezTo>
                      <a:pt x="34240" y="17360"/>
                      <a:pt x="34783" y="17360"/>
                      <a:pt x="35137" y="17143"/>
                    </a:cubicBezTo>
                    <a:cubicBezTo>
                      <a:pt x="35354" y="17850"/>
                      <a:pt x="35680" y="18516"/>
                      <a:pt x="36088" y="19046"/>
                    </a:cubicBezTo>
                    <a:cubicBezTo>
                      <a:pt x="37312" y="20636"/>
                      <a:pt x="39350" y="21112"/>
                      <a:pt x="41240" y="21139"/>
                    </a:cubicBezTo>
                    <a:cubicBezTo>
                      <a:pt x="41448" y="21142"/>
                      <a:pt x="41657" y="21144"/>
                      <a:pt x="41868" y="21144"/>
                    </a:cubicBezTo>
                    <a:cubicBezTo>
                      <a:pt x="43685" y="21144"/>
                      <a:pt x="45577" y="20978"/>
                      <a:pt x="46881" y="19589"/>
                    </a:cubicBezTo>
                    <a:cubicBezTo>
                      <a:pt x="48253" y="18121"/>
                      <a:pt x="48688" y="15906"/>
                      <a:pt x="48430" y="13949"/>
                    </a:cubicBezTo>
                    <a:cubicBezTo>
                      <a:pt x="48362" y="13419"/>
                      <a:pt x="48036" y="13187"/>
                      <a:pt x="47614" y="13092"/>
                    </a:cubicBezTo>
                    <a:cubicBezTo>
                      <a:pt x="47778" y="12671"/>
                      <a:pt x="47628" y="12209"/>
                      <a:pt x="47302" y="11855"/>
                    </a:cubicBezTo>
                    <a:cubicBezTo>
                      <a:pt x="47071" y="11611"/>
                      <a:pt x="46758" y="11461"/>
                      <a:pt x="46473" y="11257"/>
                    </a:cubicBezTo>
                    <a:cubicBezTo>
                      <a:pt x="46092" y="10999"/>
                      <a:pt x="45970" y="10632"/>
                      <a:pt x="45847" y="10211"/>
                    </a:cubicBezTo>
                    <a:cubicBezTo>
                      <a:pt x="45572" y="9204"/>
                      <a:pt x="44779" y="7575"/>
                      <a:pt x="43571" y="7575"/>
                    </a:cubicBezTo>
                    <a:cubicBezTo>
                      <a:pt x="43408" y="7575"/>
                      <a:pt x="43238" y="7605"/>
                      <a:pt x="43061" y="7669"/>
                    </a:cubicBezTo>
                    <a:cubicBezTo>
                      <a:pt x="42744" y="7788"/>
                      <a:pt x="42466" y="8009"/>
                      <a:pt x="42126" y="8009"/>
                    </a:cubicBezTo>
                    <a:cubicBezTo>
                      <a:pt x="42116" y="8009"/>
                      <a:pt x="42106" y="8009"/>
                      <a:pt x="42096" y="8009"/>
                    </a:cubicBezTo>
                    <a:cubicBezTo>
                      <a:pt x="41729" y="7995"/>
                      <a:pt x="41376" y="7832"/>
                      <a:pt x="41009" y="7737"/>
                    </a:cubicBezTo>
                    <a:cubicBezTo>
                      <a:pt x="40820" y="7695"/>
                      <a:pt x="40624" y="7667"/>
                      <a:pt x="40430" y="7667"/>
                    </a:cubicBezTo>
                    <a:cubicBezTo>
                      <a:pt x="40064" y="7667"/>
                      <a:pt x="39707" y="7765"/>
                      <a:pt x="39432" y="8050"/>
                    </a:cubicBezTo>
                    <a:cubicBezTo>
                      <a:pt x="39011" y="8485"/>
                      <a:pt x="38970" y="9083"/>
                      <a:pt x="38780" y="9613"/>
                    </a:cubicBezTo>
                    <a:cubicBezTo>
                      <a:pt x="38535" y="10333"/>
                      <a:pt x="37950" y="10428"/>
                      <a:pt x="37271" y="10551"/>
                    </a:cubicBezTo>
                    <a:cubicBezTo>
                      <a:pt x="36686" y="10646"/>
                      <a:pt x="36075" y="10822"/>
                      <a:pt x="35762" y="11380"/>
                    </a:cubicBezTo>
                    <a:cubicBezTo>
                      <a:pt x="35409" y="12032"/>
                      <a:pt x="35517" y="12902"/>
                      <a:pt x="35776" y="13595"/>
                    </a:cubicBezTo>
                    <a:cubicBezTo>
                      <a:pt x="35680" y="13595"/>
                      <a:pt x="35599" y="13609"/>
                      <a:pt x="35504" y="13609"/>
                    </a:cubicBezTo>
                    <a:cubicBezTo>
                      <a:pt x="35218" y="13609"/>
                      <a:pt x="34933" y="13622"/>
                      <a:pt x="34647" y="13622"/>
                    </a:cubicBezTo>
                    <a:cubicBezTo>
                      <a:pt x="34512" y="13568"/>
                      <a:pt x="34362" y="13541"/>
                      <a:pt x="34185" y="13527"/>
                    </a:cubicBezTo>
                    <a:cubicBezTo>
                      <a:pt x="34101" y="13522"/>
                      <a:pt x="34018" y="13520"/>
                      <a:pt x="33935" y="13520"/>
                    </a:cubicBezTo>
                    <a:cubicBezTo>
                      <a:pt x="33574" y="13520"/>
                      <a:pt x="33220" y="13562"/>
                      <a:pt x="32867" y="13595"/>
                    </a:cubicBezTo>
                    <a:cubicBezTo>
                      <a:pt x="32581" y="13609"/>
                      <a:pt x="32310" y="13636"/>
                      <a:pt x="32038" y="13677"/>
                    </a:cubicBezTo>
                    <a:cubicBezTo>
                      <a:pt x="31943" y="13690"/>
                      <a:pt x="31847" y="13704"/>
                      <a:pt x="31766" y="13718"/>
                    </a:cubicBezTo>
                    <a:cubicBezTo>
                      <a:pt x="31739" y="13731"/>
                      <a:pt x="31712" y="13731"/>
                      <a:pt x="31698" y="13731"/>
                    </a:cubicBezTo>
                    <a:cubicBezTo>
                      <a:pt x="30597" y="11910"/>
                      <a:pt x="29442" y="10143"/>
                      <a:pt x="28069" y="8539"/>
                    </a:cubicBezTo>
                    <a:cubicBezTo>
                      <a:pt x="28286" y="8417"/>
                      <a:pt x="28422" y="8226"/>
                      <a:pt x="28422" y="7914"/>
                    </a:cubicBezTo>
                    <a:cubicBezTo>
                      <a:pt x="28422" y="7452"/>
                      <a:pt x="28300" y="6962"/>
                      <a:pt x="28232" y="6514"/>
                    </a:cubicBezTo>
                    <a:cubicBezTo>
                      <a:pt x="28150" y="5889"/>
                      <a:pt x="28069" y="5277"/>
                      <a:pt x="27974" y="4652"/>
                    </a:cubicBezTo>
                    <a:cubicBezTo>
                      <a:pt x="27919" y="4312"/>
                      <a:pt x="27879" y="3958"/>
                      <a:pt x="27580" y="3727"/>
                    </a:cubicBezTo>
                    <a:cubicBezTo>
                      <a:pt x="27430" y="3605"/>
                      <a:pt x="27253" y="3551"/>
                      <a:pt x="27063" y="3523"/>
                    </a:cubicBezTo>
                    <a:cubicBezTo>
                      <a:pt x="27335" y="2803"/>
                      <a:pt x="26981" y="1743"/>
                      <a:pt x="26574" y="1186"/>
                    </a:cubicBezTo>
                    <a:cubicBezTo>
                      <a:pt x="26027" y="431"/>
                      <a:pt x="25158" y="0"/>
                      <a:pt x="24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5" name="Google Shape;1175;p29"/>
          <p:cNvGrpSpPr/>
          <p:nvPr/>
        </p:nvGrpSpPr>
        <p:grpSpPr>
          <a:xfrm>
            <a:off x="7207437" y="3494599"/>
            <a:ext cx="1126527" cy="1022456"/>
            <a:chOff x="7207437" y="3494599"/>
            <a:chExt cx="1126527" cy="1022456"/>
          </a:xfrm>
        </p:grpSpPr>
        <p:grpSp>
          <p:nvGrpSpPr>
            <p:cNvPr id="1176" name="Google Shape;1176;p29"/>
            <p:cNvGrpSpPr/>
            <p:nvPr/>
          </p:nvGrpSpPr>
          <p:grpSpPr>
            <a:xfrm>
              <a:off x="7207437" y="3494599"/>
              <a:ext cx="1126527" cy="1022456"/>
              <a:chOff x="876125" y="2431324"/>
              <a:chExt cx="1126527" cy="1022456"/>
            </a:xfrm>
          </p:grpSpPr>
          <p:sp>
            <p:nvSpPr>
              <p:cNvPr id="1177" name="Google Shape;1177;p29"/>
              <p:cNvSpPr/>
              <p:nvPr/>
            </p:nvSpPr>
            <p:spPr>
              <a:xfrm>
                <a:off x="1232498" y="2701770"/>
                <a:ext cx="346253" cy="527660"/>
              </a:xfrm>
              <a:custGeom>
                <a:avLst/>
                <a:gdLst/>
                <a:ahLst/>
                <a:cxnLst/>
                <a:rect l="l" t="t" r="r" b="b"/>
                <a:pathLst>
                  <a:path w="10114" h="15414" extrusionOk="0">
                    <a:moveTo>
                      <a:pt x="1795" y="1"/>
                    </a:moveTo>
                    <a:cubicBezTo>
                      <a:pt x="1754" y="28"/>
                      <a:pt x="1713" y="55"/>
                      <a:pt x="1659" y="82"/>
                    </a:cubicBezTo>
                    <a:cubicBezTo>
                      <a:pt x="1251" y="327"/>
                      <a:pt x="830" y="558"/>
                      <a:pt x="409" y="802"/>
                    </a:cubicBezTo>
                    <a:cubicBezTo>
                      <a:pt x="286" y="870"/>
                      <a:pt x="150" y="966"/>
                      <a:pt x="1" y="1074"/>
                    </a:cubicBezTo>
                    <a:cubicBezTo>
                      <a:pt x="1972" y="3793"/>
                      <a:pt x="3698" y="6729"/>
                      <a:pt x="5397" y="9624"/>
                    </a:cubicBezTo>
                    <a:cubicBezTo>
                      <a:pt x="6525" y="11540"/>
                      <a:pt x="7626" y="13457"/>
                      <a:pt x="8686" y="15414"/>
                    </a:cubicBezTo>
                    <a:cubicBezTo>
                      <a:pt x="8863" y="15142"/>
                      <a:pt x="9067" y="14884"/>
                      <a:pt x="9230" y="14639"/>
                    </a:cubicBezTo>
                    <a:cubicBezTo>
                      <a:pt x="9515" y="14177"/>
                      <a:pt x="9774" y="13674"/>
                      <a:pt x="10113" y="13239"/>
                    </a:cubicBezTo>
                    <a:cubicBezTo>
                      <a:pt x="9121" y="11622"/>
                      <a:pt x="8102" y="10018"/>
                      <a:pt x="7096" y="8414"/>
                    </a:cubicBezTo>
                    <a:cubicBezTo>
                      <a:pt x="5356" y="5600"/>
                      <a:pt x="3589" y="2787"/>
                      <a:pt x="17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9"/>
              <p:cNvSpPr/>
              <p:nvPr/>
            </p:nvSpPr>
            <p:spPr>
              <a:xfrm>
                <a:off x="1229760" y="2727514"/>
                <a:ext cx="323760" cy="507873"/>
              </a:xfrm>
              <a:custGeom>
                <a:avLst/>
                <a:gdLst/>
                <a:ahLst/>
                <a:cxnLst/>
                <a:rect l="l" t="t" r="r" b="b"/>
                <a:pathLst>
                  <a:path w="9457" h="14836" extrusionOk="0">
                    <a:moveTo>
                      <a:pt x="350" y="1"/>
                    </a:moveTo>
                    <a:cubicBezTo>
                      <a:pt x="174" y="1"/>
                      <a:pt x="0" y="208"/>
                      <a:pt x="54" y="390"/>
                    </a:cubicBezTo>
                    <a:cubicBezTo>
                      <a:pt x="257" y="1043"/>
                      <a:pt x="679" y="1614"/>
                      <a:pt x="1046" y="2171"/>
                    </a:cubicBezTo>
                    <a:cubicBezTo>
                      <a:pt x="1440" y="2782"/>
                      <a:pt x="1834" y="3381"/>
                      <a:pt x="2228" y="3992"/>
                    </a:cubicBezTo>
                    <a:cubicBezTo>
                      <a:pt x="3003" y="5175"/>
                      <a:pt x="3764" y="6371"/>
                      <a:pt x="4498" y="7580"/>
                    </a:cubicBezTo>
                    <a:cubicBezTo>
                      <a:pt x="5232" y="8790"/>
                      <a:pt x="5939" y="10000"/>
                      <a:pt x="6646" y="11237"/>
                    </a:cubicBezTo>
                    <a:cubicBezTo>
                      <a:pt x="6999" y="11862"/>
                      <a:pt x="7353" y="12501"/>
                      <a:pt x="7706" y="13126"/>
                    </a:cubicBezTo>
                    <a:cubicBezTo>
                      <a:pt x="8032" y="13711"/>
                      <a:pt x="8277" y="14363"/>
                      <a:pt x="8821" y="14771"/>
                    </a:cubicBezTo>
                    <a:cubicBezTo>
                      <a:pt x="8879" y="14816"/>
                      <a:pt x="8945" y="14836"/>
                      <a:pt x="9013" y="14836"/>
                    </a:cubicBezTo>
                    <a:cubicBezTo>
                      <a:pt x="9230" y="14836"/>
                      <a:pt x="9456" y="14632"/>
                      <a:pt x="9446" y="14404"/>
                    </a:cubicBezTo>
                    <a:cubicBezTo>
                      <a:pt x="9405" y="13738"/>
                      <a:pt x="8970" y="13153"/>
                      <a:pt x="8644" y="12569"/>
                    </a:cubicBezTo>
                    <a:cubicBezTo>
                      <a:pt x="8304" y="11944"/>
                      <a:pt x="7937" y="11318"/>
                      <a:pt x="7584" y="10693"/>
                    </a:cubicBezTo>
                    <a:cubicBezTo>
                      <a:pt x="6850" y="9443"/>
                      <a:pt x="6102" y="8192"/>
                      <a:pt x="5341" y="6969"/>
                    </a:cubicBezTo>
                    <a:cubicBezTo>
                      <a:pt x="4580" y="5746"/>
                      <a:pt x="3791" y="4522"/>
                      <a:pt x="2990" y="3326"/>
                    </a:cubicBezTo>
                    <a:cubicBezTo>
                      <a:pt x="2609" y="2742"/>
                      <a:pt x="2215" y="2171"/>
                      <a:pt x="1821" y="1614"/>
                    </a:cubicBezTo>
                    <a:cubicBezTo>
                      <a:pt x="1426" y="1056"/>
                      <a:pt x="1032" y="472"/>
                      <a:pt x="489" y="50"/>
                    </a:cubicBezTo>
                    <a:cubicBezTo>
                      <a:pt x="445" y="16"/>
                      <a:pt x="398" y="1"/>
                      <a:pt x="3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9"/>
              <p:cNvSpPr/>
              <p:nvPr/>
            </p:nvSpPr>
            <p:spPr>
              <a:xfrm>
                <a:off x="1727142" y="2457033"/>
                <a:ext cx="63301" cy="61447"/>
              </a:xfrm>
              <a:custGeom>
                <a:avLst/>
                <a:gdLst/>
                <a:ahLst/>
                <a:cxnLst/>
                <a:rect l="l" t="t" r="r" b="b"/>
                <a:pathLst>
                  <a:path w="1849" h="1795" extrusionOk="0">
                    <a:moveTo>
                      <a:pt x="680" y="0"/>
                    </a:moveTo>
                    <a:cubicBezTo>
                      <a:pt x="449" y="326"/>
                      <a:pt x="231" y="666"/>
                      <a:pt x="0" y="992"/>
                    </a:cubicBezTo>
                    <a:cubicBezTo>
                      <a:pt x="55" y="1019"/>
                      <a:pt x="96" y="1060"/>
                      <a:pt x="150" y="1087"/>
                    </a:cubicBezTo>
                    <a:cubicBezTo>
                      <a:pt x="544" y="1318"/>
                      <a:pt x="925" y="1563"/>
                      <a:pt x="1305" y="1794"/>
                    </a:cubicBezTo>
                    <a:cubicBezTo>
                      <a:pt x="1428" y="1468"/>
                      <a:pt x="1672" y="1087"/>
                      <a:pt x="1849" y="843"/>
                    </a:cubicBezTo>
                    <a:cubicBezTo>
                      <a:pt x="1468" y="530"/>
                      <a:pt x="1088" y="258"/>
                      <a:pt x="6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9"/>
              <p:cNvSpPr/>
              <p:nvPr/>
            </p:nvSpPr>
            <p:spPr>
              <a:xfrm>
                <a:off x="1088271" y="2457033"/>
                <a:ext cx="63301" cy="61447"/>
              </a:xfrm>
              <a:custGeom>
                <a:avLst/>
                <a:gdLst/>
                <a:ahLst/>
                <a:cxnLst/>
                <a:rect l="l" t="t" r="r" b="b"/>
                <a:pathLst>
                  <a:path w="1849" h="1795" extrusionOk="0">
                    <a:moveTo>
                      <a:pt x="1169" y="0"/>
                    </a:moveTo>
                    <a:cubicBezTo>
                      <a:pt x="761" y="258"/>
                      <a:pt x="381" y="530"/>
                      <a:pt x="0" y="843"/>
                    </a:cubicBezTo>
                    <a:cubicBezTo>
                      <a:pt x="177" y="1087"/>
                      <a:pt x="435" y="1468"/>
                      <a:pt x="544" y="1794"/>
                    </a:cubicBezTo>
                    <a:cubicBezTo>
                      <a:pt x="924" y="1563"/>
                      <a:pt x="1319" y="1318"/>
                      <a:pt x="1699" y="1087"/>
                    </a:cubicBezTo>
                    <a:cubicBezTo>
                      <a:pt x="1754" y="1060"/>
                      <a:pt x="1794" y="1019"/>
                      <a:pt x="1849" y="992"/>
                    </a:cubicBezTo>
                    <a:cubicBezTo>
                      <a:pt x="1618" y="666"/>
                      <a:pt x="1400" y="326"/>
                      <a:pt x="11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9"/>
              <p:cNvSpPr/>
              <p:nvPr/>
            </p:nvSpPr>
            <p:spPr>
              <a:xfrm>
                <a:off x="1086457" y="2472575"/>
                <a:ext cx="46046" cy="5247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533" extrusionOk="0">
                    <a:moveTo>
                      <a:pt x="336" y="0"/>
                    </a:moveTo>
                    <a:cubicBezTo>
                      <a:pt x="174" y="0"/>
                      <a:pt x="1" y="116"/>
                      <a:pt x="12" y="294"/>
                    </a:cubicBezTo>
                    <a:cubicBezTo>
                      <a:pt x="40" y="497"/>
                      <a:pt x="135" y="701"/>
                      <a:pt x="203" y="892"/>
                    </a:cubicBezTo>
                    <a:cubicBezTo>
                      <a:pt x="298" y="1150"/>
                      <a:pt x="393" y="1422"/>
                      <a:pt x="706" y="1517"/>
                    </a:cubicBezTo>
                    <a:cubicBezTo>
                      <a:pt x="738" y="1528"/>
                      <a:pt x="771" y="1532"/>
                      <a:pt x="804" y="1532"/>
                    </a:cubicBezTo>
                    <a:cubicBezTo>
                      <a:pt x="940" y="1532"/>
                      <a:pt x="1078" y="1450"/>
                      <a:pt x="1154" y="1340"/>
                    </a:cubicBezTo>
                    <a:cubicBezTo>
                      <a:pt x="1344" y="1041"/>
                      <a:pt x="1168" y="688"/>
                      <a:pt x="977" y="443"/>
                    </a:cubicBezTo>
                    <a:cubicBezTo>
                      <a:pt x="828" y="266"/>
                      <a:pt x="624" y="49"/>
                      <a:pt x="407" y="8"/>
                    </a:cubicBezTo>
                    <a:cubicBezTo>
                      <a:pt x="384" y="3"/>
                      <a:pt x="360" y="0"/>
                      <a:pt x="3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9"/>
              <p:cNvSpPr/>
              <p:nvPr/>
            </p:nvSpPr>
            <p:spPr>
              <a:xfrm>
                <a:off x="1092927" y="2491438"/>
                <a:ext cx="206642" cy="234082"/>
              </a:xfrm>
              <a:custGeom>
                <a:avLst/>
                <a:gdLst/>
                <a:ahLst/>
                <a:cxnLst/>
                <a:rect l="l" t="t" r="r" b="b"/>
                <a:pathLst>
                  <a:path w="6036" h="6838" extrusionOk="0">
                    <a:moveTo>
                      <a:pt x="3156" y="0"/>
                    </a:moveTo>
                    <a:cubicBezTo>
                      <a:pt x="3059" y="0"/>
                      <a:pt x="2958" y="69"/>
                      <a:pt x="2814" y="137"/>
                    </a:cubicBezTo>
                    <a:cubicBezTo>
                      <a:pt x="2324" y="395"/>
                      <a:pt x="1821" y="640"/>
                      <a:pt x="1332" y="898"/>
                    </a:cubicBezTo>
                    <a:cubicBezTo>
                      <a:pt x="1169" y="1007"/>
                      <a:pt x="1006" y="1129"/>
                      <a:pt x="829" y="1251"/>
                    </a:cubicBezTo>
                    <a:cubicBezTo>
                      <a:pt x="653" y="1374"/>
                      <a:pt x="476" y="1510"/>
                      <a:pt x="286" y="1646"/>
                    </a:cubicBezTo>
                    <a:cubicBezTo>
                      <a:pt x="14" y="1822"/>
                      <a:pt x="0" y="1795"/>
                      <a:pt x="177" y="2080"/>
                    </a:cubicBezTo>
                    <a:cubicBezTo>
                      <a:pt x="421" y="2488"/>
                      <a:pt x="666" y="2896"/>
                      <a:pt x="911" y="3290"/>
                    </a:cubicBezTo>
                    <a:cubicBezTo>
                      <a:pt x="1387" y="4106"/>
                      <a:pt x="1862" y="4921"/>
                      <a:pt x="2365" y="5723"/>
                    </a:cubicBezTo>
                    <a:cubicBezTo>
                      <a:pt x="2488" y="5927"/>
                      <a:pt x="2610" y="6131"/>
                      <a:pt x="2746" y="6335"/>
                    </a:cubicBezTo>
                    <a:cubicBezTo>
                      <a:pt x="2787" y="6403"/>
                      <a:pt x="3018" y="6797"/>
                      <a:pt x="3031" y="6838"/>
                    </a:cubicBezTo>
                    <a:cubicBezTo>
                      <a:pt x="3058" y="6811"/>
                      <a:pt x="3453" y="6593"/>
                      <a:pt x="3534" y="6539"/>
                    </a:cubicBezTo>
                    <a:cubicBezTo>
                      <a:pt x="3752" y="6416"/>
                      <a:pt x="3955" y="6308"/>
                      <a:pt x="4159" y="6185"/>
                    </a:cubicBezTo>
                    <a:cubicBezTo>
                      <a:pt x="4608" y="5927"/>
                      <a:pt x="5070" y="5682"/>
                      <a:pt x="5505" y="5424"/>
                    </a:cubicBezTo>
                    <a:cubicBezTo>
                      <a:pt x="5641" y="5343"/>
                      <a:pt x="5845" y="5261"/>
                      <a:pt x="5913" y="5125"/>
                    </a:cubicBezTo>
                    <a:cubicBezTo>
                      <a:pt x="6035" y="4867"/>
                      <a:pt x="5777" y="4527"/>
                      <a:pt x="5668" y="4323"/>
                    </a:cubicBezTo>
                    <a:cubicBezTo>
                      <a:pt x="5220" y="3494"/>
                      <a:pt x="4771" y="2665"/>
                      <a:pt x="4309" y="1836"/>
                    </a:cubicBezTo>
                    <a:cubicBezTo>
                      <a:pt x="4091" y="1414"/>
                      <a:pt x="3860" y="1007"/>
                      <a:pt x="3643" y="585"/>
                    </a:cubicBezTo>
                    <a:cubicBezTo>
                      <a:pt x="3561" y="449"/>
                      <a:pt x="3493" y="286"/>
                      <a:pt x="3398" y="164"/>
                    </a:cubicBezTo>
                    <a:cubicBezTo>
                      <a:pt x="3308" y="44"/>
                      <a:pt x="3234" y="0"/>
                      <a:pt x="3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9"/>
              <p:cNvSpPr/>
              <p:nvPr/>
            </p:nvSpPr>
            <p:spPr>
              <a:xfrm>
                <a:off x="1078960" y="2534641"/>
                <a:ext cx="147656" cy="191668"/>
              </a:xfrm>
              <a:custGeom>
                <a:avLst/>
                <a:gdLst/>
                <a:ahLst/>
                <a:cxnLst/>
                <a:rect l="l" t="t" r="r" b="b"/>
                <a:pathLst>
                  <a:path w="4313" h="5599" extrusionOk="0">
                    <a:moveTo>
                      <a:pt x="807" y="0"/>
                    </a:moveTo>
                    <a:cubicBezTo>
                      <a:pt x="700" y="0"/>
                      <a:pt x="589" y="39"/>
                      <a:pt x="517" y="112"/>
                    </a:cubicBezTo>
                    <a:cubicBezTo>
                      <a:pt x="0" y="683"/>
                      <a:pt x="653" y="1376"/>
                      <a:pt x="965" y="1865"/>
                    </a:cubicBezTo>
                    <a:cubicBezTo>
                      <a:pt x="1346" y="2450"/>
                      <a:pt x="1740" y="3034"/>
                      <a:pt x="2134" y="3605"/>
                    </a:cubicBezTo>
                    <a:cubicBezTo>
                      <a:pt x="2216" y="3782"/>
                      <a:pt x="2311" y="3958"/>
                      <a:pt x="2393" y="4135"/>
                    </a:cubicBezTo>
                    <a:cubicBezTo>
                      <a:pt x="2569" y="4488"/>
                      <a:pt x="2719" y="5032"/>
                      <a:pt x="3031" y="5290"/>
                    </a:cubicBezTo>
                    <a:cubicBezTo>
                      <a:pt x="3127" y="5385"/>
                      <a:pt x="3249" y="5426"/>
                      <a:pt x="3344" y="5440"/>
                    </a:cubicBezTo>
                    <a:cubicBezTo>
                      <a:pt x="3437" y="5551"/>
                      <a:pt x="3557" y="5599"/>
                      <a:pt x="3677" y="5599"/>
                    </a:cubicBezTo>
                    <a:cubicBezTo>
                      <a:pt x="3996" y="5599"/>
                      <a:pt x="4313" y="5262"/>
                      <a:pt x="4105" y="4896"/>
                    </a:cubicBezTo>
                    <a:cubicBezTo>
                      <a:pt x="4051" y="4801"/>
                      <a:pt x="3996" y="4706"/>
                      <a:pt x="3942" y="4611"/>
                    </a:cubicBezTo>
                    <a:cubicBezTo>
                      <a:pt x="3929" y="4556"/>
                      <a:pt x="3915" y="4502"/>
                      <a:pt x="3874" y="4434"/>
                    </a:cubicBezTo>
                    <a:cubicBezTo>
                      <a:pt x="3521" y="3809"/>
                      <a:pt x="3140" y="3197"/>
                      <a:pt x="2760" y="2585"/>
                    </a:cubicBezTo>
                    <a:cubicBezTo>
                      <a:pt x="2692" y="2463"/>
                      <a:pt x="2624" y="2354"/>
                      <a:pt x="2556" y="2232"/>
                    </a:cubicBezTo>
                    <a:cubicBezTo>
                      <a:pt x="2365" y="1906"/>
                      <a:pt x="2175" y="1512"/>
                      <a:pt x="1958" y="1145"/>
                    </a:cubicBezTo>
                    <a:cubicBezTo>
                      <a:pt x="1767" y="805"/>
                      <a:pt x="1591" y="479"/>
                      <a:pt x="1400" y="139"/>
                    </a:cubicBezTo>
                    <a:cubicBezTo>
                      <a:pt x="1362" y="62"/>
                      <a:pt x="1289" y="29"/>
                      <a:pt x="1213" y="29"/>
                    </a:cubicBezTo>
                    <a:cubicBezTo>
                      <a:pt x="1155" y="29"/>
                      <a:pt x="1094" y="49"/>
                      <a:pt x="1047" y="84"/>
                    </a:cubicBezTo>
                    <a:cubicBezTo>
                      <a:pt x="1033" y="71"/>
                      <a:pt x="1020" y="57"/>
                      <a:pt x="1006" y="57"/>
                    </a:cubicBezTo>
                    <a:cubicBezTo>
                      <a:pt x="951" y="19"/>
                      <a:pt x="880" y="0"/>
                      <a:pt x="8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9"/>
              <p:cNvSpPr/>
              <p:nvPr/>
            </p:nvSpPr>
            <p:spPr>
              <a:xfrm>
                <a:off x="1579184" y="2491438"/>
                <a:ext cx="206608" cy="234082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6838" extrusionOk="0">
                    <a:moveTo>
                      <a:pt x="2879" y="0"/>
                    </a:moveTo>
                    <a:cubicBezTo>
                      <a:pt x="2802" y="0"/>
                      <a:pt x="2727" y="44"/>
                      <a:pt x="2637" y="164"/>
                    </a:cubicBezTo>
                    <a:cubicBezTo>
                      <a:pt x="2542" y="286"/>
                      <a:pt x="2474" y="449"/>
                      <a:pt x="2406" y="585"/>
                    </a:cubicBezTo>
                    <a:cubicBezTo>
                      <a:pt x="2175" y="1007"/>
                      <a:pt x="1944" y="1414"/>
                      <a:pt x="1726" y="1836"/>
                    </a:cubicBezTo>
                    <a:cubicBezTo>
                      <a:pt x="1278" y="2665"/>
                      <a:pt x="816" y="3494"/>
                      <a:pt x="367" y="4323"/>
                    </a:cubicBezTo>
                    <a:cubicBezTo>
                      <a:pt x="258" y="4527"/>
                      <a:pt x="0" y="4867"/>
                      <a:pt x="122" y="5125"/>
                    </a:cubicBezTo>
                    <a:cubicBezTo>
                      <a:pt x="190" y="5261"/>
                      <a:pt x="394" y="5343"/>
                      <a:pt x="530" y="5424"/>
                    </a:cubicBezTo>
                    <a:cubicBezTo>
                      <a:pt x="965" y="5682"/>
                      <a:pt x="1427" y="5927"/>
                      <a:pt x="1876" y="6185"/>
                    </a:cubicBezTo>
                    <a:cubicBezTo>
                      <a:pt x="2080" y="6308"/>
                      <a:pt x="2297" y="6416"/>
                      <a:pt x="2501" y="6539"/>
                    </a:cubicBezTo>
                    <a:cubicBezTo>
                      <a:pt x="2596" y="6593"/>
                      <a:pt x="2977" y="6811"/>
                      <a:pt x="3004" y="6838"/>
                    </a:cubicBezTo>
                    <a:cubicBezTo>
                      <a:pt x="3018" y="6797"/>
                      <a:pt x="3249" y="6403"/>
                      <a:pt x="3303" y="6335"/>
                    </a:cubicBezTo>
                    <a:cubicBezTo>
                      <a:pt x="3425" y="6131"/>
                      <a:pt x="3548" y="5927"/>
                      <a:pt x="3670" y="5723"/>
                    </a:cubicBezTo>
                    <a:cubicBezTo>
                      <a:pt x="4173" y="4921"/>
                      <a:pt x="4649" y="4106"/>
                      <a:pt x="5138" y="3290"/>
                    </a:cubicBezTo>
                    <a:cubicBezTo>
                      <a:pt x="5369" y="2896"/>
                      <a:pt x="5614" y="2488"/>
                      <a:pt x="5858" y="2080"/>
                    </a:cubicBezTo>
                    <a:cubicBezTo>
                      <a:pt x="6035" y="1795"/>
                      <a:pt x="6021" y="1822"/>
                      <a:pt x="5750" y="1646"/>
                    </a:cubicBezTo>
                    <a:cubicBezTo>
                      <a:pt x="5559" y="1510"/>
                      <a:pt x="5383" y="1374"/>
                      <a:pt x="5206" y="1251"/>
                    </a:cubicBezTo>
                    <a:cubicBezTo>
                      <a:pt x="5043" y="1129"/>
                      <a:pt x="4866" y="1007"/>
                      <a:pt x="4703" y="898"/>
                    </a:cubicBezTo>
                    <a:cubicBezTo>
                      <a:pt x="4214" y="640"/>
                      <a:pt x="3711" y="395"/>
                      <a:pt x="3221" y="137"/>
                    </a:cubicBezTo>
                    <a:cubicBezTo>
                      <a:pt x="3078" y="69"/>
                      <a:pt x="2976" y="0"/>
                      <a:pt x="28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9"/>
              <p:cNvSpPr/>
              <p:nvPr/>
            </p:nvSpPr>
            <p:spPr>
              <a:xfrm>
                <a:off x="1652102" y="2534641"/>
                <a:ext cx="148135" cy="191668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5599" extrusionOk="0">
                    <a:moveTo>
                      <a:pt x="3516" y="0"/>
                    </a:moveTo>
                    <a:cubicBezTo>
                      <a:pt x="3442" y="0"/>
                      <a:pt x="3368" y="19"/>
                      <a:pt x="3307" y="57"/>
                    </a:cubicBezTo>
                    <a:cubicBezTo>
                      <a:pt x="3293" y="57"/>
                      <a:pt x="3280" y="71"/>
                      <a:pt x="3266" y="84"/>
                    </a:cubicBezTo>
                    <a:cubicBezTo>
                      <a:pt x="3219" y="49"/>
                      <a:pt x="3158" y="29"/>
                      <a:pt x="3100" y="29"/>
                    </a:cubicBezTo>
                    <a:cubicBezTo>
                      <a:pt x="3024" y="29"/>
                      <a:pt x="2951" y="62"/>
                      <a:pt x="2913" y="139"/>
                    </a:cubicBezTo>
                    <a:cubicBezTo>
                      <a:pt x="2722" y="479"/>
                      <a:pt x="2546" y="805"/>
                      <a:pt x="2369" y="1145"/>
                    </a:cubicBezTo>
                    <a:cubicBezTo>
                      <a:pt x="2152" y="1512"/>
                      <a:pt x="1961" y="1906"/>
                      <a:pt x="1757" y="2232"/>
                    </a:cubicBezTo>
                    <a:cubicBezTo>
                      <a:pt x="1689" y="2354"/>
                      <a:pt x="1621" y="2463"/>
                      <a:pt x="1554" y="2585"/>
                    </a:cubicBezTo>
                    <a:cubicBezTo>
                      <a:pt x="1173" y="3197"/>
                      <a:pt x="792" y="3809"/>
                      <a:pt x="439" y="4434"/>
                    </a:cubicBezTo>
                    <a:cubicBezTo>
                      <a:pt x="398" y="4502"/>
                      <a:pt x="385" y="4556"/>
                      <a:pt x="371" y="4611"/>
                    </a:cubicBezTo>
                    <a:cubicBezTo>
                      <a:pt x="317" y="4706"/>
                      <a:pt x="262" y="4801"/>
                      <a:pt x="208" y="4896"/>
                    </a:cubicBezTo>
                    <a:cubicBezTo>
                      <a:pt x="0" y="5262"/>
                      <a:pt x="317" y="5599"/>
                      <a:pt x="636" y="5599"/>
                    </a:cubicBezTo>
                    <a:cubicBezTo>
                      <a:pt x="756" y="5599"/>
                      <a:pt x="876" y="5551"/>
                      <a:pt x="969" y="5440"/>
                    </a:cubicBezTo>
                    <a:cubicBezTo>
                      <a:pt x="1078" y="5426"/>
                      <a:pt x="1187" y="5385"/>
                      <a:pt x="1295" y="5290"/>
                    </a:cubicBezTo>
                    <a:cubicBezTo>
                      <a:pt x="1594" y="5032"/>
                      <a:pt x="1744" y="4488"/>
                      <a:pt x="1921" y="4135"/>
                    </a:cubicBezTo>
                    <a:cubicBezTo>
                      <a:pt x="2002" y="3958"/>
                      <a:pt x="2097" y="3782"/>
                      <a:pt x="2179" y="3605"/>
                    </a:cubicBezTo>
                    <a:cubicBezTo>
                      <a:pt x="2573" y="3034"/>
                      <a:pt x="2967" y="2450"/>
                      <a:pt x="3348" y="1865"/>
                    </a:cubicBezTo>
                    <a:cubicBezTo>
                      <a:pt x="3674" y="1376"/>
                      <a:pt x="4326" y="683"/>
                      <a:pt x="3796" y="112"/>
                    </a:cubicBezTo>
                    <a:cubicBezTo>
                      <a:pt x="3732" y="39"/>
                      <a:pt x="3624" y="0"/>
                      <a:pt x="35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9"/>
              <p:cNvSpPr/>
              <p:nvPr/>
            </p:nvSpPr>
            <p:spPr>
              <a:xfrm>
                <a:off x="1250129" y="2714505"/>
                <a:ext cx="178330" cy="321751"/>
              </a:xfrm>
              <a:custGeom>
                <a:avLst/>
                <a:gdLst/>
                <a:ahLst/>
                <a:cxnLst/>
                <a:rect l="l" t="t" r="r" b="b"/>
                <a:pathLst>
                  <a:path w="5209" h="9399" extrusionOk="0">
                    <a:moveTo>
                      <a:pt x="80" y="0"/>
                    </a:moveTo>
                    <a:cubicBezTo>
                      <a:pt x="40" y="0"/>
                      <a:pt x="1" y="39"/>
                      <a:pt x="29" y="77"/>
                    </a:cubicBezTo>
                    <a:cubicBezTo>
                      <a:pt x="519" y="757"/>
                      <a:pt x="1470" y="1001"/>
                      <a:pt x="1783" y="1817"/>
                    </a:cubicBezTo>
                    <a:cubicBezTo>
                      <a:pt x="1973" y="2333"/>
                      <a:pt x="1878" y="2891"/>
                      <a:pt x="1837" y="3421"/>
                    </a:cubicBezTo>
                    <a:cubicBezTo>
                      <a:pt x="1796" y="3774"/>
                      <a:pt x="1715" y="4223"/>
                      <a:pt x="1919" y="4549"/>
                    </a:cubicBezTo>
                    <a:cubicBezTo>
                      <a:pt x="2109" y="4875"/>
                      <a:pt x="2544" y="4997"/>
                      <a:pt x="2870" y="5147"/>
                    </a:cubicBezTo>
                    <a:cubicBezTo>
                      <a:pt x="3360" y="5378"/>
                      <a:pt x="3985" y="5568"/>
                      <a:pt x="4365" y="5976"/>
                    </a:cubicBezTo>
                    <a:cubicBezTo>
                      <a:pt x="5208" y="6900"/>
                      <a:pt x="4501" y="8246"/>
                      <a:pt x="4406" y="9293"/>
                    </a:cubicBezTo>
                    <a:cubicBezTo>
                      <a:pt x="4406" y="9360"/>
                      <a:pt x="4469" y="9399"/>
                      <a:pt x="4529" y="9399"/>
                    </a:cubicBezTo>
                    <a:cubicBezTo>
                      <a:pt x="4578" y="9399"/>
                      <a:pt x="4625" y="9374"/>
                      <a:pt x="4637" y="9320"/>
                    </a:cubicBezTo>
                    <a:cubicBezTo>
                      <a:pt x="4828" y="8409"/>
                      <a:pt x="5208" y="7349"/>
                      <a:pt x="4868" y="6411"/>
                    </a:cubicBezTo>
                    <a:cubicBezTo>
                      <a:pt x="4529" y="5500"/>
                      <a:pt x="3496" y="5215"/>
                      <a:pt x="2694" y="4848"/>
                    </a:cubicBezTo>
                    <a:cubicBezTo>
                      <a:pt x="2299" y="4671"/>
                      <a:pt x="1973" y="4413"/>
                      <a:pt x="1973" y="3951"/>
                    </a:cubicBezTo>
                    <a:cubicBezTo>
                      <a:pt x="1960" y="3693"/>
                      <a:pt x="2000" y="3421"/>
                      <a:pt x="2028" y="3149"/>
                    </a:cubicBezTo>
                    <a:cubicBezTo>
                      <a:pt x="2068" y="2714"/>
                      <a:pt x="2082" y="2265"/>
                      <a:pt x="1946" y="1830"/>
                    </a:cubicBezTo>
                    <a:cubicBezTo>
                      <a:pt x="1647" y="947"/>
                      <a:pt x="655" y="729"/>
                      <a:pt x="125" y="23"/>
                    </a:cubicBezTo>
                    <a:cubicBezTo>
                      <a:pt x="113" y="7"/>
                      <a:pt x="96" y="0"/>
                      <a:pt x="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9"/>
              <p:cNvSpPr/>
              <p:nvPr/>
            </p:nvSpPr>
            <p:spPr>
              <a:xfrm>
                <a:off x="876125" y="2431324"/>
                <a:ext cx="854334" cy="1022456"/>
              </a:xfrm>
              <a:custGeom>
                <a:avLst/>
                <a:gdLst/>
                <a:ahLst/>
                <a:cxnLst/>
                <a:rect l="l" t="t" r="r" b="b"/>
                <a:pathLst>
                  <a:path w="24955" h="29868" extrusionOk="0">
                    <a:moveTo>
                      <a:pt x="7366" y="751"/>
                    </a:moveTo>
                    <a:cubicBezTo>
                      <a:pt x="7597" y="1077"/>
                      <a:pt x="7815" y="1417"/>
                      <a:pt x="8046" y="1743"/>
                    </a:cubicBezTo>
                    <a:cubicBezTo>
                      <a:pt x="7991" y="1770"/>
                      <a:pt x="7951" y="1811"/>
                      <a:pt x="7896" y="1838"/>
                    </a:cubicBezTo>
                    <a:cubicBezTo>
                      <a:pt x="7516" y="2069"/>
                      <a:pt x="7121" y="2314"/>
                      <a:pt x="6741" y="2545"/>
                    </a:cubicBezTo>
                    <a:cubicBezTo>
                      <a:pt x="6632" y="2219"/>
                      <a:pt x="6374" y="1838"/>
                      <a:pt x="6197" y="1594"/>
                    </a:cubicBezTo>
                    <a:cubicBezTo>
                      <a:pt x="6578" y="1281"/>
                      <a:pt x="6958" y="1009"/>
                      <a:pt x="7366" y="751"/>
                    </a:cubicBezTo>
                    <a:close/>
                    <a:moveTo>
                      <a:pt x="11811" y="1730"/>
                    </a:moveTo>
                    <a:cubicBezTo>
                      <a:pt x="12640" y="2627"/>
                      <a:pt x="13333" y="3605"/>
                      <a:pt x="13863" y="4693"/>
                    </a:cubicBezTo>
                    <a:cubicBezTo>
                      <a:pt x="13442" y="4910"/>
                      <a:pt x="12966" y="5168"/>
                      <a:pt x="12626" y="5508"/>
                    </a:cubicBezTo>
                    <a:cubicBezTo>
                      <a:pt x="12531" y="5345"/>
                      <a:pt x="12436" y="5196"/>
                      <a:pt x="12368" y="5046"/>
                    </a:cubicBezTo>
                    <a:cubicBezTo>
                      <a:pt x="11879" y="4163"/>
                      <a:pt x="11403" y="3266"/>
                      <a:pt x="10927" y="2368"/>
                    </a:cubicBezTo>
                    <a:cubicBezTo>
                      <a:pt x="10900" y="2328"/>
                      <a:pt x="10859" y="2260"/>
                      <a:pt x="10832" y="2205"/>
                    </a:cubicBezTo>
                    <a:cubicBezTo>
                      <a:pt x="11158" y="2056"/>
                      <a:pt x="11485" y="1879"/>
                      <a:pt x="11811" y="1730"/>
                    </a:cubicBezTo>
                    <a:close/>
                    <a:moveTo>
                      <a:pt x="9489" y="1756"/>
                    </a:moveTo>
                    <a:cubicBezTo>
                      <a:pt x="9567" y="1756"/>
                      <a:pt x="9641" y="1800"/>
                      <a:pt x="9731" y="1920"/>
                    </a:cubicBezTo>
                    <a:cubicBezTo>
                      <a:pt x="9826" y="2042"/>
                      <a:pt x="9894" y="2205"/>
                      <a:pt x="9976" y="2341"/>
                    </a:cubicBezTo>
                    <a:cubicBezTo>
                      <a:pt x="10193" y="2763"/>
                      <a:pt x="10424" y="3170"/>
                      <a:pt x="10642" y="3592"/>
                    </a:cubicBezTo>
                    <a:cubicBezTo>
                      <a:pt x="11104" y="4421"/>
                      <a:pt x="11553" y="5250"/>
                      <a:pt x="12001" y="6079"/>
                    </a:cubicBezTo>
                    <a:cubicBezTo>
                      <a:pt x="12110" y="6283"/>
                      <a:pt x="12368" y="6623"/>
                      <a:pt x="12246" y="6881"/>
                    </a:cubicBezTo>
                    <a:cubicBezTo>
                      <a:pt x="12178" y="7017"/>
                      <a:pt x="11974" y="7099"/>
                      <a:pt x="11838" y="7180"/>
                    </a:cubicBezTo>
                    <a:cubicBezTo>
                      <a:pt x="11403" y="7438"/>
                      <a:pt x="10941" y="7683"/>
                      <a:pt x="10492" y="7941"/>
                    </a:cubicBezTo>
                    <a:cubicBezTo>
                      <a:pt x="10288" y="8064"/>
                      <a:pt x="10085" y="8172"/>
                      <a:pt x="9867" y="8295"/>
                    </a:cubicBezTo>
                    <a:cubicBezTo>
                      <a:pt x="9786" y="8349"/>
                      <a:pt x="9391" y="8567"/>
                      <a:pt x="9364" y="8594"/>
                    </a:cubicBezTo>
                    <a:cubicBezTo>
                      <a:pt x="9351" y="8553"/>
                      <a:pt x="9120" y="8159"/>
                      <a:pt x="9079" y="8091"/>
                    </a:cubicBezTo>
                    <a:cubicBezTo>
                      <a:pt x="8943" y="7887"/>
                      <a:pt x="8821" y="7683"/>
                      <a:pt x="8698" y="7479"/>
                    </a:cubicBezTo>
                    <a:cubicBezTo>
                      <a:pt x="8195" y="6677"/>
                      <a:pt x="7720" y="5862"/>
                      <a:pt x="7244" y="5046"/>
                    </a:cubicBezTo>
                    <a:cubicBezTo>
                      <a:pt x="6999" y="4638"/>
                      <a:pt x="6754" y="4244"/>
                      <a:pt x="6510" y="3836"/>
                    </a:cubicBezTo>
                    <a:cubicBezTo>
                      <a:pt x="6333" y="3551"/>
                      <a:pt x="6347" y="3578"/>
                      <a:pt x="6619" y="3402"/>
                    </a:cubicBezTo>
                    <a:cubicBezTo>
                      <a:pt x="6809" y="3266"/>
                      <a:pt x="6986" y="3130"/>
                      <a:pt x="7162" y="3007"/>
                    </a:cubicBezTo>
                    <a:cubicBezTo>
                      <a:pt x="7339" y="2885"/>
                      <a:pt x="7502" y="2763"/>
                      <a:pt x="7665" y="2640"/>
                    </a:cubicBezTo>
                    <a:cubicBezTo>
                      <a:pt x="8154" y="2396"/>
                      <a:pt x="8657" y="2151"/>
                      <a:pt x="9147" y="1893"/>
                    </a:cubicBezTo>
                    <a:cubicBezTo>
                      <a:pt x="9291" y="1825"/>
                      <a:pt x="9392" y="1756"/>
                      <a:pt x="9489" y="1756"/>
                    </a:cubicBezTo>
                    <a:close/>
                    <a:moveTo>
                      <a:pt x="1984" y="4421"/>
                    </a:moveTo>
                    <a:lnTo>
                      <a:pt x="1984" y="4421"/>
                    </a:lnTo>
                    <a:cubicBezTo>
                      <a:pt x="2364" y="4625"/>
                      <a:pt x="2786" y="4788"/>
                      <a:pt x="3207" y="4910"/>
                    </a:cubicBezTo>
                    <a:cubicBezTo>
                      <a:pt x="3665" y="5025"/>
                      <a:pt x="4159" y="5115"/>
                      <a:pt x="4632" y="5115"/>
                    </a:cubicBezTo>
                    <a:cubicBezTo>
                      <a:pt x="4665" y="5115"/>
                      <a:pt x="4697" y="5115"/>
                      <a:pt x="4729" y="5114"/>
                    </a:cubicBezTo>
                    <a:cubicBezTo>
                      <a:pt x="5300" y="5101"/>
                      <a:pt x="5749" y="4978"/>
                      <a:pt x="6279" y="4788"/>
                    </a:cubicBezTo>
                    <a:cubicBezTo>
                      <a:pt x="6632" y="5400"/>
                      <a:pt x="6999" y="6011"/>
                      <a:pt x="7366" y="6623"/>
                    </a:cubicBezTo>
                    <a:cubicBezTo>
                      <a:pt x="7624" y="7058"/>
                      <a:pt x="7883" y="7493"/>
                      <a:pt x="8127" y="7928"/>
                    </a:cubicBezTo>
                    <a:cubicBezTo>
                      <a:pt x="8168" y="7982"/>
                      <a:pt x="8195" y="8050"/>
                      <a:pt x="8222" y="8104"/>
                    </a:cubicBezTo>
                    <a:cubicBezTo>
                      <a:pt x="6999" y="8947"/>
                      <a:pt x="6700" y="10469"/>
                      <a:pt x="6714" y="11951"/>
                    </a:cubicBezTo>
                    <a:cubicBezTo>
                      <a:pt x="6279" y="11611"/>
                      <a:pt x="5830" y="11271"/>
                      <a:pt x="5436" y="10877"/>
                    </a:cubicBezTo>
                    <a:cubicBezTo>
                      <a:pt x="4797" y="10238"/>
                      <a:pt x="4240" y="9532"/>
                      <a:pt x="3751" y="8784"/>
                    </a:cubicBezTo>
                    <a:cubicBezTo>
                      <a:pt x="3275" y="8023"/>
                      <a:pt x="2867" y="7221"/>
                      <a:pt x="2554" y="6392"/>
                    </a:cubicBezTo>
                    <a:cubicBezTo>
                      <a:pt x="2310" y="5739"/>
                      <a:pt x="2160" y="5073"/>
                      <a:pt x="1984" y="4421"/>
                    </a:cubicBezTo>
                    <a:close/>
                    <a:moveTo>
                      <a:pt x="760" y="3592"/>
                    </a:moveTo>
                    <a:cubicBezTo>
                      <a:pt x="1059" y="3768"/>
                      <a:pt x="1331" y="4027"/>
                      <a:pt x="1630" y="4203"/>
                    </a:cubicBezTo>
                    <a:cubicBezTo>
                      <a:pt x="1739" y="5875"/>
                      <a:pt x="2554" y="7601"/>
                      <a:pt x="3438" y="8961"/>
                    </a:cubicBezTo>
                    <a:cubicBezTo>
                      <a:pt x="3914" y="9695"/>
                      <a:pt x="4457" y="10388"/>
                      <a:pt x="5055" y="11013"/>
                    </a:cubicBezTo>
                    <a:cubicBezTo>
                      <a:pt x="5545" y="11530"/>
                      <a:pt x="6102" y="12100"/>
                      <a:pt x="6727" y="12495"/>
                    </a:cubicBezTo>
                    <a:cubicBezTo>
                      <a:pt x="6741" y="12794"/>
                      <a:pt x="6768" y="13079"/>
                      <a:pt x="6795" y="13365"/>
                    </a:cubicBezTo>
                    <a:cubicBezTo>
                      <a:pt x="5912" y="13147"/>
                      <a:pt x="5083" y="12522"/>
                      <a:pt x="4335" y="12019"/>
                    </a:cubicBezTo>
                    <a:cubicBezTo>
                      <a:pt x="3452" y="11434"/>
                      <a:pt x="2582" y="10768"/>
                      <a:pt x="2024" y="9844"/>
                    </a:cubicBezTo>
                    <a:cubicBezTo>
                      <a:pt x="1440" y="8906"/>
                      <a:pt x="1222" y="7765"/>
                      <a:pt x="1032" y="6691"/>
                    </a:cubicBezTo>
                    <a:cubicBezTo>
                      <a:pt x="855" y="5658"/>
                      <a:pt x="733" y="4625"/>
                      <a:pt x="760" y="3592"/>
                    </a:cubicBezTo>
                    <a:close/>
                    <a:moveTo>
                      <a:pt x="12205" y="7901"/>
                    </a:moveTo>
                    <a:cubicBezTo>
                      <a:pt x="13999" y="10687"/>
                      <a:pt x="15766" y="13500"/>
                      <a:pt x="17506" y="16314"/>
                    </a:cubicBezTo>
                    <a:cubicBezTo>
                      <a:pt x="18512" y="17918"/>
                      <a:pt x="19531" y="19522"/>
                      <a:pt x="20523" y="21139"/>
                    </a:cubicBezTo>
                    <a:cubicBezTo>
                      <a:pt x="20184" y="21574"/>
                      <a:pt x="19925" y="22077"/>
                      <a:pt x="19640" y="22539"/>
                    </a:cubicBezTo>
                    <a:cubicBezTo>
                      <a:pt x="19477" y="22784"/>
                      <a:pt x="19273" y="23042"/>
                      <a:pt x="19096" y="23314"/>
                    </a:cubicBezTo>
                    <a:cubicBezTo>
                      <a:pt x="18036" y="21357"/>
                      <a:pt x="16935" y="19440"/>
                      <a:pt x="15807" y="17524"/>
                    </a:cubicBezTo>
                    <a:cubicBezTo>
                      <a:pt x="14108" y="14629"/>
                      <a:pt x="12382" y="11693"/>
                      <a:pt x="10411" y="8974"/>
                    </a:cubicBezTo>
                    <a:cubicBezTo>
                      <a:pt x="10560" y="8866"/>
                      <a:pt x="10696" y="8770"/>
                      <a:pt x="10819" y="8702"/>
                    </a:cubicBezTo>
                    <a:cubicBezTo>
                      <a:pt x="11240" y="8458"/>
                      <a:pt x="11661" y="8227"/>
                      <a:pt x="12069" y="7982"/>
                    </a:cubicBezTo>
                    <a:cubicBezTo>
                      <a:pt x="12123" y="7955"/>
                      <a:pt x="12164" y="7928"/>
                      <a:pt x="12205" y="7901"/>
                    </a:cubicBezTo>
                    <a:close/>
                    <a:moveTo>
                      <a:pt x="20741" y="21506"/>
                    </a:moveTo>
                    <a:cubicBezTo>
                      <a:pt x="20986" y="21914"/>
                      <a:pt x="21230" y="22335"/>
                      <a:pt x="21475" y="22757"/>
                    </a:cubicBezTo>
                    <a:cubicBezTo>
                      <a:pt x="21121" y="23001"/>
                      <a:pt x="20782" y="23368"/>
                      <a:pt x="20510" y="23654"/>
                    </a:cubicBezTo>
                    <a:cubicBezTo>
                      <a:pt x="20252" y="23912"/>
                      <a:pt x="19966" y="24211"/>
                      <a:pt x="19749" y="24524"/>
                    </a:cubicBezTo>
                    <a:cubicBezTo>
                      <a:pt x="19626" y="24293"/>
                      <a:pt x="19504" y="24062"/>
                      <a:pt x="19382" y="23831"/>
                    </a:cubicBezTo>
                    <a:cubicBezTo>
                      <a:pt x="19613" y="23491"/>
                      <a:pt x="19803" y="23069"/>
                      <a:pt x="19993" y="22743"/>
                    </a:cubicBezTo>
                    <a:cubicBezTo>
                      <a:pt x="20224" y="22335"/>
                      <a:pt x="20510" y="21928"/>
                      <a:pt x="20741" y="21506"/>
                    </a:cubicBezTo>
                    <a:close/>
                    <a:moveTo>
                      <a:pt x="21747" y="23219"/>
                    </a:moveTo>
                    <a:cubicBezTo>
                      <a:pt x="22032" y="23708"/>
                      <a:pt x="22304" y="24197"/>
                      <a:pt x="22562" y="24700"/>
                    </a:cubicBezTo>
                    <a:cubicBezTo>
                      <a:pt x="22168" y="24768"/>
                      <a:pt x="21788" y="25013"/>
                      <a:pt x="21421" y="25190"/>
                    </a:cubicBezTo>
                    <a:cubicBezTo>
                      <a:pt x="21067" y="25353"/>
                      <a:pt x="20727" y="25557"/>
                      <a:pt x="20401" y="25761"/>
                    </a:cubicBezTo>
                    <a:cubicBezTo>
                      <a:pt x="20238" y="25462"/>
                      <a:pt x="20088" y="25163"/>
                      <a:pt x="19925" y="24864"/>
                    </a:cubicBezTo>
                    <a:cubicBezTo>
                      <a:pt x="20564" y="24361"/>
                      <a:pt x="21067" y="23667"/>
                      <a:pt x="21747" y="23219"/>
                    </a:cubicBezTo>
                    <a:close/>
                    <a:moveTo>
                      <a:pt x="22725" y="24999"/>
                    </a:moveTo>
                    <a:cubicBezTo>
                      <a:pt x="22861" y="25258"/>
                      <a:pt x="22997" y="25516"/>
                      <a:pt x="23133" y="25788"/>
                    </a:cubicBezTo>
                    <a:cubicBezTo>
                      <a:pt x="22821" y="25978"/>
                      <a:pt x="22549" y="26264"/>
                      <a:pt x="22277" y="26481"/>
                    </a:cubicBezTo>
                    <a:cubicBezTo>
                      <a:pt x="21923" y="26766"/>
                      <a:pt x="21570" y="27052"/>
                      <a:pt x="21203" y="27324"/>
                    </a:cubicBezTo>
                    <a:cubicBezTo>
                      <a:pt x="20986" y="26889"/>
                      <a:pt x="20755" y="26454"/>
                      <a:pt x="20537" y="26019"/>
                    </a:cubicBezTo>
                    <a:cubicBezTo>
                      <a:pt x="20863" y="25856"/>
                      <a:pt x="21203" y="25706"/>
                      <a:pt x="21529" y="25557"/>
                    </a:cubicBezTo>
                    <a:cubicBezTo>
                      <a:pt x="21923" y="25366"/>
                      <a:pt x="22372" y="25244"/>
                      <a:pt x="22725" y="24999"/>
                    </a:cubicBezTo>
                    <a:close/>
                    <a:moveTo>
                      <a:pt x="23337" y="26223"/>
                    </a:moveTo>
                    <a:cubicBezTo>
                      <a:pt x="23419" y="26386"/>
                      <a:pt x="23487" y="26535"/>
                      <a:pt x="23555" y="26685"/>
                    </a:cubicBezTo>
                    <a:cubicBezTo>
                      <a:pt x="23704" y="27011"/>
                      <a:pt x="24030" y="27487"/>
                      <a:pt x="24044" y="27840"/>
                    </a:cubicBezTo>
                    <a:cubicBezTo>
                      <a:pt x="24071" y="28330"/>
                      <a:pt x="23364" y="28642"/>
                      <a:pt x="23011" y="28819"/>
                    </a:cubicBezTo>
                    <a:cubicBezTo>
                      <a:pt x="22835" y="28912"/>
                      <a:pt x="22525" y="29100"/>
                      <a:pt x="22267" y="29100"/>
                    </a:cubicBezTo>
                    <a:cubicBezTo>
                      <a:pt x="22186" y="29100"/>
                      <a:pt x="22110" y="29082"/>
                      <a:pt x="22046" y="29036"/>
                    </a:cubicBezTo>
                    <a:cubicBezTo>
                      <a:pt x="21828" y="28860"/>
                      <a:pt x="21706" y="28343"/>
                      <a:pt x="21584" y="28098"/>
                    </a:cubicBezTo>
                    <a:cubicBezTo>
                      <a:pt x="21502" y="27935"/>
                      <a:pt x="21421" y="27786"/>
                      <a:pt x="21353" y="27623"/>
                    </a:cubicBezTo>
                    <a:cubicBezTo>
                      <a:pt x="21733" y="27392"/>
                      <a:pt x="22100" y="27147"/>
                      <a:pt x="22467" y="26875"/>
                    </a:cubicBezTo>
                    <a:cubicBezTo>
                      <a:pt x="22739" y="26685"/>
                      <a:pt x="23079" y="26481"/>
                      <a:pt x="23337" y="26223"/>
                    </a:cubicBezTo>
                    <a:close/>
                    <a:moveTo>
                      <a:pt x="7454" y="0"/>
                    </a:moveTo>
                    <a:cubicBezTo>
                      <a:pt x="7403" y="0"/>
                      <a:pt x="7350" y="14"/>
                      <a:pt x="7298" y="44"/>
                    </a:cubicBezTo>
                    <a:cubicBezTo>
                      <a:pt x="6687" y="411"/>
                      <a:pt x="6102" y="819"/>
                      <a:pt x="5572" y="1308"/>
                    </a:cubicBezTo>
                    <a:cubicBezTo>
                      <a:pt x="5450" y="1431"/>
                      <a:pt x="5477" y="1621"/>
                      <a:pt x="5572" y="1743"/>
                    </a:cubicBezTo>
                    <a:cubicBezTo>
                      <a:pt x="5586" y="1757"/>
                      <a:pt x="6265" y="2668"/>
                      <a:pt x="6347" y="2790"/>
                    </a:cubicBezTo>
                    <a:cubicBezTo>
                      <a:pt x="5885" y="3075"/>
                      <a:pt x="5490" y="3402"/>
                      <a:pt x="5817" y="4000"/>
                    </a:cubicBezTo>
                    <a:cubicBezTo>
                      <a:pt x="5912" y="4163"/>
                      <a:pt x="6007" y="4326"/>
                      <a:pt x="6102" y="4489"/>
                    </a:cubicBezTo>
                    <a:cubicBezTo>
                      <a:pt x="5977" y="4496"/>
                      <a:pt x="5849" y="4499"/>
                      <a:pt x="5721" y="4499"/>
                    </a:cubicBezTo>
                    <a:cubicBezTo>
                      <a:pt x="4834" y="4499"/>
                      <a:pt x="3894" y="4337"/>
                      <a:pt x="3098" y="4040"/>
                    </a:cubicBezTo>
                    <a:cubicBezTo>
                      <a:pt x="2609" y="3864"/>
                      <a:pt x="2133" y="3605"/>
                      <a:pt x="1712" y="3293"/>
                    </a:cubicBezTo>
                    <a:cubicBezTo>
                      <a:pt x="1304" y="2994"/>
                      <a:pt x="937" y="2695"/>
                      <a:pt x="407" y="2668"/>
                    </a:cubicBezTo>
                    <a:cubicBezTo>
                      <a:pt x="400" y="2667"/>
                      <a:pt x="394" y="2667"/>
                      <a:pt x="387" y="2667"/>
                    </a:cubicBezTo>
                    <a:cubicBezTo>
                      <a:pt x="202" y="2667"/>
                      <a:pt x="0" y="2851"/>
                      <a:pt x="26" y="3048"/>
                    </a:cubicBezTo>
                    <a:cubicBezTo>
                      <a:pt x="176" y="4380"/>
                      <a:pt x="298" y="5712"/>
                      <a:pt x="556" y="7031"/>
                    </a:cubicBezTo>
                    <a:cubicBezTo>
                      <a:pt x="774" y="8200"/>
                      <a:pt x="1032" y="9423"/>
                      <a:pt x="1712" y="10415"/>
                    </a:cubicBezTo>
                    <a:cubicBezTo>
                      <a:pt x="2323" y="11326"/>
                      <a:pt x="3193" y="12019"/>
                      <a:pt x="4077" y="12644"/>
                    </a:cubicBezTo>
                    <a:cubicBezTo>
                      <a:pt x="5042" y="13324"/>
                      <a:pt x="6020" y="14044"/>
                      <a:pt x="7230" y="14180"/>
                    </a:cubicBezTo>
                    <a:cubicBezTo>
                      <a:pt x="7241" y="14182"/>
                      <a:pt x="7252" y="14182"/>
                      <a:pt x="7263" y="14182"/>
                    </a:cubicBezTo>
                    <a:cubicBezTo>
                      <a:pt x="7442" y="14182"/>
                      <a:pt x="7610" y="13980"/>
                      <a:pt x="7597" y="13813"/>
                    </a:cubicBezTo>
                    <a:cubicBezTo>
                      <a:pt x="7516" y="12834"/>
                      <a:pt x="7393" y="11829"/>
                      <a:pt x="7556" y="10864"/>
                    </a:cubicBezTo>
                    <a:cubicBezTo>
                      <a:pt x="7692" y="10048"/>
                      <a:pt x="8046" y="9382"/>
                      <a:pt x="8562" y="8757"/>
                    </a:cubicBezTo>
                    <a:cubicBezTo>
                      <a:pt x="8644" y="8906"/>
                      <a:pt x="8739" y="9056"/>
                      <a:pt x="8848" y="9178"/>
                    </a:cubicBezTo>
                    <a:cubicBezTo>
                      <a:pt x="8998" y="9347"/>
                      <a:pt x="9171" y="9412"/>
                      <a:pt x="9355" y="9412"/>
                    </a:cubicBezTo>
                    <a:cubicBezTo>
                      <a:pt x="9571" y="9412"/>
                      <a:pt x="9803" y="9323"/>
                      <a:pt x="10030" y="9205"/>
                    </a:cubicBezTo>
                    <a:cubicBezTo>
                      <a:pt x="11688" y="12060"/>
                      <a:pt x="13496" y="14819"/>
                      <a:pt x="15127" y="17700"/>
                    </a:cubicBezTo>
                    <a:cubicBezTo>
                      <a:pt x="16840" y="20704"/>
                      <a:pt x="18430" y="23776"/>
                      <a:pt x="20007" y="26862"/>
                    </a:cubicBezTo>
                    <a:cubicBezTo>
                      <a:pt x="20401" y="27623"/>
                      <a:pt x="20741" y="28438"/>
                      <a:pt x="21189" y="29172"/>
                    </a:cubicBezTo>
                    <a:cubicBezTo>
                      <a:pt x="21436" y="29575"/>
                      <a:pt x="21764" y="29867"/>
                      <a:pt x="22199" y="29867"/>
                    </a:cubicBezTo>
                    <a:cubicBezTo>
                      <a:pt x="22292" y="29867"/>
                      <a:pt x="22391" y="29854"/>
                      <a:pt x="22494" y="29825"/>
                    </a:cubicBezTo>
                    <a:cubicBezTo>
                      <a:pt x="23174" y="29648"/>
                      <a:pt x="23881" y="29227"/>
                      <a:pt x="24384" y="28751"/>
                    </a:cubicBezTo>
                    <a:cubicBezTo>
                      <a:pt x="24955" y="28221"/>
                      <a:pt x="24751" y="27691"/>
                      <a:pt x="24479" y="27065"/>
                    </a:cubicBezTo>
                    <a:cubicBezTo>
                      <a:pt x="23120" y="23803"/>
                      <a:pt x="21189" y="20840"/>
                      <a:pt x="19341" y="17850"/>
                    </a:cubicBezTo>
                    <a:cubicBezTo>
                      <a:pt x="17207" y="14384"/>
                      <a:pt x="15032" y="10932"/>
                      <a:pt x="12844" y="7506"/>
                    </a:cubicBezTo>
                    <a:cubicBezTo>
                      <a:pt x="12830" y="7493"/>
                      <a:pt x="12817" y="7479"/>
                      <a:pt x="12803" y="7466"/>
                    </a:cubicBezTo>
                    <a:cubicBezTo>
                      <a:pt x="12857" y="7411"/>
                      <a:pt x="12912" y="7343"/>
                      <a:pt x="12939" y="7289"/>
                    </a:cubicBezTo>
                    <a:cubicBezTo>
                      <a:pt x="13143" y="6935"/>
                      <a:pt x="13102" y="6555"/>
                      <a:pt x="12966" y="6201"/>
                    </a:cubicBezTo>
                    <a:cubicBezTo>
                      <a:pt x="13184" y="6079"/>
                      <a:pt x="13374" y="5916"/>
                      <a:pt x="13578" y="5780"/>
                    </a:cubicBezTo>
                    <a:cubicBezTo>
                      <a:pt x="13890" y="5563"/>
                      <a:pt x="14203" y="5372"/>
                      <a:pt x="14543" y="5182"/>
                    </a:cubicBezTo>
                    <a:cubicBezTo>
                      <a:pt x="14733" y="5073"/>
                      <a:pt x="14760" y="4856"/>
                      <a:pt x="14679" y="4679"/>
                    </a:cubicBezTo>
                    <a:cubicBezTo>
                      <a:pt x="14067" y="3334"/>
                      <a:pt x="13224" y="2083"/>
                      <a:pt x="12151" y="1077"/>
                    </a:cubicBezTo>
                    <a:cubicBezTo>
                      <a:pt x="12079" y="1006"/>
                      <a:pt x="11994" y="971"/>
                      <a:pt x="11905" y="971"/>
                    </a:cubicBezTo>
                    <a:cubicBezTo>
                      <a:pt x="11842" y="971"/>
                      <a:pt x="11778" y="989"/>
                      <a:pt x="11716" y="1023"/>
                    </a:cubicBezTo>
                    <a:cubicBezTo>
                      <a:pt x="11321" y="1213"/>
                      <a:pt x="10900" y="1431"/>
                      <a:pt x="10560" y="1730"/>
                    </a:cubicBezTo>
                    <a:cubicBezTo>
                      <a:pt x="10318" y="1333"/>
                      <a:pt x="10004" y="990"/>
                      <a:pt x="9576" y="990"/>
                    </a:cubicBezTo>
                    <a:cubicBezTo>
                      <a:pt x="9475" y="990"/>
                      <a:pt x="9369" y="1009"/>
                      <a:pt x="9255" y="1050"/>
                    </a:cubicBezTo>
                    <a:cubicBezTo>
                      <a:pt x="9038" y="1132"/>
                      <a:pt x="8821" y="1254"/>
                      <a:pt x="8617" y="1376"/>
                    </a:cubicBezTo>
                    <a:cubicBezTo>
                      <a:pt x="8318" y="969"/>
                      <a:pt x="8019" y="574"/>
                      <a:pt x="7733" y="167"/>
                    </a:cubicBezTo>
                    <a:cubicBezTo>
                      <a:pt x="7668" y="64"/>
                      <a:pt x="7565" y="0"/>
                      <a:pt x="7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9"/>
              <p:cNvSpPr/>
              <p:nvPr/>
            </p:nvSpPr>
            <p:spPr>
              <a:xfrm>
                <a:off x="1418627" y="2928261"/>
                <a:ext cx="137967" cy="180337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5268" extrusionOk="0">
                    <a:moveTo>
                      <a:pt x="661" y="1"/>
                    </a:moveTo>
                    <a:cubicBezTo>
                      <a:pt x="646" y="1"/>
                      <a:pt x="631" y="9"/>
                      <a:pt x="626" y="31"/>
                    </a:cubicBezTo>
                    <a:cubicBezTo>
                      <a:pt x="408" y="1336"/>
                      <a:pt x="1" y="3130"/>
                      <a:pt x="789" y="4326"/>
                    </a:cubicBezTo>
                    <a:cubicBezTo>
                      <a:pt x="1215" y="4961"/>
                      <a:pt x="1969" y="5267"/>
                      <a:pt x="2723" y="5267"/>
                    </a:cubicBezTo>
                    <a:cubicBezTo>
                      <a:pt x="3149" y="5267"/>
                      <a:pt x="3575" y="5170"/>
                      <a:pt x="3942" y="4979"/>
                    </a:cubicBezTo>
                    <a:cubicBezTo>
                      <a:pt x="4029" y="4941"/>
                      <a:pt x="3981" y="4826"/>
                      <a:pt x="3899" y="4826"/>
                    </a:cubicBezTo>
                    <a:cubicBezTo>
                      <a:pt x="3891" y="4826"/>
                      <a:pt x="3883" y="4827"/>
                      <a:pt x="3874" y="4829"/>
                    </a:cubicBezTo>
                    <a:cubicBezTo>
                      <a:pt x="3461" y="4930"/>
                      <a:pt x="3053" y="5038"/>
                      <a:pt x="2635" y="5038"/>
                    </a:cubicBezTo>
                    <a:cubicBezTo>
                      <a:pt x="2435" y="5038"/>
                      <a:pt x="2233" y="5013"/>
                      <a:pt x="2026" y="4951"/>
                    </a:cubicBezTo>
                    <a:cubicBezTo>
                      <a:pt x="1414" y="4761"/>
                      <a:pt x="925" y="4340"/>
                      <a:pt x="707" y="3728"/>
                    </a:cubicBezTo>
                    <a:cubicBezTo>
                      <a:pt x="313" y="2573"/>
                      <a:pt x="544" y="1227"/>
                      <a:pt x="707" y="45"/>
                    </a:cubicBezTo>
                    <a:cubicBezTo>
                      <a:pt x="707" y="20"/>
                      <a:pt x="683" y="1"/>
                      <a:pt x="6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9"/>
              <p:cNvSpPr/>
              <p:nvPr/>
            </p:nvSpPr>
            <p:spPr>
              <a:xfrm>
                <a:off x="1445638" y="2954552"/>
                <a:ext cx="90278" cy="129810"/>
              </a:xfrm>
              <a:custGeom>
                <a:avLst/>
                <a:gdLst/>
                <a:ahLst/>
                <a:cxnLst/>
                <a:rect l="l" t="t" r="r" b="b"/>
                <a:pathLst>
                  <a:path w="2637" h="3792" extrusionOk="0">
                    <a:moveTo>
                      <a:pt x="313" y="0"/>
                    </a:moveTo>
                    <a:cubicBezTo>
                      <a:pt x="292" y="0"/>
                      <a:pt x="272" y="17"/>
                      <a:pt x="272" y="51"/>
                    </a:cubicBezTo>
                    <a:cubicBezTo>
                      <a:pt x="299" y="1003"/>
                      <a:pt x="0" y="2063"/>
                      <a:pt x="476" y="2960"/>
                    </a:cubicBezTo>
                    <a:cubicBezTo>
                      <a:pt x="824" y="3599"/>
                      <a:pt x="1500" y="3791"/>
                      <a:pt x="2173" y="3791"/>
                    </a:cubicBezTo>
                    <a:cubicBezTo>
                      <a:pt x="2287" y="3791"/>
                      <a:pt x="2402" y="3786"/>
                      <a:pt x="2515" y="3776"/>
                    </a:cubicBezTo>
                    <a:cubicBezTo>
                      <a:pt x="2637" y="3762"/>
                      <a:pt x="2637" y="3599"/>
                      <a:pt x="2515" y="3599"/>
                    </a:cubicBezTo>
                    <a:cubicBezTo>
                      <a:pt x="1604" y="3545"/>
                      <a:pt x="788" y="3490"/>
                      <a:pt x="462" y="2484"/>
                    </a:cubicBezTo>
                    <a:cubicBezTo>
                      <a:pt x="190" y="1696"/>
                      <a:pt x="394" y="853"/>
                      <a:pt x="353" y="51"/>
                    </a:cubicBezTo>
                    <a:cubicBezTo>
                      <a:pt x="353" y="17"/>
                      <a:pt x="333" y="0"/>
                      <a:pt x="3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9"/>
              <p:cNvSpPr/>
              <p:nvPr/>
            </p:nvSpPr>
            <p:spPr>
              <a:xfrm>
                <a:off x="1469807" y="2993065"/>
                <a:ext cx="55426" cy="64631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230" y="0"/>
                    </a:moveTo>
                    <a:cubicBezTo>
                      <a:pt x="198" y="0"/>
                      <a:pt x="169" y="17"/>
                      <a:pt x="164" y="55"/>
                    </a:cubicBezTo>
                    <a:cubicBezTo>
                      <a:pt x="82" y="530"/>
                      <a:pt x="1" y="1074"/>
                      <a:pt x="327" y="1495"/>
                    </a:cubicBezTo>
                    <a:cubicBezTo>
                      <a:pt x="562" y="1797"/>
                      <a:pt x="934" y="1887"/>
                      <a:pt x="1301" y="1887"/>
                    </a:cubicBezTo>
                    <a:cubicBezTo>
                      <a:pt x="1380" y="1887"/>
                      <a:pt x="1459" y="1883"/>
                      <a:pt x="1537" y="1876"/>
                    </a:cubicBezTo>
                    <a:cubicBezTo>
                      <a:pt x="1618" y="1862"/>
                      <a:pt x="1618" y="1740"/>
                      <a:pt x="1537" y="1740"/>
                    </a:cubicBezTo>
                    <a:cubicBezTo>
                      <a:pt x="1197" y="1713"/>
                      <a:pt x="776" y="1713"/>
                      <a:pt x="517" y="1441"/>
                    </a:cubicBezTo>
                    <a:cubicBezTo>
                      <a:pt x="164" y="1101"/>
                      <a:pt x="246" y="544"/>
                      <a:pt x="313" y="95"/>
                    </a:cubicBezTo>
                    <a:cubicBezTo>
                      <a:pt x="330" y="38"/>
                      <a:pt x="277" y="0"/>
                      <a:pt x="2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9"/>
              <p:cNvSpPr/>
              <p:nvPr/>
            </p:nvSpPr>
            <p:spPr>
              <a:xfrm>
                <a:off x="1299973" y="2701770"/>
                <a:ext cx="346698" cy="527660"/>
              </a:xfrm>
              <a:custGeom>
                <a:avLst/>
                <a:gdLst/>
                <a:ahLst/>
                <a:cxnLst/>
                <a:rect l="l" t="t" r="r" b="b"/>
                <a:pathLst>
                  <a:path w="10127" h="15414" extrusionOk="0">
                    <a:moveTo>
                      <a:pt x="8319" y="1"/>
                    </a:moveTo>
                    <a:cubicBezTo>
                      <a:pt x="6525" y="2787"/>
                      <a:pt x="4758" y="5600"/>
                      <a:pt x="3018" y="8414"/>
                    </a:cubicBezTo>
                    <a:cubicBezTo>
                      <a:pt x="2012" y="10018"/>
                      <a:pt x="993" y="11622"/>
                      <a:pt x="1" y="13239"/>
                    </a:cubicBezTo>
                    <a:cubicBezTo>
                      <a:pt x="340" y="13674"/>
                      <a:pt x="599" y="14177"/>
                      <a:pt x="898" y="14639"/>
                    </a:cubicBezTo>
                    <a:cubicBezTo>
                      <a:pt x="1047" y="14884"/>
                      <a:pt x="1251" y="15142"/>
                      <a:pt x="1428" y="15414"/>
                    </a:cubicBezTo>
                    <a:cubicBezTo>
                      <a:pt x="2488" y="13457"/>
                      <a:pt x="3589" y="11540"/>
                      <a:pt x="4717" y="9624"/>
                    </a:cubicBezTo>
                    <a:cubicBezTo>
                      <a:pt x="6430" y="6729"/>
                      <a:pt x="8142" y="3793"/>
                      <a:pt x="10127" y="1074"/>
                    </a:cubicBezTo>
                    <a:cubicBezTo>
                      <a:pt x="9964" y="966"/>
                      <a:pt x="9828" y="870"/>
                      <a:pt x="9706" y="802"/>
                    </a:cubicBezTo>
                    <a:cubicBezTo>
                      <a:pt x="9284" y="558"/>
                      <a:pt x="8876" y="327"/>
                      <a:pt x="8455" y="82"/>
                    </a:cubicBezTo>
                    <a:cubicBezTo>
                      <a:pt x="8401" y="55"/>
                      <a:pt x="8360" y="28"/>
                      <a:pt x="83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9"/>
              <p:cNvSpPr/>
              <p:nvPr/>
            </p:nvSpPr>
            <p:spPr>
              <a:xfrm>
                <a:off x="1325340" y="2727514"/>
                <a:ext cx="323658" cy="507873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14836" extrusionOk="0">
                    <a:moveTo>
                      <a:pt x="9103" y="1"/>
                    </a:moveTo>
                    <a:cubicBezTo>
                      <a:pt x="9055" y="1"/>
                      <a:pt x="9008" y="16"/>
                      <a:pt x="8965" y="50"/>
                    </a:cubicBezTo>
                    <a:cubicBezTo>
                      <a:pt x="8421" y="472"/>
                      <a:pt x="8027" y="1056"/>
                      <a:pt x="7633" y="1614"/>
                    </a:cubicBezTo>
                    <a:cubicBezTo>
                      <a:pt x="7238" y="2171"/>
                      <a:pt x="6844" y="2742"/>
                      <a:pt x="6464" y="3326"/>
                    </a:cubicBezTo>
                    <a:cubicBezTo>
                      <a:pt x="5662" y="4522"/>
                      <a:pt x="4873" y="5746"/>
                      <a:pt x="4112" y="6969"/>
                    </a:cubicBezTo>
                    <a:cubicBezTo>
                      <a:pt x="3351" y="8192"/>
                      <a:pt x="2603" y="9443"/>
                      <a:pt x="1883" y="10693"/>
                    </a:cubicBezTo>
                    <a:cubicBezTo>
                      <a:pt x="1516" y="11318"/>
                      <a:pt x="1149" y="11944"/>
                      <a:pt x="809" y="12569"/>
                    </a:cubicBezTo>
                    <a:cubicBezTo>
                      <a:pt x="483" y="13153"/>
                      <a:pt x="62" y="13738"/>
                      <a:pt x="21" y="14404"/>
                    </a:cubicBezTo>
                    <a:cubicBezTo>
                      <a:pt x="0" y="14632"/>
                      <a:pt x="224" y="14836"/>
                      <a:pt x="440" y="14836"/>
                    </a:cubicBezTo>
                    <a:cubicBezTo>
                      <a:pt x="508" y="14836"/>
                      <a:pt x="574" y="14816"/>
                      <a:pt x="632" y="14771"/>
                    </a:cubicBezTo>
                    <a:cubicBezTo>
                      <a:pt x="1176" y="14363"/>
                      <a:pt x="1434" y="13711"/>
                      <a:pt x="1747" y="13126"/>
                    </a:cubicBezTo>
                    <a:cubicBezTo>
                      <a:pt x="2100" y="12501"/>
                      <a:pt x="2454" y="11862"/>
                      <a:pt x="2807" y="11237"/>
                    </a:cubicBezTo>
                    <a:cubicBezTo>
                      <a:pt x="3514" y="10000"/>
                      <a:pt x="4221" y="8790"/>
                      <a:pt x="4955" y="7580"/>
                    </a:cubicBezTo>
                    <a:cubicBezTo>
                      <a:pt x="5702" y="6371"/>
                      <a:pt x="6450" y="5175"/>
                      <a:pt x="7225" y="3992"/>
                    </a:cubicBezTo>
                    <a:cubicBezTo>
                      <a:pt x="7619" y="3381"/>
                      <a:pt x="8013" y="2782"/>
                      <a:pt x="8407" y="2171"/>
                    </a:cubicBezTo>
                    <a:cubicBezTo>
                      <a:pt x="8774" y="1614"/>
                      <a:pt x="9196" y="1043"/>
                      <a:pt x="9400" y="390"/>
                    </a:cubicBezTo>
                    <a:cubicBezTo>
                      <a:pt x="9453" y="208"/>
                      <a:pt x="9279" y="1"/>
                      <a:pt x="910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29"/>
              <p:cNvSpPr/>
              <p:nvPr/>
            </p:nvSpPr>
            <p:spPr>
              <a:xfrm>
                <a:off x="1746210" y="2472575"/>
                <a:ext cx="46046" cy="5247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533" extrusionOk="0">
                    <a:moveTo>
                      <a:pt x="1022" y="0"/>
                    </a:moveTo>
                    <a:cubicBezTo>
                      <a:pt x="998" y="0"/>
                      <a:pt x="975" y="3"/>
                      <a:pt x="952" y="8"/>
                    </a:cubicBezTo>
                    <a:cubicBezTo>
                      <a:pt x="721" y="49"/>
                      <a:pt x="517" y="266"/>
                      <a:pt x="381" y="443"/>
                    </a:cubicBezTo>
                    <a:cubicBezTo>
                      <a:pt x="177" y="688"/>
                      <a:pt x="1" y="1041"/>
                      <a:pt x="191" y="1340"/>
                    </a:cubicBezTo>
                    <a:cubicBezTo>
                      <a:pt x="267" y="1450"/>
                      <a:pt x="406" y="1532"/>
                      <a:pt x="549" y="1532"/>
                    </a:cubicBezTo>
                    <a:cubicBezTo>
                      <a:pt x="583" y="1532"/>
                      <a:pt x="618" y="1528"/>
                      <a:pt x="653" y="1517"/>
                    </a:cubicBezTo>
                    <a:cubicBezTo>
                      <a:pt x="952" y="1422"/>
                      <a:pt x="1047" y="1150"/>
                      <a:pt x="1142" y="892"/>
                    </a:cubicBezTo>
                    <a:cubicBezTo>
                      <a:pt x="1210" y="701"/>
                      <a:pt x="1319" y="497"/>
                      <a:pt x="1333" y="294"/>
                    </a:cubicBezTo>
                    <a:cubicBezTo>
                      <a:pt x="1345" y="116"/>
                      <a:pt x="1181" y="0"/>
                      <a:pt x="10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9"/>
              <p:cNvSpPr/>
              <p:nvPr/>
            </p:nvSpPr>
            <p:spPr>
              <a:xfrm>
                <a:off x="1266595" y="2713821"/>
                <a:ext cx="133311" cy="162365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4743" extrusionOk="0">
                    <a:moveTo>
                      <a:pt x="51" y="0"/>
                    </a:moveTo>
                    <a:cubicBezTo>
                      <a:pt x="9" y="0"/>
                      <a:pt x="1" y="57"/>
                      <a:pt x="38" y="70"/>
                    </a:cubicBezTo>
                    <a:cubicBezTo>
                      <a:pt x="1492" y="614"/>
                      <a:pt x="2185" y="1973"/>
                      <a:pt x="2145" y="3454"/>
                    </a:cubicBezTo>
                    <a:cubicBezTo>
                      <a:pt x="2131" y="3903"/>
                      <a:pt x="2172" y="4392"/>
                      <a:pt x="2593" y="4637"/>
                    </a:cubicBezTo>
                    <a:cubicBezTo>
                      <a:pt x="2729" y="4712"/>
                      <a:pt x="2883" y="4743"/>
                      <a:pt x="3041" y="4743"/>
                    </a:cubicBezTo>
                    <a:cubicBezTo>
                      <a:pt x="3311" y="4743"/>
                      <a:pt x="3594" y="4653"/>
                      <a:pt x="3816" y="4542"/>
                    </a:cubicBezTo>
                    <a:cubicBezTo>
                      <a:pt x="3893" y="4503"/>
                      <a:pt x="3837" y="4405"/>
                      <a:pt x="3763" y="4405"/>
                    </a:cubicBezTo>
                    <a:cubicBezTo>
                      <a:pt x="3758" y="4405"/>
                      <a:pt x="3753" y="4405"/>
                      <a:pt x="3748" y="4406"/>
                    </a:cubicBezTo>
                    <a:cubicBezTo>
                      <a:pt x="3533" y="4435"/>
                      <a:pt x="3326" y="4494"/>
                      <a:pt x="3124" y="4494"/>
                    </a:cubicBezTo>
                    <a:cubicBezTo>
                      <a:pt x="2957" y="4494"/>
                      <a:pt x="2794" y="4454"/>
                      <a:pt x="2634" y="4324"/>
                    </a:cubicBezTo>
                    <a:cubicBezTo>
                      <a:pt x="2240" y="4012"/>
                      <a:pt x="2348" y="3549"/>
                      <a:pt x="2348" y="3101"/>
                    </a:cubicBezTo>
                    <a:cubicBezTo>
                      <a:pt x="2348" y="2652"/>
                      <a:pt x="2253" y="2231"/>
                      <a:pt x="2077" y="1823"/>
                    </a:cubicBezTo>
                    <a:cubicBezTo>
                      <a:pt x="1696" y="940"/>
                      <a:pt x="962" y="287"/>
                      <a:pt x="65" y="2"/>
                    </a:cubicBezTo>
                    <a:cubicBezTo>
                      <a:pt x="60" y="1"/>
                      <a:pt x="56" y="0"/>
                      <a:pt x="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9"/>
              <p:cNvSpPr/>
              <p:nvPr/>
            </p:nvSpPr>
            <p:spPr>
              <a:xfrm>
                <a:off x="1231129" y="2741789"/>
                <a:ext cx="72612" cy="105368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3078" extrusionOk="0">
                    <a:moveTo>
                      <a:pt x="68" y="0"/>
                    </a:moveTo>
                    <a:cubicBezTo>
                      <a:pt x="0" y="0"/>
                      <a:pt x="0" y="109"/>
                      <a:pt x="68" y="109"/>
                    </a:cubicBezTo>
                    <a:cubicBezTo>
                      <a:pt x="693" y="177"/>
                      <a:pt x="1264" y="531"/>
                      <a:pt x="1550" y="1101"/>
                    </a:cubicBezTo>
                    <a:cubicBezTo>
                      <a:pt x="1849" y="1699"/>
                      <a:pt x="1726" y="2365"/>
                      <a:pt x="1713" y="2991"/>
                    </a:cubicBezTo>
                    <a:cubicBezTo>
                      <a:pt x="1713" y="3045"/>
                      <a:pt x="1766" y="3077"/>
                      <a:pt x="1814" y="3077"/>
                    </a:cubicBezTo>
                    <a:cubicBezTo>
                      <a:pt x="1850" y="3077"/>
                      <a:pt x="1884" y="3059"/>
                      <a:pt x="1889" y="3018"/>
                    </a:cubicBezTo>
                    <a:cubicBezTo>
                      <a:pt x="2120" y="1645"/>
                      <a:pt x="1658" y="136"/>
                      <a:pt x="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9"/>
              <p:cNvSpPr/>
              <p:nvPr/>
            </p:nvSpPr>
            <p:spPr>
              <a:xfrm>
                <a:off x="1340472" y="2926994"/>
                <a:ext cx="53989" cy="85239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2490" extrusionOk="0">
                    <a:moveTo>
                      <a:pt x="341" y="1"/>
                    </a:moveTo>
                    <a:cubicBezTo>
                      <a:pt x="244" y="1"/>
                      <a:pt x="147" y="6"/>
                      <a:pt x="55" y="14"/>
                    </a:cubicBezTo>
                    <a:cubicBezTo>
                      <a:pt x="0" y="14"/>
                      <a:pt x="0" y="82"/>
                      <a:pt x="55" y="82"/>
                    </a:cubicBezTo>
                    <a:cubicBezTo>
                      <a:pt x="95" y="82"/>
                      <a:pt x="137" y="81"/>
                      <a:pt x="180" y="81"/>
                    </a:cubicBezTo>
                    <a:cubicBezTo>
                      <a:pt x="435" y="81"/>
                      <a:pt x="717" y="91"/>
                      <a:pt x="938" y="231"/>
                    </a:cubicBezTo>
                    <a:cubicBezTo>
                      <a:pt x="1291" y="462"/>
                      <a:pt x="1251" y="816"/>
                      <a:pt x="1264" y="1155"/>
                    </a:cubicBezTo>
                    <a:cubicBezTo>
                      <a:pt x="1278" y="1577"/>
                      <a:pt x="1251" y="1985"/>
                      <a:pt x="1237" y="2406"/>
                    </a:cubicBezTo>
                    <a:cubicBezTo>
                      <a:pt x="1230" y="2458"/>
                      <a:pt x="1275" y="2490"/>
                      <a:pt x="1321" y="2490"/>
                    </a:cubicBezTo>
                    <a:cubicBezTo>
                      <a:pt x="1358" y="2490"/>
                      <a:pt x="1394" y="2469"/>
                      <a:pt x="1400" y="2420"/>
                    </a:cubicBezTo>
                    <a:cubicBezTo>
                      <a:pt x="1482" y="1862"/>
                      <a:pt x="1577" y="1101"/>
                      <a:pt x="1373" y="557"/>
                    </a:cubicBezTo>
                    <a:cubicBezTo>
                      <a:pt x="1207" y="103"/>
                      <a:pt x="769" y="1"/>
                      <a:pt x="3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9"/>
              <p:cNvSpPr/>
              <p:nvPr/>
            </p:nvSpPr>
            <p:spPr>
              <a:xfrm>
                <a:off x="1463302" y="3127022"/>
                <a:ext cx="66587" cy="96262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2812" extrusionOk="0">
                    <a:moveTo>
                      <a:pt x="157" y="0"/>
                    </a:moveTo>
                    <a:cubicBezTo>
                      <a:pt x="118" y="0"/>
                      <a:pt x="80" y="1"/>
                      <a:pt x="41" y="2"/>
                    </a:cubicBezTo>
                    <a:cubicBezTo>
                      <a:pt x="1" y="2"/>
                      <a:pt x="1" y="70"/>
                      <a:pt x="41" y="70"/>
                    </a:cubicBezTo>
                    <a:cubicBezTo>
                      <a:pt x="803" y="97"/>
                      <a:pt x="1414" y="369"/>
                      <a:pt x="1577" y="1184"/>
                    </a:cubicBezTo>
                    <a:cubicBezTo>
                      <a:pt x="1686" y="1701"/>
                      <a:pt x="1496" y="2231"/>
                      <a:pt x="1577" y="2761"/>
                    </a:cubicBezTo>
                    <a:cubicBezTo>
                      <a:pt x="1584" y="2795"/>
                      <a:pt x="1611" y="2812"/>
                      <a:pt x="1640" y="2812"/>
                    </a:cubicBezTo>
                    <a:cubicBezTo>
                      <a:pt x="1669" y="2812"/>
                      <a:pt x="1700" y="2795"/>
                      <a:pt x="1713" y="2761"/>
                    </a:cubicBezTo>
                    <a:cubicBezTo>
                      <a:pt x="1876" y="2122"/>
                      <a:pt x="1944" y="1252"/>
                      <a:pt x="1604" y="654"/>
                    </a:cubicBezTo>
                    <a:cubicBezTo>
                      <a:pt x="1286" y="106"/>
                      <a:pt x="729" y="0"/>
                      <a:pt x="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9"/>
              <p:cNvSpPr/>
              <p:nvPr/>
            </p:nvSpPr>
            <p:spPr>
              <a:xfrm>
                <a:off x="1525642" y="3102065"/>
                <a:ext cx="34338" cy="75791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2214" extrusionOk="0">
                    <a:moveTo>
                      <a:pt x="821" y="0"/>
                    </a:moveTo>
                    <a:cubicBezTo>
                      <a:pt x="802" y="0"/>
                      <a:pt x="785" y="11"/>
                      <a:pt x="776" y="38"/>
                    </a:cubicBezTo>
                    <a:cubicBezTo>
                      <a:pt x="517" y="540"/>
                      <a:pt x="1" y="1981"/>
                      <a:pt x="871" y="2212"/>
                    </a:cubicBezTo>
                    <a:cubicBezTo>
                      <a:pt x="876" y="2213"/>
                      <a:pt x="882" y="2213"/>
                      <a:pt x="887" y="2213"/>
                    </a:cubicBezTo>
                    <a:cubicBezTo>
                      <a:pt x="970" y="2213"/>
                      <a:pt x="1003" y="2114"/>
                      <a:pt x="939" y="2063"/>
                    </a:cubicBezTo>
                    <a:cubicBezTo>
                      <a:pt x="314" y="1655"/>
                      <a:pt x="626" y="636"/>
                      <a:pt x="884" y="92"/>
                    </a:cubicBezTo>
                    <a:cubicBezTo>
                      <a:pt x="903" y="46"/>
                      <a:pt x="859" y="0"/>
                      <a:pt x="8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29"/>
              <p:cNvSpPr/>
              <p:nvPr/>
            </p:nvSpPr>
            <p:spPr>
              <a:xfrm>
                <a:off x="1450259" y="2714505"/>
                <a:ext cx="178330" cy="321751"/>
              </a:xfrm>
              <a:custGeom>
                <a:avLst/>
                <a:gdLst/>
                <a:ahLst/>
                <a:cxnLst/>
                <a:rect l="l" t="t" r="r" b="b"/>
                <a:pathLst>
                  <a:path w="5209" h="9399" extrusionOk="0">
                    <a:moveTo>
                      <a:pt x="5130" y="0"/>
                    </a:moveTo>
                    <a:cubicBezTo>
                      <a:pt x="5113" y="0"/>
                      <a:pt x="5096" y="7"/>
                      <a:pt x="5084" y="23"/>
                    </a:cubicBezTo>
                    <a:cubicBezTo>
                      <a:pt x="4554" y="729"/>
                      <a:pt x="3562" y="947"/>
                      <a:pt x="3263" y="1830"/>
                    </a:cubicBezTo>
                    <a:cubicBezTo>
                      <a:pt x="3127" y="2265"/>
                      <a:pt x="3141" y="2714"/>
                      <a:pt x="3182" y="3149"/>
                    </a:cubicBezTo>
                    <a:cubicBezTo>
                      <a:pt x="3209" y="3421"/>
                      <a:pt x="3250" y="3693"/>
                      <a:pt x="3236" y="3951"/>
                    </a:cubicBezTo>
                    <a:cubicBezTo>
                      <a:pt x="3236" y="4413"/>
                      <a:pt x="2910" y="4671"/>
                      <a:pt x="2529" y="4848"/>
                    </a:cubicBezTo>
                    <a:cubicBezTo>
                      <a:pt x="1714" y="5215"/>
                      <a:pt x="681" y="5500"/>
                      <a:pt x="341" y="6411"/>
                    </a:cubicBezTo>
                    <a:cubicBezTo>
                      <a:pt x="1" y="7349"/>
                      <a:pt x="382" y="8409"/>
                      <a:pt x="585" y="9320"/>
                    </a:cubicBezTo>
                    <a:cubicBezTo>
                      <a:pt x="598" y="9374"/>
                      <a:pt x="645" y="9399"/>
                      <a:pt x="692" y="9399"/>
                    </a:cubicBezTo>
                    <a:cubicBezTo>
                      <a:pt x="751" y="9399"/>
                      <a:pt x="810" y="9360"/>
                      <a:pt x="803" y="9293"/>
                    </a:cubicBezTo>
                    <a:cubicBezTo>
                      <a:pt x="708" y="8246"/>
                      <a:pt x="1" y="6900"/>
                      <a:pt x="844" y="5976"/>
                    </a:cubicBezTo>
                    <a:cubicBezTo>
                      <a:pt x="1224" y="5568"/>
                      <a:pt x="1850" y="5378"/>
                      <a:pt x="2352" y="5147"/>
                    </a:cubicBezTo>
                    <a:cubicBezTo>
                      <a:pt x="2679" y="4997"/>
                      <a:pt x="3100" y="4875"/>
                      <a:pt x="3304" y="4549"/>
                    </a:cubicBezTo>
                    <a:cubicBezTo>
                      <a:pt x="3494" y="4223"/>
                      <a:pt x="3413" y="3774"/>
                      <a:pt x="3385" y="3421"/>
                    </a:cubicBezTo>
                    <a:cubicBezTo>
                      <a:pt x="3331" y="2891"/>
                      <a:pt x="3250" y="2333"/>
                      <a:pt x="3440" y="1817"/>
                    </a:cubicBezTo>
                    <a:cubicBezTo>
                      <a:pt x="3739" y="1001"/>
                      <a:pt x="4690" y="757"/>
                      <a:pt x="5180" y="77"/>
                    </a:cubicBezTo>
                    <a:cubicBezTo>
                      <a:pt x="5208" y="39"/>
                      <a:pt x="5169" y="0"/>
                      <a:pt x="5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9"/>
              <p:cNvSpPr/>
              <p:nvPr/>
            </p:nvSpPr>
            <p:spPr>
              <a:xfrm>
                <a:off x="1478810" y="2713821"/>
                <a:ext cx="133722" cy="162365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4743" extrusionOk="0">
                    <a:moveTo>
                      <a:pt x="3843" y="0"/>
                    </a:moveTo>
                    <a:cubicBezTo>
                      <a:pt x="3839" y="0"/>
                      <a:pt x="3834" y="1"/>
                      <a:pt x="3829" y="2"/>
                    </a:cubicBezTo>
                    <a:cubicBezTo>
                      <a:pt x="2932" y="287"/>
                      <a:pt x="2198" y="940"/>
                      <a:pt x="1817" y="1823"/>
                    </a:cubicBezTo>
                    <a:cubicBezTo>
                      <a:pt x="1641" y="2231"/>
                      <a:pt x="1546" y="2652"/>
                      <a:pt x="1546" y="3101"/>
                    </a:cubicBezTo>
                    <a:cubicBezTo>
                      <a:pt x="1546" y="3549"/>
                      <a:pt x="1654" y="4012"/>
                      <a:pt x="1260" y="4324"/>
                    </a:cubicBezTo>
                    <a:cubicBezTo>
                      <a:pt x="1106" y="4454"/>
                      <a:pt x="946" y="4494"/>
                      <a:pt x="780" y="4494"/>
                    </a:cubicBezTo>
                    <a:cubicBezTo>
                      <a:pt x="579" y="4494"/>
                      <a:pt x="369" y="4435"/>
                      <a:pt x="146" y="4406"/>
                    </a:cubicBezTo>
                    <a:cubicBezTo>
                      <a:pt x="141" y="4405"/>
                      <a:pt x="136" y="4405"/>
                      <a:pt x="132" y="4405"/>
                    </a:cubicBezTo>
                    <a:cubicBezTo>
                      <a:pt x="57" y="4405"/>
                      <a:pt x="1" y="4503"/>
                      <a:pt x="78" y="4542"/>
                    </a:cubicBezTo>
                    <a:cubicBezTo>
                      <a:pt x="301" y="4653"/>
                      <a:pt x="583" y="4743"/>
                      <a:pt x="853" y="4743"/>
                    </a:cubicBezTo>
                    <a:cubicBezTo>
                      <a:pt x="1011" y="4743"/>
                      <a:pt x="1165" y="4712"/>
                      <a:pt x="1301" y="4637"/>
                    </a:cubicBezTo>
                    <a:cubicBezTo>
                      <a:pt x="1722" y="4392"/>
                      <a:pt x="1763" y="3903"/>
                      <a:pt x="1750" y="3454"/>
                    </a:cubicBezTo>
                    <a:cubicBezTo>
                      <a:pt x="1709" y="1973"/>
                      <a:pt x="2402" y="614"/>
                      <a:pt x="3856" y="70"/>
                    </a:cubicBezTo>
                    <a:cubicBezTo>
                      <a:pt x="3906" y="57"/>
                      <a:pt x="3888" y="0"/>
                      <a:pt x="38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9"/>
              <p:cNvSpPr/>
              <p:nvPr/>
            </p:nvSpPr>
            <p:spPr>
              <a:xfrm>
                <a:off x="1575452" y="2741789"/>
                <a:ext cx="72167" cy="105368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3078" extrusionOk="0">
                    <a:moveTo>
                      <a:pt x="2039" y="0"/>
                    </a:moveTo>
                    <a:cubicBezTo>
                      <a:pt x="449" y="136"/>
                      <a:pt x="0" y="1645"/>
                      <a:pt x="218" y="3018"/>
                    </a:cubicBezTo>
                    <a:cubicBezTo>
                      <a:pt x="224" y="3059"/>
                      <a:pt x="257" y="3077"/>
                      <a:pt x="293" y="3077"/>
                    </a:cubicBezTo>
                    <a:cubicBezTo>
                      <a:pt x="341" y="3077"/>
                      <a:pt x="394" y="3045"/>
                      <a:pt x="394" y="2991"/>
                    </a:cubicBezTo>
                    <a:cubicBezTo>
                      <a:pt x="381" y="2365"/>
                      <a:pt x="259" y="1699"/>
                      <a:pt x="558" y="1101"/>
                    </a:cubicBezTo>
                    <a:cubicBezTo>
                      <a:pt x="857" y="531"/>
                      <a:pt x="1414" y="177"/>
                      <a:pt x="2039" y="109"/>
                    </a:cubicBezTo>
                    <a:cubicBezTo>
                      <a:pt x="2107" y="109"/>
                      <a:pt x="2107" y="0"/>
                      <a:pt x="20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9"/>
              <p:cNvSpPr/>
              <p:nvPr/>
            </p:nvSpPr>
            <p:spPr>
              <a:xfrm>
                <a:off x="1484699" y="2926994"/>
                <a:ext cx="53544" cy="85239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2490" extrusionOk="0">
                    <a:moveTo>
                      <a:pt x="1223" y="1"/>
                    </a:moveTo>
                    <a:cubicBezTo>
                      <a:pt x="795" y="1"/>
                      <a:pt x="357" y="103"/>
                      <a:pt x="191" y="557"/>
                    </a:cubicBezTo>
                    <a:cubicBezTo>
                      <a:pt x="1" y="1101"/>
                      <a:pt x="82" y="1862"/>
                      <a:pt x="164" y="2420"/>
                    </a:cubicBezTo>
                    <a:cubicBezTo>
                      <a:pt x="170" y="2469"/>
                      <a:pt x="207" y="2490"/>
                      <a:pt x="245" y="2490"/>
                    </a:cubicBezTo>
                    <a:cubicBezTo>
                      <a:pt x="291" y="2490"/>
                      <a:pt x="341" y="2458"/>
                      <a:pt x="341" y="2406"/>
                    </a:cubicBezTo>
                    <a:cubicBezTo>
                      <a:pt x="327" y="1985"/>
                      <a:pt x="300" y="1577"/>
                      <a:pt x="300" y="1155"/>
                    </a:cubicBezTo>
                    <a:cubicBezTo>
                      <a:pt x="313" y="816"/>
                      <a:pt x="286" y="462"/>
                      <a:pt x="626" y="231"/>
                    </a:cubicBezTo>
                    <a:cubicBezTo>
                      <a:pt x="847" y="91"/>
                      <a:pt x="1129" y="81"/>
                      <a:pt x="1384" y="81"/>
                    </a:cubicBezTo>
                    <a:cubicBezTo>
                      <a:pt x="1427" y="81"/>
                      <a:pt x="1469" y="82"/>
                      <a:pt x="1510" y="82"/>
                    </a:cubicBezTo>
                    <a:cubicBezTo>
                      <a:pt x="1564" y="82"/>
                      <a:pt x="1564" y="14"/>
                      <a:pt x="1510" y="14"/>
                    </a:cubicBezTo>
                    <a:cubicBezTo>
                      <a:pt x="1417" y="6"/>
                      <a:pt x="1320" y="1"/>
                      <a:pt x="12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9"/>
              <p:cNvSpPr/>
              <p:nvPr/>
            </p:nvSpPr>
            <p:spPr>
              <a:xfrm>
                <a:off x="1322567" y="2928261"/>
                <a:ext cx="137967" cy="180337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5268" extrusionOk="0">
                    <a:moveTo>
                      <a:pt x="3357" y="1"/>
                    </a:moveTo>
                    <a:cubicBezTo>
                      <a:pt x="3334" y="1"/>
                      <a:pt x="3310" y="20"/>
                      <a:pt x="3310" y="45"/>
                    </a:cubicBezTo>
                    <a:cubicBezTo>
                      <a:pt x="3473" y="1227"/>
                      <a:pt x="3704" y="2573"/>
                      <a:pt x="3310" y="3728"/>
                    </a:cubicBezTo>
                    <a:cubicBezTo>
                      <a:pt x="3092" y="4340"/>
                      <a:pt x="2603" y="4761"/>
                      <a:pt x="1991" y="4951"/>
                    </a:cubicBezTo>
                    <a:cubicBezTo>
                      <a:pt x="1784" y="5013"/>
                      <a:pt x="1583" y="5038"/>
                      <a:pt x="1385" y="5038"/>
                    </a:cubicBezTo>
                    <a:cubicBezTo>
                      <a:pt x="970" y="5038"/>
                      <a:pt x="566" y="4930"/>
                      <a:pt x="143" y="4829"/>
                    </a:cubicBezTo>
                    <a:cubicBezTo>
                      <a:pt x="134" y="4827"/>
                      <a:pt x="126" y="4826"/>
                      <a:pt x="118" y="4826"/>
                    </a:cubicBezTo>
                    <a:cubicBezTo>
                      <a:pt x="39" y="4826"/>
                      <a:pt x="0" y="4941"/>
                      <a:pt x="75" y="4979"/>
                    </a:cubicBezTo>
                    <a:cubicBezTo>
                      <a:pt x="442" y="5170"/>
                      <a:pt x="868" y="5267"/>
                      <a:pt x="1294" y="5267"/>
                    </a:cubicBezTo>
                    <a:cubicBezTo>
                      <a:pt x="2048" y="5267"/>
                      <a:pt x="2802" y="4961"/>
                      <a:pt x="3228" y="4326"/>
                    </a:cubicBezTo>
                    <a:cubicBezTo>
                      <a:pt x="4030" y="3130"/>
                      <a:pt x="3609" y="1336"/>
                      <a:pt x="3391" y="31"/>
                    </a:cubicBezTo>
                    <a:cubicBezTo>
                      <a:pt x="3386" y="9"/>
                      <a:pt x="3372" y="1"/>
                      <a:pt x="33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29"/>
              <p:cNvSpPr/>
              <p:nvPr/>
            </p:nvSpPr>
            <p:spPr>
              <a:xfrm>
                <a:off x="1342800" y="2954552"/>
                <a:ext cx="90312" cy="129810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3792" extrusionOk="0">
                    <a:moveTo>
                      <a:pt x="2324" y="0"/>
                    </a:moveTo>
                    <a:cubicBezTo>
                      <a:pt x="2304" y="0"/>
                      <a:pt x="2284" y="17"/>
                      <a:pt x="2284" y="51"/>
                    </a:cubicBezTo>
                    <a:cubicBezTo>
                      <a:pt x="2243" y="853"/>
                      <a:pt x="2447" y="1696"/>
                      <a:pt x="2189" y="2484"/>
                    </a:cubicBezTo>
                    <a:cubicBezTo>
                      <a:pt x="1849" y="3490"/>
                      <a:pt x="1033" y="3545"/>
                      <a:pt x="122" y="3599"/>
                    </a:cubicBezTo>
                    <a:cubicBezTo>
                      <a:pt x="0" y="3599"/>
                      <a:pt x="14" y="3762"/>
                      <a:pt x="122" y="3776"/>
                    </a:cubicBezTo>
                    <a:cubicBezTo>
                      <a:pt x="235" y="3786"/>
                      <a:pt x="350" y="3791"/>
                      <a:pt x="464" y="3791"/>
                    </a:cubicBezTo>
                    <a:cubicBezTo>
                      <a:pt x="1137" y="3791"/>
                      <a:pt x="1813" y="3599"/>
                      <a:pt x="2161" y="2960"/>
                    </a:cubicBezTo>
                    <a:cubicBezTo>
                      <a:pt x="2637" y="2063"/>
                      <a:pt x="2338" y="1003"/>
                      <a:pt x="2365" y="51"/>
                    </a:cubicBezTo>
                    <a:cubicBezTo>
                      <a:pt x="2365" y="17"/>
                      <a:pt x="2345" y="0"/>
                      <a:pt x="2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9"/>
              <p:cNvSpPr/>
              <p:nvPr/>
            </p:nvSpPr>
            <p:spPr>
              <a:xfrm>
                <a:off x="1349304" y="3127022"/>
                <a:ext cx="66108" cy="96262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2812" extrusionOk="0">
                    <a:moveTo>
                      <a:pt x="1786" y="0"/>
                    </a:moveTo>
                    <a:cubicBezTo>
                      <a:pt x="1202" y="0"/>
                      <a:pt x="646" y="106"/>
                      <a:pt x="340" y="654"/>
                    </a:cubicBezTo>
                    <a:cubicBezTo>
                      <a:pt x="0" y="1252"/>
                      <a:pt x="68" y="2122"/>
                      <a:pt x="232" y="2761"/>
                    </a:cubicBezTo>
                    <a:cubicBezTo>
                      <a:pt x="238" y="2795"/>
                      <a:pt x="269" y="2812"/>
                      <a:pt x="298" y="2812"/>
                    </a:cubicBezTo>
                    <a:cubicBezTo>
                      <a:pt x="327" y="2812"/>
                      <a:pt x="354" y="2795"/>
                      <a:pt x="354" y="2761"/>
                    </a:cubicBezTo>
                    <a:cubicBezTo>
                      <a:pt x="435" y="2231"/>
                      <a:pt x="245" y="1701"/>
                      <a:pt x="354" y="1184"/>
                    </a:cubicBezTo>
                    <a:cubicBezTo>
                      <a:pt x="517" y="369"/>
                      <a:pt x="1129" y="97"/>
                      <a:pt x="1903" y="70"/>
                    </a:cubicBezTo>
                    <a:cubicBezTo>
                      <a:pt x="1931" y="70"/>
                      <a:pt x="1931" y="2"/>
                      <a:pt x="1903" y="2"/>
                    </a:cubicBezTo>
                    <a:cubicBezTo>
                      <a:pt x="1864" y="1"/>
                      <a:pt x="1825" y="0"/>
                      <a:pt x="17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9"/>
              <p:cNvSpPr/>
              <p:nvPr/>
            </p:nvSpPr>
            <p:spPr>
              <a:xfrm>
                <a:off x="1353481" y="2993065"/>
                <a:ext cx="55426" cy="64631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1393" y="0"/>
                    </a:moveTo>
                    <a:cubicBezTo>
                      <a:pt x="1348" y="0"/>
                      <a:pt x="1297" y="38"/>
                      <a:pt x="1306" y="95"/>
                    </a:cubicBezTo>
                    <a:cubicBezTo>
                      <a:pt x="1374" y="544"/>
                      <a:pt x="1455" y="1101"/>
                      <a:pt x="1102" y="1441"/>
                    </a:cubicBezTo>
                    <a:cubicBezTo>
                      <a:pt x="844" y="1713"/>
                      <a:pt x="422" y="1713"/>
                      <a:pt x="82" y="1740"/>
                    </a:cubicBezTo>
                    <a:cubicBezTo>
                      <a:pt x="1" y="1740"/>
                      <a:pt x="1" y="1862"/>
                      <a:pt x="82" y="1876"/>
                    </a:cubicBezTo>
                    <a:cubicBezTo>
                      <a:pt x="160" y="1883"/>
                      <a:pt x="239" y="1887"/>
                      <a:pt x="318" y="1887"/>
                    </a:cubicBezTo>
                    <a:cubicBezTo>
                      <a:pt x="686" y="1887"/>
                      <a:pt x="1060" y="1797"/>
                      <a:pt x="1306" y="1495"/>
                    </a:cubicBezTo>
                    <a:cubicBezTo>
                      <a:pt x="1618" y="1074"/>
                      <a:pt x="1537" y="530"/>
                      <a:pt x="1455" y="55"/>
                    </a:cubicBezTo>
                    <a:cubicBezTo>
                      <a:pt x="1450" y="17"/>
                      <a:pt x="1423" y="0"/>
                      <a:pt x="1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9"/>
              <p:cNvSpPr/>
              <p:nvPr/>
            </p:nvSpPr>
            <p:spPr>
              <a:xfrm>
                <a:off x="1318733" y="3102065"/>
                <a:ext cx="34338" cy="75791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2214" extrusionOk="0">
                    <a:moveTo>
                      <a:pt x="182" y="0"/>
                    </a:moveTo>
                    <a:cubicBezTo>
                      <a:pt x="144" y="0"/>
                      <a:pt x="100" y="46"/>
                      <a:pt x="119" y="92"/>
                    </a:cubicBezTo>
                    <a:cubicBezTo>
                      <a:pt x="377" y="636"/>
                      <a:pt x="690" y="1655"/>
                      <a:pt x="64" y="2063"/>
                    </a:cubicBezTo>
                    <a:cubicBezTo>
                      <a:pt x="0" y="2114"/>
                      <a:pt x="33" y="2213"/>
                      <a:pt x="116" y="2213"/>
                    </a:cubicBezTo>
                    <a:cubicBezTo>
                      <a:pt x="121" y="2213"/>
                      <a:pt x="127" y="2213"/>
                      <a:pt x="132" y="2212"/>
                    </a:cubicBezTo>
                    <a:cubicBezTo>
                      <a:pt x="1002" y="1981"/>
                      <a:pt x="486" y="540"/>
                      <a:pt x="227" y="38"/>
                    </a:cubicBezTo>
                    <a:cubicBezTo>
                      <a:pt x="219" y="11"/>
                      <a:pt x="201" y="0"/>
                      <a:pt x="1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29"/>
              <p:cNvSpPr/>
              <p:nvPr/>
            </p:nvSpPr>
            <p:spPr>
              <a:xfrm>
                <a:off x="1148283" y="2431324"/>
                <a:ext cx="854369" cy="1022456"/>
              </a:xfrm>
              <a:custGeom>
                <a:avLst/>
                <a:gdLst/>
                <a:ahLst/>
                <a:cxnLst/>
                <a:rect l="l" t="t" r="r" b="b"/>
                <a:pathLst>
                  <a:path w="24956" h="29868" extrusionOk="0">
                    <a:moveTo>
                      <a:pt x="17589" y="751"/>
                    </a:moveTo>
                    <a:cubicBezTo>
                      <a:pt x="17997" y="1009"/>
                      <a:pt x="18377" y="1281"/>
                      <a:pt x="18758" y="1594"/>
                    </a:cubicBezTo>
                    <a:cubicBezTo>
                      <a:pt x="18581" y="1838"/>
                      <a:pt x="18337" y="2219"/>
                      <a:pt x="18214" y="2545"/>
                    </a:cubicBezTo>
                    <a:cubicBezTo>
                      <a:pt x="17834" y="2314"/>
                      <a:pt x="17453" y="2069"/>
                      <a:pt x="17059" y="1838"/>
                    </a:cubicBezTo>
                    <a:cubicBezTo>
                      <a:pt x="17005" y="1811"/>
                      <a:pt x="16964" y="1770"/>
                      <a:pt x="16909" y="1743"/>
                    </a:cubicBezTo>
                    <a:cubicBezTo>
                      <a:pt x="17140" y="1417"/>
                      <a:pt x="17358" y="1077"/>
                      <a:pt x="17589" y="751"/>
                    </a:cubicBezTo>
                    <a:close/>
                    <a:moveTo>
                      <a:pt x="13144" y="1730"/>
                    </a:moveTo>
                    <a:cubicBezTo>
                      <a:pt x="13484" y="1879"/>
                      <a:pt x="13797" y="2056"/>
                      <a:pt x="14123" y="2205"/>
                    </a:cubicBezTo>
                    <a:cubicBezTo>
                      <a:pt x="14096" y="2260"/>
                      <a:pt x="14069" y="2328"/>
                      <a:pt x="14028" y="2368"/>
                    </a:cubicBezTo>
                    <a:cubicBezTo>
                      <a:pt x="13552" y="3266"/>
                      <a:pt x="13076" y="4163"/>
                      <a:pt x="12587" y="5046"/>
                    </a:cubicBezTo>
                    <a:cubicBezTo>
                      <a:pt x="12519" y="5196"/>
                      <a:pt x="12424" y="5345"/>
                      <a:pt x="12329" y="5508"/>
                    </a:cubicBezTo>
                    <a:cubicBezTo>
                      <a:pt x="12003" y="5168"/>
                      <a:pt x="11513" y="4910"/>
                      <a:pt x="11092" y="4693"/>
                    </a:cubicBezTo>
                    <a:cubicBezTo>
                      <a:pt x="11622" y="3605"/>
                      <a:pt x="12315" y="2627"/>
                      <a:pt x="13144" y="1730"/>
                    </a:cubicBezTo>
                    <a:close/>
                    <a:moveTo>
                      <a:pt x="15466" y="1756"/>
                    </a:moveTo>
                    <a:cubicBezTo>
                      <a:pt x="15563" y="1756"/>
                      <a:pt x="15665" y="1825"/>
                      <a:pt x="15808" y="1893"/>
                    </a:cubicBezTo>
                    <a:cubicBezTo>
                      <a:pt x="16298" y="2151"/>
                      <a:pt x="16801" y="2396"/>
                      <a:pt x="17290" y="2654"/>
                    </a:cubicBezTo>
                    <a:cubicBezTo>
                      <a:pt x="17453" y="2763"/>
                      <a:pt x="17630" y="2885"/>
                      <a:pt x="17793" y="3007"/>
                    </a:cubicBezTo>
                    <a:cubicBezTo>
                      <a:pt x="17970" y="3130"/>
                      <a:pt x="18146" y="3266"/>
                      <a:pt x="18337" y="3402"/>
                    </a:cubicBezTo>
                    <a:cubicBezTo>
                      <a:pt x="18608" y="3578"/>
                      <a:pt x="18622" y="3551"/>
                      <a:pt x="18445" y="3836"/>
                    </a:cubicBezTo>
                    <a:cubicBezTo>
                      <a:pt x="18201" y="4244"/>
                      <a:pt x="17956" y="4652"/>
                      <a:pt x="17725" y="5046"/>
                    </a:cubicBezTo>
                    <a:cubicBezTo>
                      <a:pt x="17236" y="5862"/>
                      <a:pt x="16760" y="6677"/>
                      <a:pt x="16257" y="7479"/>
                    </a:cubicBezTo>
                    <a:cubicBezTo>
                      <a:pt x="16135" y="7683"/>
                      <a:pt x="16012" y="7887"/>
                      <a:pt x="15890" y="8091"/>
                    </a:cubicBezTo>
                    <a:cubicBezTo>
                      <a:pt x="15836" y="8159"/>
                      <a:pt x="15605" y="8553"/>
                      <a:pt x="15591" y="8594"/>
                    </a:cubicBezTo>
                    <a:cubicBezTo>
                      <a:pt x="15564" y="8567"/>
                      <a:pt x="15183" y="8349"/>
                      <a:pt x="15088" y="8295"/>
                    </a:cubicBezTo>
                    <a:cubicBezTo>
                      <a:pt x="14884" y="8172"/>
                      <a:pt x="14667" y="8064"/>
                      <a:pt x="14463" y="7941"/>
                    </a:cubicBezTo>
                    <a:cubicBezTo>
                      <a:pt x="14014" y="7683"/>
                      <a:pt x="13552" y="7438"/>
                      <a:pt x="13117" y="7180"/>
                    </a:cubicBezTo>
                    <a:cubicBezTo>
                      <a:pt x="12981" y="7099"/>
                      <a:pt x="12777" y="7017"/>
                      <a:pt x="12709" y="6881"/>
                    </a:cubicBezTo>
                    <a:cubicBezTo>
                      <a:pt x="12587" y="6623"/>
                      <a:pt x="12845" y="6283"/>
                      <a:pt x="12954" y="6079"/>
                    </a:cubicBezTo>
                    <a:cubicBezTo>
                      <a:pt x="13403" y="5250"/>
                      <a:pt x="13865" y="4421"/>
                      <a:pt x="14313" y="3592"/>
                    </a:cubicBezTo>
                    <a:cubicBezTo>
                      <a:pt x="14531" y="3170"/>
                      <a:pt x="14762" y="2763"/>
                      <a:pt x="14993" y="2341"/>
                    </a:cubicBezTo>
                    <a:cubicBezTo>
                      <a:pt x="15061" y="2205"/>
                      <a:pt x="15129" y="2042"/>
                      <a:pt x="15224" y="1920"/>
                    </a:cubicBezTo>
                    <a:cubicBezTo>
                      <a:pt x="15314" y="1800"/>
                      <a:pt x="15389" y="1756"/>
                      <a:pt x="15466" y="1756"/>
                    </a:cubicBezTo>
                    <a:close/>
                    <a:moveTo>
                      <a:pt x="22972" y="4421"/>
                    </a:moveTo>
                    <a:cubicBezTo>
                      <a:pt x="22808" y="5073"/>
                      <a:pt x="22645" y="5739"/>
                      <a:pt x="22401" y="6392"/>
                    </a:cubicBezTo>
                    <a:cubicBezTo>
                      <a:pt x="22088" y="7221"/>
                      <a:pt x="21694" y="8023"/>
                      <a:pt x="21205" y="8784"/>
                    </a:cubicBezTo>
                    <a:cubicBezTo>
                      <a:pt x="20729" y="9532"/>
                      <a:pt x="20158" y="10238"/>
                      <a:pt x="19533" y="10877"/>
                    </a:cubicBezTo>
                    <a:cubicBezTo>
                      <a:pt x="19125" y="11271"/>
                      <a:pt x="18676" y="11611"/>
                      <a:pt x="18241" y="11951"/>
                    </a:cubicBezTo>
                    <a:cubicBezTo>
                      <a:pt x="18255" y="10483"/>
                      <a:pt x="17970" y="8947"/>
                      <a:pt x="16733" y="8104"/>
                    </a:cubicBezTo>
                    <a:cubicBezTo>
                      <a:pt x="16760" y="8050"/>
                      <a:pt x="16787" y="7982"/>
                      <a:pt x="16828" y="7928"/>
                    </a:cubicBezTo>
                    <a:cubicBezTo>
                      <a:pt x="17072" y="7493"/>
                      <a:pt x="17331" y="7058"/>
                      <a:pt x="17589" y="6623"/>
                    </a:cubicBezTo>
                    <a:cubicBezTo>
                      <a:pt x="17956" y="6011"/>
                      <a:pt x="18323" y="5400"/>
                      <a:pt x="18690" y="4788"/>
                    </a:cubicBezTo>
                    <a:cubicBezTo>
                      <a:pt x="19206" y="4978"/>
                      <a:pt x="19655" y="5101"/>
                      <a:pt x="20226" y="5114"/>
                    </a:cubicBezTo>
                    <a:cubicBezTo>
                      <a:pt x="20259" y="5115"/>
                      <a:pt x="20292" y="5115"/>
                      <a:pt x="20325" y="5115"/>
                    </a:cubicBezTo>
                    <a:cubicBezTo>
                      <a:pt x="20808" y="5115"/>
                      <a:pt x="21290" y="5025"/>
                      <a:pt x="21748" y="4910"/>
                    </a:cubicBezTo>
                    <a:cubicBezTo>
                      <a:pt x="22170" y="4788"/>
                      <a:pt x="22591" y="4625"/>
                      <a:pt x="22972" y="4421"/>
                    </a:cubicBezTo>
                    <a:close/>
                    <a:moveTo>
                      <a:pt x="24195" y="3592"/>
                    </a:moveTo>
                    <a:lnTo>
                      <a:pt x="24195" y="3592"/>
                    </a:lnTo>
                    <a:cubicBezTo>
                      <a:pt x="24222" y="4625"/>
                      <a:pt x="24113" y="5658"/>
                      <a:pt x="23923" y="6691"/>
                    </a:cubicBezTo>
                    <a:cubicBezTo>
                      <a:pt x="23733" y="7765"/>
                      <a:pt x="23515" y="8906"/>
                      <a:pt x="22931" y="9844"/>
                    </a:cubicBezTo>
                    <a:cubicBezTo>
                      <a:pt x="22373" y="10768"/>
                      <a:pt x="21504" y="11434"/>
                      <a:pt x="20620" y="12019"/>
                    </a:cubicBezTo>
                    <a:cubicBezTo>
                      <a:pt x="19872" y="12522"/>
                      <a:pt x="19057" y="13147"/>
                      <a:pt x="18160" y="13365"/>
                    </a:cubicBezTo>
                    <a:cubicBezTo>
                      <a:pt x="18187" y="13079"/>
                      <a:pt x="18214" y="12794"/>
                      <a:pt x="18228" y="12495"/>
                    </a:cubicBezTo>
                    <a:cubicBezTo>
                      <a:pt x="18853" y="12100"/>
                      <a:pt x="19410" y="11530"/>
                      <a:pt x="19900" y="11013"/>
                    </a:cubicBezTo>
                    <a:cubicBezTo>
                      <a:pt x="20511" y="10388"/>
                      <a:pt x="21055" y="9695"/>
                      <a:pt x="21517" y="8961"/>
                    </a:cubicBezTo>
                    <a:cubicBezTo>
                      <a:pt x="22401" y="7601"/>
                      <a:pt x="23216" y="5875"/>
                      <a:pt x="23339" y="4203"/>
                    </a:cubicBezTo>
                    <a:cubicBezTo>
                      <a:pt x="23624" y="4027"/>
                      <a:pt x="23896" y="3768"/>
                      <a:pt x="24195" y="3592"/>
                    </a:cubicBezTo>
                    <a:close/>
                    <a:moveTo>
                      <a:pt x="12750" y="7901"/>
                    </a:moveTo>
                    <a:cubicBezTo>
                      <a:pt x="12791" y="7928"/>
                      <a:pt x="12832" y="7955"/>
                      <a:pt x="12886" y="7982"/>
                    </a:cubicBezTo>
                    <a:cubicBezTo>
                      <a:pt x="13307" y="8227"/>
                      <a:pt x="13715" y="8458"/>
                      <a:pt x="14137" y="8702"/>
                    </a:cubicBezTo>
                    <a:cubicBezTo>
                      <a:pt x="14259" y="8770"/>
                      <a:pt x="14395" y="8866"/>
                      <a:pt x="14558" y="8974"/>
                    </a:cubicBezTo>
                    <a:cubicBezTo>
                      <a:pt x="12573" y="11693"/>
                      <a:pt x="10861" y="14629"/>
                      <a:pt x="9148" y="17524"/>
                    </a:cubicBezTo>
                    <a:cubicBezTo>
                      <a:pt x="8020" y="19440"/>
                      <a:pt x="6919" y="21357"/>
                      <a:pt x="5859" y="23314"/>
                    </a:cubicBezTo>
                    <a:cubicBezTo>
                      <a:pt x="5682" y="23042"/>
                      <a:pt x="5478" y="22784"/>
                      <a:pt x="5329" y="22539"/>
                    </a:cubicBezTo>
                    <a:cubicBezTo>
                      <a:pt x="5030" y="22091"/>
                      <a:pt x="4771" y="21574"/>
                      <a:pt x="4432" y="21139"/>
                    </a:cubicBezTo>
                    <a:cubicBezTo>
                      <a:pt x="5424" y="19522"/>
                      <a:pt x="6443" y="17918"/>
                      <a:pt x="7449" y="16314"/>
                    </a:cubicBezTo>
                    <a:cubicBezTo>
                      <a:pt x="9189" y="13500"/>
                      <a:pt x="10956" y="10687"/>
                      <a:pt x="12750" y="7901"/>
                    </a:cubicBezTo>
                    <a:close/>
                    <a:moveTo>
                      <a:pt x="4228" y="21506"/>
                    </a:moveTo>
                    <a:cubicBezTo>
                      <a:pt x="4445" y="21928"/>
                      <a:pt x="4731" y="22335"/>
                      <a:pt x="4962" y="22743"/>
                    </a:cubicBezTo>
                    <a:cubicBezTo>
                      <a:pt x="5166" y="23069"/>
                      <a:pt x="5342" y="23491"/>
                      <a:pt x="5573" y="23831"/>
                    </a:cubicBezTo>
                    <a:cubicBezTo>
                      <a:pt x="5451" y="24062"/>
                      <a:pt x="5329" y="24293"/>
                      <a:pt x="5206" y="24524"/>
                    </a:cubicBezTo>
                    <a:cubicBezTo>
                      <a:pt x="4989" y="24211"/>
                      <a:pt x="4704" y="23912"/>
                      <a:pt x="4445" y="23654"/>
                    </a:cubicBezTo>
                    <a:cubicBezTo>
                      <a:pt x="4173" y="23368"/>
                      <a:pt x="3847" y="23001"/>
                      <a:pt x="3480" y="22757"/>
                    </a:cubicBezTo>
                    <a:cubicBezTo>
                      <a:pt x="3725" y="22335"/>
                      <a:pt x="3970" y="21914"/>
                      <a:pt x="4228" y="21506"/>
                    </a:cubicBezTo>
                    <a:close/>
                    <a:moveTo>
                      <a:pt x="3208" y="23219"/>
                    </a:moveTo>
                    <a:cubicBezTo>
                      <a:pt x="3888" y="23667"/>
                      <a:pt x="4391" y="24361"/>
                      <a:pt x="5030" y="24864"/>
                    </a:cubicBezTo>
                    <a:cubicBezTo>
                      <a:pt x="4867" y="25163"/>
                      <a:pt x="4717" y="25462"/>
                      <a:pt x="4554" y="25761"/>
                    </a:cubicBezTo>
                    <a:cubicBezTo>
                      <a:pt x="4228" y="25557"/>
                      <a:pt x="3888" y="25353"/>
                      <a:pt x="3535" y="25190"/>
                    </a:cubicBezTo>
                    <a:cubicBezTo>
                      <a:pt x="3181" y="25013"/>
                      <a:pt x="2787" y="24768"/>
                      <a:pt x="2393" y="24700"/>
                    </a:cubicBezTo>
                    <a:cubicBezTo>
                      <a:pt x="2651" y="24197"/>
                      <a:pt x="2937" y="23708"/>
                      <a:pt x="3208" y="23219"/>
                    </a:cubicBezTo>
                    <a:close/>
                    <a:moveTo>
                      <a:pt x="2230" y="24999"/>
                    </a:moveTo>
                    <a:cubicBezTo>
                      <a:pt x="2583" y="25244"/>
                      <a:pt x="3032" y="25366"/>
                      <a:pt x="3426" y="25557"/>
                    </a:cubicBezTo>
                    <a:cubicBezTo>
                      <a:pt x="3752" y="25706"/>
                      <a:pt x="4092" y="25856"/>
                      <a:pt x="4432" y="26019"/>
                    </a:cubicBezTo>
                    <a:cubicBezTo>
                      <a:pt x="4201" y="26454"/>
                      <a:pt x="3970" y="26889"/>
                      <a:pt x="3752" y="27324"/>
                    </a:cubicBezTo>
                    <a:cubicBezTo>
                      <a:pt x="3385" y="27052"/>
                      <a:pt x="3032" y="26766"/>
                      <a:pt x="2678" y="26481"/>
                    </a:cubicBezTo>
                    <a:cubicBezTo>
                      <a:pt x="2406" y="26264"/>
                      <a:pt x="2135" y="25978"/>
                      <a:pt x="1836" y="25788"/>
                    </a:cubicBezTo>
                    <a:cubicBezTo>
                      <a:pt x="1958" y="25516"/>
                      <a:pt x="2094" y="25258"/>
                      <a:pt x="2230" y="24999"/>
                    </a:cubicBezTo>
                    <a:close/>
                    <a:moveTo>
                      <a:pt x="1618" y="26223"/>
                    </a:moveTo>
                    <a:cubicBezTo>
                      <a:pt x="1876" y="26481"/>
                      <a:pt x="2216" y="26685"/>
                      <a:pt x="2488" y="26875"/>
                    </a:cubicBezTo>
                    <a:cubicBezTo>
                      <a:pt x="2855" y="27147"/>
                      <a:pt x="3222" y="27392"/>
                      <a:pt x="3616" y="27623"/>
                    </a:cubicBezTo>
                    <a:cubicBezTo>
                      <a:pt x="3535" y="27786"/>
                      <a:pt x="3453" y="27935"/>
                      <a:pt x="3371" y="28098"/>
                    </a:cubicBezTo>
                    <a:cubicBezTo>
                      <a:pt x="3263" y="28343"/>
                      <a:pt x="3140" y="28860"/>
                      <a:pt x="2909" y="29036"/>
                    </a:cubicBezTo>
                    <a:cubicBezTo>
                      <a:pt x="2848" y="29082"/>
                      <a:pt x="2775" y="29100"/>
                      <a:pt x="2696" y="29100"/>
                    </a:cubicBezTo>
                    <a:cubicBezTo>
                      <a:pt x="2443" y="29100"/>
                      <a:pt x="2131" y="28912"/>
                      <a:pt x="1944" y="28819"/>
                    </a:cubicBezTo>
                    <a:cubicBezTo>
                      <a:pt x="1591" y="28642"/>
                      <a:pt x="898" y="28330"/>
                      <a:pt x="911" y="27840"/>
                    </a:cubicBezTo>
                    <a:cubicBezTo>
                      <a:pt x="925" y="27487"/>
                      <a:pt x="1251" y="27011"/>
                      <a:pt x="1401" y="26685"/>
                    </a:cubicBezTo>
                    <a:cubicBezTo>
                      <a:pt x="1469" y="26535"/>
                      <a:pt x="1537" y="26386"/>
                      <a:pt x="1618" y="26223"/>
                    </a:cubicBezTo>
                    <a:close/>
                    <a:moveTo>
                      <a:pt x="17501" y="0"/>
                    </a:moveTo>
                    <a:cubicBezTo>
                      <a:pt x="17390" y="0"/>
                      <a:pt x="17287" y="64"/>
                      <a:pt x="17222" y="167"/>
                    </a:cubicBezTo>
                    <a:cubicBezTo>
                      <a:pt x="16937" y="574"/>
                      <a:pt x="16638" y="969"/>
                      <a:pt x="16352" y="1376"/>
                    </a:cubicBezTo>
                    <a:cubicBezTo>
                      <a:pt x="16135" y="1254"/>
                      <a:pt x="15931" y="1132"/>
                      <a:pt x="15700" y="1050"/>
                    </a:cubicBezTo>
                    <a:cubicBezTo>
                      <a:pt x="15586" y="1009"/>
                      <a:pt x="15480" y="990"/>
                      <a:pt x="15380" y="990"/>
                    </a:cubicBezTo>
                    <a:cubicBezTo>
                      <a:pt x="14951" y="990"/>
                      <a:pt x="14637" y="1333"/>
                      <a:pt x="14395" y="1730"/>
                    </a:cubicBezTo>
                    <a:cubicBezTo>
                      <a:pt x="14055" y="1431"/>
                      <a:pt x="13634" y="1213"/>
                      <a:pt x="13239" y="1023"/>
                    </a:cubicBezTo>
                    <a:cubicBezTo>
                      <a:pt x="13177" y="989"/>
                      <a:pt x="13113" y="971"/>
                      <a:pt x="13051" y="971"/>
                    </a:cubicBezTo>
                    <a:cubicBezTo>
                      <a:pt x="12964" y="971"/>
                      <a:pt x="12882" y="1006"/>
                      <a:pt x="12818" y="1077"/>
                    </a:cubicBezTo>
                    <a:cubicBezTo>
                      <a:pt x="11744" y="2083"/>
                      <a:pt x="10888" y="3334"/>
                      <a:pt x="10290" y="4679"/>
                    </a:cubicBezTo>
                    <a:cubicBezTo>
                      <a:pt x="10208" y="4856"/>
                      <a:pt x="10236" y="5073"/>
                      <a:pt x="10412" y="5182"/>
                    </a:cubicBezTo>
                    <a:cubicBezTo>
                      <a:pt x="10752" y="5372"/>
                      <a:pt x="11065" y="5563"/>
                      <a:pt x="11377" y="5780"/>
                    </a:cubicBezTo>
                    <a:cubicBezTo>
                      <a:pt x="11581" y="5916"/>
                      <a:pt x="11771" y="6079"/>
                      <a:pt x="11989" y="6201"/>
                    </a:cubicBezTo>
                    <a:cubicBezTo>
                      <a:pt x="11853" y="6555"/>
                      <a:pt x="11812" y="6935"/>
                      <a:pt x="12016" y="7289"/>
                    </a:cubicBezTo>
                    <a:cubicBezTo>
                      <a:pt x="12057" y="7343"/>
                      <a:pt x="12098" y="7411"/>
                      <a:pt x="12152" y="7466"/>
                    </a:cubicBezTo>
                    <a:cubicBezTo>
                      <a:pt x="12138" y="7479"/>
                      <a:pt x="12125" y="7493"/>
                      <a:pt x="12111" y="7506"/>
                    </a:cubicBezTo>
                    <a:cubicBezTo>
                      <a:pt x="9923" y="10932"/>
                      <a:pt x="7748" y="14384"/>
                      <a:pt x="5614" y="17850"/>
                    </a:cubicBezTo>
                    <a:cubicBezTo>
                      <a:pt x="3779" y="20840"/>
                      <a:pt x="1836" y="23803"/>
                      <a:pt x="476" y="27065"/>
                    </a:cubicBezTo>
                    <a:cubicBezTo>
                      <a:pt x="204" y="27704"/>
                      <a:pt x="1" y="28221"/>
                      <a:pt x="571" y="28751"/>
                    </a:cubicBezTo>
                    <a:cubicBezTo>
                      <a:pt x="1074" y="29227"/>
                      <a:pt x="1781" y="29648"/>
                      <a:pt x="2461" y="29825"/>
                    </a:cubicBezTo>
                    <a:cubicBezTo>
                      <a:pt x="2564" y="29854"/>
                      <a:pt x="2663" y="29867"/>
                      <a:pt x="2756" y="29867"/>
                    </a:cubicBezTo>
                    <a:cubicBezTo>
                      <a:pt x="3191" y="29867"/>
                      <a:pt x="3520" y="29575"/>
                      <a:pt x="3766" y="29172"/>
                    </a:cubicBezTo>
                    <a:cubicBezTo>
                      <a:pt x="4214" y="28438"/>
                      <a:pt x="4554" y="27623"/>
                      <a:pt x="4948" y="26862"/>
                    </a:cubicBezTo>
                    <a:cubicBezTo>
                      <a:pt x="6525" y="23776"/>
                      <a:pt x="8115" y="20704"/>
                      <a:pt x="9828" y="17700"/>
                    </a:cubicBezTo>
                    <a:cubicBezTo>
                      <a:pt x="11472" y="14819"/>
                      <a:pt x="13267" y="12060"/>
                      <a:pt x="14938" y="9205"/>
                    </a:cubicBezTo>
                    <a:cubicBezTo>
                      <a:pt x="15159" y="9323"/>
                      <a:pt x="15390" y="9412"/>
                      <a:pt x="15606" y="9412"/>
                    </a:cubicBezTo>
                    <a:cubicBezTo>
                      <a:pt x="15791" y="9412"/>
                      <a:pt x="15964" y="9347"/>
                      <a:pt x="16107" y="9178"/>
                    </a:cubicBezTo>
                    <a:cubicBezTo>
                      <a:pt x="16216" y="9056"/>
                      <a:pt x="16311" y="8906"/>
                      <a:pt x="16393" y="8757"/>
                    </a:cubicBezTo>
                    <a:cubicBezTo>
                      <a:pt x="16909" y="9382"/>
                      <a:pt x="17263" y="10048"/>
                      <a:pt x="17399" y="10864"/>
                    </a:cubicBezTo>
                    <a:cubicBezTo>
                      <a:pt x="17562" y="11829"/>
                      <a:pt x="17439" y="12834"/>
                      <a:pt x="17358" y="13813"/>
                    </a:cubicBezTo>
                    <a:cubicBezTo>
                      <a:pt x="17345" y="13980"/>
                      <a:pt x="17525" y="14182"/>
                      <a:pt x="17706" y="14182"/>
                    </a:cubicBezTo>
                    <a:cubicBezTo>
                      <a:pt x="17717" y="14182"/>
                      <a:pt x="17728" y="14182"/>
                      <a:pt x="17738" y="14180"/>
                    </a:cubicBezTo>
                    <a:cubicBezTo>
                      <a:pt x="18935" y="14044"/>
                      <a:pt x="19913" y="13324"/>
                      <a:pt x="20878" y="12644"/>
                    </a:cubicBezTo>
                    <a:cubicBezTo>
                      <a:pt x="21775" y="12019"/>
                      <a:pt x="22632" y="11326"/>
                      <a:pt x="23243" y="10415"/>
                    </a:cubicBezTo>
                    <a:cubicBezTo>
                      <a:pt x="23923" y="9423"/>
                      <a:pt x="24181" y="8200"/>
                      <a:pt x="24412" y="7031"/>
                    </a:cubicBezTo>
                    <a:cubicBezTo>
                      <a:pt x="24657" y="5712"/>
                      <a:pt x="24779" y="4380"/>
                      <a:pt x="24929" y="3048"/>
                    </a:cubicBezTo>
                    <a:cubicBezTo>
                      <a:pt x="24955" y="2851"/>
                      <a:pt x="24753" y="2667"/>
                      <a:pt x="24568" y="2667"/>
                    </a:cubicBezTo>
                    <a:cubicBezTo>
                      <a:pt x="24561" y="2667"/>
                      <a:pt x="24555" y="2667"/>
                      <a:pt x="24548" y="2668"/>
                    </a:cubicBezTo>
                    <a:cubicBezTo>
                      <a:pt x="24018" y="2695"/>
                      <a:pt x="23665" y="2994"/>
                      <a:pt x="23243" y="3293"/>
                    </a:cubicBezTo>
                    <a:cubicBezTo>
                      <a:pt x="22822" y="3605"/>
                      <a:pt x="22346" y="3864"/>
                      <a:pt x="21857" y="4040"/>
                    </a:cubicBezTo>
                    <a:cubicBezTo>
                      <a:pt x="21038" y="4346"/>
                      <a:pt x="20065" y="4509"/>
                      <a:pt x="19156" y="4509"/>
                    </a:cubicBezTo>
                    <a:cubicBezTo>
                      <a:pt x="19054" y="4509"/>
                      <a:pt x="18953" y="4507"/>
                      <a:pt x="18853" y="4502"/>
                    </a:cubicBezTo>
                    <a:cubicBezTo>
                      <a:pt x="18948" y="4326"/>
                      <a:pt x="19043" y="4163"/>
                      <a:pt x="19138" y="4000"/>
                    </a:cubicBezTo>
                    <a:cubicBezTo>
                      <a:pt x="19465" y="3402"/>
                      <a:pt x="19071" y="3075"/>
                      <a:pt x="18608" y="2790"/>
                    </a:cubicBezTo>
                    <a:cubicBezTo>
                      <a:pt x="18690" y="2668"/>
                      <a:pt x="19370" y="1757"/>
                      <a:pt x="19383" y="1743"/>
                    </a:cubicBezTo>
                    <a:cubicBezTo>
                      <a:pt x="19492" y="1621"/>
                      <a:pt x="19505" y="1431"/>
                      <a:pt x="19383" y="1308"/>
                    </a:cubicBezTo>
                    <a:cubicBezTo>
                      <a:pt x="18867" y="819"/>
                      <a:pt x="18282" y="411"/>
                      <a:pt x="17657" y="44"/>
                    </a:cubicBezTo>
                    <a:cubicBezTo>
                      <a:pt x="17605" y="14"/>
                      <a:pt x="17552" y="0"/>
                      <a:pt x="175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29"/>
              <p:cNvSpPr/>
              <p:nvPr/>
            </p:nvSpPr>
            <p:spPr>
              <a:xfrm>
                <a:off x="1607084" y="3329001"/>
                <a:ext cx="93119" cy="98521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2878" extrusionOk="0">
                    <a:moveTo>
                      <a:pt x="1985" y="1"/>
                    </a:moveTo>
                    <a:cubicBezTo>
                      <a:pt x="1727" y="259"/>
                      <a:pt x="1387" y="463"/>
                      <a:pt x="1115" y="653"/>
                    </a:cubicBezTo>
                    <a:cubicBezTo>
                      <a:pt x="748" y="925"/>
                      <a:pt x="381" y="1170"/>
                      <a:pt x="1" y="1401"/>
                    </a:cubicBezTo>
                    <a:cubicBezTo>
                      <a:pt x="69" y="1564"/>
                      <a:pt x="150" y="1713"/>
                      <a:pt x="232" y="1876"/>
                    </a:cubicBezTo>
                    <a:cubicBezTo>
                      <a:pt x="354" y="2121"/>
                      <a:pt x="476" y="2638"/>
                      <a:pt x="694" y="2814"/>
                    </a:cubicBezTo>
                    <a:cubicBezTo>
                      <a:pt x="758" y="2860"/>
                      <a:pt x="834" y="2878"/>
                      <a:pt x="915" y="2878"/>
                    </a:cubicBezTo>
                    <a:cubicBezTo>
                      <a:pt x="1173" y="2878"/>
                      <a:pt x="1483" y="2690"/>
                      <a:pt x="1659" y="2597"/>
                    </a:cubicBezTo>
                    <a:cubicBezTo>
                      <a:pt x="2012" y="2420"/>
                      <a:pt x="2719" y="2108"/>
                      <a:pt x="2692" y="1618"/>
                    </a:cubicBezTo>
                    <a:cubicBezTo>
                      <a:pt x="2678" y="1265"/>
                      <a:pt x="2352" y="789"/>
                      <a:pt x="2203" y="463"/>
                    </a:cubicBezTo>
                    <a:cubicBezTo>
                      <a:pt x="2135" y="313"/>
                      <a:pt x="2067" y="164"/>
                      <a:pt x="19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9"/>
              <p:cNvSpPr/>
              <p:nvPr/>
            </p:nvSpPr>
            <p:spPr>
              <a:xfrm>
                <a:off x="1579184" y="3287133"/>
                <a:ext cx="88908" cy="79591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2325" extrusionOk="0">
                    <a:moveTo>
                      <a:pt x="2188" y="0"/>
                    </a:moveTo>
                    <a:cubicBezTo>
                      <a:pt x="1835" y="245"/>
                      <a:pt x="1386" y="367"/>
                      <a:pt x="992" y="558"/>
                    </a:cubicBezTo>
                    <a:cubicBezTo>
                      <a:pt x="666" y="707"/>
                      <a:pt x="326" y="857"/>
                      <a:pt x="0" y="1020"/>
                    </a:cubicBezTo>
                    <a:cubicBezTo>
                      <a:pt x="218" y="1455"/>
                      <a:pt x="449" y="1890"/>
                      <a:pt x="666" y="2325"/>
                    </a:cubicBezTo>
                    <a:cubicBezTo>
                      <a:pt x="1033" y="2053"/>
                      <a:pt x="1386" y="1767"/>
                      <a:pt x="1740" y="1482"/>
                    </a:cubicBezTo>
                    <a:cubicBezTo>
                      <a:pt x="2012" y="1265"/>
                      <a:pt x="2284" y="979"/>
                      <a:pt x="2596" y="789"/>
                    </a:cubicBezTo>
                    <a:cubicBezTo>
                      <a:pt x="2460" y="517"/>
                      <a:pt x="2324" y="259"/>
                      <a:pt x="2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9"/>
              <p:cNvSpPr/>
              <p:nvPr/>
            </p:nvSpPr>
            <p:spPr>
              <a:xfrm>
                <a:off x="1558233" y="3226163"/>
                <a:ext cx="90312" cy="87053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43" extrusionOk="0">
                    <a:moveTo>
                      <a:pt x="1822" y="1"/>
                    </a:moveTo>
                    <a:cubicBezTo>
                      <a:pt x="1142" y="449"/>
                      <a:pt x="639" y="1143"/>
                      <a:pt x="0" y="1646"/>
                    </a:cubicBezTo>
                    <a:cubicBezTo>
                      <a:pt x="163" y="1945"/>
                      <a:pt x="313" y="2244"/>
                      <a:pt x="476" y="2543"/>
                    </a:cubicBezTo>
                    <a:cubicBezTo>
                      <a:pt x="802" y="2339"/>
                      <a:pt x="1142" y="2135"/>
                      <a:pt x="1496" y="1972"/>
                    </a:cubicBezTo>
                    <a:cubicBezTo>
                      <a:pt x="1863" y="1795"/>
                      <a:pt x="2243" y="1550"/>
                      <a:pt x="2637" y="1482"/>
                    </a:cubicBezTo>
                    <a:cubicBezTo>
                      <a:pt x="2379" y="979"/>
                      <a:pt x="2107" y="490"/>
                      <a:pt x="18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9"/>
              <p:cNvSpPr/>
              <p:nvPr/>
            </p:nvSpPr>
            <p:spPr>
              <a:xfrm>
                <a:off x="1539610" y="3167554"/>
                <a:ext cx="71688" cy="103314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3018" extrusionOk="0">
                    <a:moveTo>
                      <a:pt x="1360" y="0"/>
                    </a:moveTo>
                    <a:cubicBezTo>
                      <a:pt x="1129" y="422"/>
                      <a:pt x="843" y="829"/>
                      <a:pt x="612" y="1237"/>
                    </a:cubicBezTo>
                    <a:cubicBezTo>
                      <a:pt x="422" y="1563"/>
                      <a:pt x="232" y="1985"/>
                      <a:pt x="1" y="2325"/>
                    </a:cubicBezTo>
                    <a:cubicBezTo>
                      <a:pt x="123" y="2556"/>
                      <a:pt x="245" y="2787"/>
                      <a:pt x="368" y="3018"/>
                    </a:cubicBezTo>
                    <a:cubicBezTo>
                      <a:pt x="585" y="2705"/>
                      <a:pt x="871" y="2406"/>
                      <a:pt x="1129" y="2148"/>
                    </a:cubicBezTo>
                    <a:cubicBezTo>
                      <a:pt x="1401" y="1862"/>
                      <a:pt x="1740" y="1495"/>
                      <a:pt x="2094" y="1251"/>
                    </a:cubicBezTo>
                    <a:cubicBezTo>
                      <a:pt x="1849" y="829"/>
                      <a:pt x="1605" y="408"/>
                      <a:pt x="1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29"/>
              <p:cNvSpPr/>
              <p:nvPr/>
            </p:nvSpPr>
            <p:spPr>
              <a:xfrm>
                <a:off x="1246945" y="2490514"/>
                <a:ext cx="103801" cy="129399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3780" extrusionOk="0">
                    <a:moveTo>
                      <a:pt x="979" y="1"/>
                    </a:moveTo>
                    <a:cubicBezTo>
                      <a:pt x="653" y="150"/>
                      <a:pt x="326" y="327"/>
                      <a:pt x="0" y="476"/>
                    </a:cubicBezTo>
                    <a:cubicBezTo>
                      <a:pt x="27" y="531"/>
                      <a:pt x="68" y="599"/>
                      <a:pt x="95" y="639"/>
                    </a:cubicBezTo>
                    <a:cubicBezTo>
                      <a:pt x="571" y="1537"/>
                      <a:pt x="1047" y="2434"/>
                      <a:pt x="1536" y="3317"/>
                    </a:cubicBezTo>
                    <a:cubicBezTo>
                      <a:pt x="1604" y="3467"/>
                      <a:pt x="1699" y="3616"/>
                      <a:pt x="1794" y="3779"/>
                    </a:cubicBezTo>
                    <a:cubicBezTo>
                      <a:pt x="2134" y="3439"/>
                      <a:pt x="2610" y="3181"/>
                      <a:pt x="3031" y="2964"/>
                    </a:cubicBezTo>
                    <a:cubicBezTo>
                      <a:pt x="2501" y="1876"/>
                      <a:pt x="1808" y="898"/>
                      <a:pt x="9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9"/>
              <p:cNvSpPr/>
              <p:nvPr/>
            </p:nvSpPr>
            <p:spPr>
              <a:xfrm>
                <a:off x="944010" y="2582637"/>
                <a:ext cx="213626" cy="257805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7531" extrusionOk="0">
                    <a:moveTo>
                      <a:pt x="1" y="1"/>
                    </a:moveTo>
                    <a:cubicBezTo>
                      <a:pt x="177" y="653"/>
                      <a:pt x="327" y="1319"/>
                      <a:pt x="571" y="1972"/>
                    </a:cubicBezTo>
                    <a:cubicBezTo>
                      <a:pt x="884" y="2801"/>
                      <a:pt x="1292" y="3603"/>
                      <a:pt x="1768" y="4364"/>
                    </a:cubicBezTo>
                    <a:cubicBezTo>
                      <a:pt x="2257" y="5112"/>
                      <a:pt x="2814" y="5818"/>
                      <a:pt x="3453" y="6457"/>
                    </a:cubicBezTo>
                    <a:cubicBezTo>
                      <a:pt x="3847" y="6851"/>
                      <a:pt x="4296" y="7191"/>
                      <a:pt x="4731" y="7531"/>
                    </a:cubicBezTo>
                    <a:cubicBezTo>
                      <a:pt x="4717" y="6049"/>
                      <a:pt x="5016" y="4527"/>
                      <a:pt x="6239" y="3684"/>
                    </a:cubicBezTo>
                    <a:cubicBezTo>
                      <a:pt x="6212" y="3630"/>
                      <a:pt x="6185" y="3562"/>
                      <a:pt x="6144" y="3508"/>
                    </a:cubicBezTo>
                    <a:cubicBezTo>
                      <a:pt x="5900" y="3073"/>
                      <a:pt x="5641" y="2638"/>
                      <a:pt x="5383" y="2203"/>
                    </a:cubicBezTo>
                    <a:cubicBezTo>
                      <a:pt x="5030" y="1591"/>
                      <a:pt x="4649" y="980"/>
                      <a:pt x="4296" y="368"/>
                    </a:cubicBezTo>
                    <a:cubicBezTo>
                      <a:pt x="3766" y="558"/>
                      <a:pt x="3317" y="681"/>
                      <a:pt x="2746" y="694"/>
                    </a:cubicBezTo>
                    <a:cubicBezTo>
                      <a:pt x="2714" y="695"/>
                      <a:pt x="2682" y="695"/>
                      <a:pt x="2649" y="695"/>
                    </a:cubicBezTo>
                    <a:cubicBezTo>
                      <a:pt x="2176" y="695"/>
                      <a:pt x="1682" y="605"/>
                      <a:pt x="1224" y="490"/>
                    </a:cubicBezTo>
                    <a:cubicBezTo>
                      <a:pt x="803" y="368"/>
                      <a:pt x="381" y="205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9"/>
              <p:cNvSpPr/>
              <p:nvPr/>
            </p:nvSpPr>
            <p:spPr>
              <a:xfrm>
                <a:off x="901218" y="2554257"/>
                <a:ext cx="207567" cy="334588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9774" extrusionOk="0">
                    <a:moveTo>
                      <a:pt x="27" y="1"/>
                    </a:moveTo>
                    <a:cubicBezTo>
                      <a:pt x="0" y="1034"/>
                      <a:pt x="122" y="2067"/>
                      <a:pt x="299" y="3100"/>
                    </a:cubicBezTo>
                    <a:cubicBezTo>
                      <a:pt x="489" y="4174"/>
                      <a:pt x="707" y="5315"/>
                      <a:pt x="1291" y="6253"/>
                    </a:cubicBezTo>
                    <a:cubicBezTo>
                      <a:pt x="1849" y="7177"/>
                      <a:pt x="2719" y="7843"/>
                      <a:pt x="3602" y="8428"/>
                    </a:cubicBezTo>
                    <a:cubicBezTo>
                      <a:pt x="4363" y="8931"/>
                      <a:pt x="5179" y="9556"/>
                      <a:pt x="6062" y="9774"/>
                    </a:cubicBezTo>
                    <a:cubicBezTo>
                      <a:pt x="6035" y="9488"/>
                      <a:pt x="6008" y="9203"/>
                      <a:pt x="5994" y="8904"/>
                    </a:cubicBezTo>
                    <a:cubicBezTo>
                      <a:pt x="5369" y="8509"/>
                      <a:pt x="4812" y="7939"/>
                      <a:pt x="4322" y="7422"/>
                    </a:cubicBezTo>
                    <a:cubicBezTo>
                      <a:pt x="3724" y="6797"/>
                      <a:pt x="3181" y="6104"/>
                      <a:pt x="2705" y="5370"/>
                    </a:cubicBezTo>
                    <a:cubicBezTo>
                      <a:pt x="1821" y="4010"/>
                      <a:pt x="1006" y="2284"/>
                      <a:pt x="897" y="612"/>
                    </a:cubicBezTo>
                    <a:cubicBezTo>
                      <a:pt x="598" y="436"/>
                      <a:pt x="326" y="177"/>
                      <a:pt x="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9"/>
              <p:cNvSpPr/>
              <p:nvPr/>
            </p:nvSpPr>
            <p:spPr>
              <a:xfrm>
                <a:off x="1196690" y="2725494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29"/>
              <p:cNvSpPr/>
              <p:nvPr/>
            </p:nvSpPr>
            <p:spPr>
              <a:xfrm>
                <a:off x="1178991" y="3329001"/>
                <a:ext cx="93119" cy="98521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2878" extrusionOk="0">
                    <a:moveTo>
                      <a:pt x="721" y="1"/>
                    </a:moveTo>
                    <a:cubicBezTo>
                      <a:pt x="640" y="164"/>
                      <a:pt x="572" y="313"/>
                      <a:pt x="504" y="463"/>
                    </a:cubicBezTo>
                    <a:cubicBezTo>
                      <a:pt x="354" y="789"/>
                      <a:pt x="28" y="1265"/>
                      <a:pt x="14" y="1618"/>
                    </a:cubicBezTo>
                    <a:cubicBezTo>
                      <a:pt x="1" y="2108"/>
                      <a:pt x="694" y="2420"/>
                      <a:pt x="1047" y="2597"/>
                    </a:cubicBezTo>
                    <a:cubicBezTo>
                      <a:pt x="1234" y="2690"/>
                      <a:pt x="1546" y="2878"/>
                      <a:pt x="1799" y="2878"/>
                    </a:cubicBezTo>
                    <a:cubicBezTo>
                      <a:pt x="1878" y="2878"/>
                      <a:pt x="1951" y="2860"/>
                      <a:pt x="2012" y="2814"/>
                    </a:cubicBezTo>
                    <a:cubicBezTo>
                      <a:pt x="2243" y="2638"/>
                      <a:pt x="2366" y="2121"/>
                      <a:pt x="2474" y="1876"/>
                    </a:cubicBezTo>
                    <a:cubicBezTo>
                      <a:pt x="2556" y="1713"/>
                      <a:pt x="2638" y="1564"/>
                      <a:pt x="2719" y="1401"/>
                    </a:cubicBezTo>
                    <a:cubicBezTo>
                      <a:pt x="2325" y="1170"/>
                      <a:pt x="1958" y="925"/>
                      <a:pt x="1591" y="653"/>
                    </a:cubicBezTo>
                    <a:cubicBezTo>
                      <a:pt x="1319" y="463"/>
                      <a:pt x="979" y="259"/>
                      <a:pt x="72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9"/>
              <p:cNvSpPr/>
              <p:nvPr/>
            </p:nvSpPr>
            <p:spPr>
              <a:xfrm>
                <a:off x="1211102" y="3287133"/>
                <a:ext cx="88908" cy="79591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2325" extrusionOk="0">
                    <a:moveTo>
                      <a:pt x="395" y="0"/>
                    </a:moveTo>
                    <a:cubicBezTo>
                      <a:pt x="259" y="259"/>
                      <a:pt x="123" y="517"/>
                      <a:pt x="1" y="789"/>
                    </a:cubicBezTo>
                    <a:cubicBezTo>
                      <a:pt x="300" y="979"/>
                      <a:pt x="571" y="1265"/>
                      <a:pt x="843" y="1482"/>
                    </a:cubicBezTo>
                    <a:cubicBezTo>
                      <a:pt x="1197" y="1767"/>
                      <a:pt x="1550" y="2053"/>
                      <a:pt x="1917" y="2325"/>
                    </a:cubicBezTo>
                    <a:cubicBezTo>
                      <a:pt x="2135" y="1890"/>
                      <a:pt x="2366" y="1455"/>
                      <a:pt x="2597" y="1020"/>
                    </a:cubicBezTo>
                    <a:cubicBezTo>
                      <a:pt x="2257" y="857"/>
                      <a:pt x="1917" y="707"/>
                      <a:pt x="1591" y="558"/>
                    </a:cubicBezTo>
                    <a:cubicBezTo>
                      <a:pt x="1197" y="367"/>
                      <a:pt x="748" y="245"/>
                      <a:pt x="3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29"/>
              <p:cNvSpPr/>
              <p:nvPr/>
            </p:nvSpPr>
            <p:spPr>
              <a:xfrm>
                <a:off x="1230170" y="3226163"/>
                <a:ext cx="90312" cy="87053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43" extrusionOk="0">
                    <a:moveTo>
                      <a:pt x="816" y="1"/>
                    </a:moveTo>
                    <a:cubicBezTo>
                      <a:pt x="545" y="490"/>
                      <a:pt x="259" y="979"/>
                      <a:pt x="1" y="1482"/>
                    </a:cubicBezTo>
                    <a:cubicBezTo>
                      <a:pt x="395" y="1550"/>
                      <a:pt x="789" y="1795"/>
                      <a:pt x="1143" y="1972"/>
                    </a:cubicBezTo>
                    <a:cubicBezTo>
                      <a:pt x="1496" y="2135"/>
                      <a:pt x="1836" y="2339"/>
                      <a:pt x="2162" y="2543"/>
                    </a:cubicBezTo>
                    <a:cubicBezTo>
                      <a:pt x="2325" y="2244"/>
                      <a:pt x="2475" y="1945"/>
                      <a:pt x="2638" y="1646"/>
                    </a:cubicBezTo>
                    <a:cubicBezTo>
                      <a:pt x="1999" y="1143"/>
                      <a:pt x="1496" y="449"/>
                      <a:pt x="8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9"/>
              <p:cNvSpPr/>
              <p:nvPr/>
            </p:nvSpPr>
            <p:spPr>
              <a:xfrm>
                <a:off x="1267417" y="3167554"/>
                <a:ext cx="71688" cy="103314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3018" extrusionOk="0">
                    <a:moveTo>
                      <a:pt x="748" y="0"/>
                    </a:moveTo>
                    <a:cubicBezTo>
                      <a:pt x="490" y="408"/>
                      <a:pt x="245" y="829"/>
                      <a:pt x="0" y="1251"/>
                    </a:cubicBezTo>
                    <a:cubicBezTo>
                      <a:pt x="367" y="1495"/>
                      <a:pt x="693" y="1862"/>
                      <a:pt x="965" y="2148"/>
                    </a:cubicBezTo>
                    <a:cubicBezTo>
                      <a:pt x="1224" y="2406"/>
                      <a:pt x="1509" y="2705"/>
                      <a:pt x="1726" y="3018"/>
                    </a:cubicBezTo>
                    <a:cubicBezTo>
                      <a:pt x="1849" y="2787"/>
                      <a:pt x="1971" y="2556"/>
                      <a:pt x="2093" y="2325"/>
                    </a:cubicBezTo>
                    <a:cubicBezTo>
                      <a:pt x="1862" y="1985"/>
                      <a:pt x="1686" y="1563"/>
                      <a:pt x="1482" y="1237"/>
                    </a:cubicBezTo>
                    <a:cubicBezTo>
                      <a:pt x="1251" y="829"/>
                      <a:pt x="965" y="422"/>
                      <a:pt x="7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9"/>
              <p:cNvSpPr/>
              <p:nvPr/>
            </p:nvSpPr>
            <p:spPr>
              <a:xfrm>
                <a:off x="1527970" y="2490514"/>
                <a:ext cx="103801" cy="129399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3780" extrusionOk="0">
                    <a:moveTo>
                      <a:pt x="2053" y="1"/>
                    </a:moveTo>
                    <a:cubicBezTo>
                      <a:pt x="1224" y="898"/>
                      <a:pt x="531" y="1876"/>
                      <a:pt x="1" y="2964"/>
                    </a:cubicBezTo>
                    <a:cubicBezTo>
                      <a:pt x="422" y="3181"/>
                      <a:pt x="912" y="3439"/>
                      <a:pt x="1238" y="3779"/>
                    </a:cubicBezTo>
                    <a:cubicBezTo>
                      <a:pt x="1333" y="3616"/>
                      <a:pt x="1428" y="3467"/>
                      <a:pt x="1496" y="3317"/>
                    </a:cubicBezTo>
                    <a:cubicBezTo>
                      <a:pt x="1985" y="2434"/>
                      <a:pt x="2461" y="1537"/>
                      <a:pt x="2937" y="639"/>
                    </a:cubicBezTo>
                    <a:cubicBezTo>
                      <a:pt x="2978" y="599"/>
                      <a:pt x="3005" y="531"/>
                      <a:pt x="3032" y="476"/>
                    </a:cubicBezTo>
                    <a:cubicBezTo>
                      <a:pt x="2706" y="327"/>
                      <a:pt x="2393" y="150"/>
                      <a:pt x="20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9"/>
              <p:cNvSpPr/>
              <p:nvPr/>
            </p:nvSpPr>
            <p:spPr>
              <a:xfrm>
                <a:off x="1721083" y="2582637"/>
                <a:ext cx="213626" cy="257805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7531" extrusionOk="0">
                    <a:moveTo>
                      <a:pt x="6240" y="1"/>
                    </a:moveTo>
                    <a:lnTo>
                      <a:pt x="6240" y="1"/>
                    </a:lnTo>
                    <a:cubicBezTo>
                      <a:pt x="5859" y="205"/>
                      <a:pt x="5438" y="368"/>
                      <a:pt x="5016" y="490"/>
                    </a:cubicBezTo>
                    <a:cubicBezTo>
                      <a:pt x="4558" y="605"/>
                      <a:pt x="4076" y="695"/>
                      <a:pt x="3593" y="695"/>
                    </a:cubicBezTo>
                    <a:cubicBezTo>
                      <a:pt x="3560" y="695"/>
                      <a:pt x="3527" y="695"/>
                      <a:pt x="3494" y="694"/>
                    </a:cubicBezTo>
                    <a:cubicBezTo>
                      <a:pt x="2923" y="681"/>
                      <a:pt x="2474" y="558"/>
                      <a:pt x="1958" y="368"/>
                    </a:cubicBezTo>
                    <a:cubicBezTo>
                      <a:pt x="1591" y="980"/>
                      <a:pt x="1224" y="1591"/>
                      <a:pt x="857" y="2203"/>
                    </a:cubicBezTo>
                    <a:cubicBezTo>
                      <a:pt x="599" y="2638"/>
                      <a:pt x="340" y="3073"/>
                      <a:pt x="96" y="3508"/>
                    </a:cubicBezTo>
                    <a:cubicBezTo>
                      <a:pt x="55" y="3562"/>
                      <a:pt x="28" y="3630"/>
                      <a:pt x="1" y="3684"/>
                    </a:cubicBezTo>
                    <a:cubicBezTo>
                      <a:pt x="1238" y="4527"/>
                      <a:pt x="1523" y="6049"/>
                      <a:pt x="1509" y="7531"/>
                    </a:cubicBezTo>
                    <a:cubicBezTo>
                      <a:pt x="1944" y="7191"/>
                      <a:pt x="2393" y="6851"/>
                      <a:pt x="2801" y="6457"/>
                    </a:cubicBezTo>
                    <a:cubicBezTo>
                      <a:pt x="3426" y="5818"/>
                      <a:pt x="3997" y="5112"/>
                      <a:pt x="4473" y="4364"/>
                    </a:cubicBezTo>
                    <a:cubicBezTo>
                      <a:pt x="4962" y="3603"/>
                      <a:pt x="5356" y="2801"/>
                      <a:pt x="5669" y="1972"/>
                    </a:cubicBezTo>
                    <a:cubicBezTo>
                      <a:pt x="5913" y="1319"/>
                      <a:pt x="6076" y="653"/>
                      <a:pt x="62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9"/>
              <p:cNvSpPr/>
              <p:nvPr/>
            </p:nvSpPr>
            <p:spPr>
              <a:xfrm>
                <a:off x="1769934" y="2554257"/>
                <a:ext cx="207567" cy="334588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9774" extrusionOk="0">
                    <a:moveTo>
                      <a:pt x="6036" y="1"/>
                    </a:moveTo>
                    <a:lnTo>
                      <a:pt x="6036" y="1"/>
                    </a:lnTo>
                    <a:cubicBezTo>
                      <a:pt x="5737" y="177"/>
                      <a:pt x="5465" y="436"/>
                      <a:pt x="5180" y="612"/>
                    </a:cubicBezTo>
                    <a:cubicBezTo>
                      <a:pt x="5057" y="2284"/>
                      <a:pt x="4242" y="4010"/>
                      <a:pt x="3358" y="5370"/>
                    </a:cubicBezTo>
                    <a:cubicBezTo>
                      <a:pt x="2896" y="6104"/>
                      <a:pt x="2352" y="6797"/>
                      <a:pt x="1741" y="7422"/>
                    </a:cubicBezTo>
                    <a:cubicBezTo>
                      <a:pt x="1251" y="7939"/>
                      <a:pt x="694" y="8509"/>
                      <a:pt x="69" y="8904"/>
                    </a:cubicBezTo>
                    <a:cubicBezTo>
                      <a:pt x="55" y="9203"/>
                      <a:pt x="28" y="9488"/>
                      <a:pt x="1" y="9774"/>
                    </a:cubicBezTo>
                    <a:cubicBezTo>
                      <a:pt x="898" y="9556"/>
                      <a:pt x="1713" y="8931"/>
                      <a:pt x="2461" y="8428"/>
                    </a:cubicBezTo>
                    <a:cubicBezTo>
                      <a:pt x="3345" y="7843"/>
                      <a:pt x="4214" y="7177"/>
                      <a:pt x="4772" y="6253"/>
                    </a:cubicBezTo>
                    <a:cubicBezTo>
                      <a:pt x="5356" y="5315"/>
                      <a:pt x="5574" y="4174"/>
                      <a:pt x="5764" y="3100"/>
                    </a:cubicBezTo>
                    <a:cubicBezTo>
                      <a:pt x="5954" y="2067"/>
                      <a:pt x="6063" y="1034"/>
                      <a:pt x="60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9"/>
              <p:cNvSpPr/>
              <p:nvPr/>
            </p:nvSpPr>
            <p:spPr>
              <a:xfrm>
                <a:off x="1681988" y="2725494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5" name="Google Shape;1225;p29"/>
            <p:cNvGrpSpPr/>
            <p:nvPr/>
          </p:nvGrpSpPr>
          <p:grpSpPr>
            <a:xfrm>
              <a:off x="7207437" y="3494599"/>
              <a:ext cx="1126527" cy="1022456"/>
              <a:chOff x="876125" y="2431324"/>
              <a:chExt cx="1126527" cy="1022456"/>
            </a:xfrm>
          </p:grpSpPr>
          <p:sp>
            <p:nvSpPr>
              <p:cNvPr id="1226" name="Google Shape;1226;p29"/>
              <p:cNvSpPr/>
              <p:nvPr/>
            </p:nvSpPr>
            <p:spPr>
              <a:xfrm>
                <a:off x="1232498" y="2701770"/>
                <a:ext cx="346253" cy="527660"/>
              </a:xfrm>
              <a:custGeom>
                <a:avLst/>
                <a:gdLst/>
                <a:ahLst/>
                <a:cxnLst/>
                <a:rect l="l" t="t" r="r" b="b"/>
                <a:pathLst>
                  <a:path w="10114" h="15414" extrusionOk="0">
                    <a:moveTo>
                      <a:pt x="1795" y="1"/>
                    </a:moveTo>
                    <a:cubicBezTo>
                      <a:pt x="1754" y="28"/>
                      <a:pt x="1713" y="55"/>
                      <a:pt x="1659" y="82"/>
                    </a:cubicBezTo>
                    <a:cubicBezTo>
                      <a:pt x="1251" y="327"/>
                      <a:pt x="830" y="558"/>
                      <a:pt x="409" y="802"/>
                    </a:cubicBezTo>
                    <a:cubicBezTo>
                      <a:pt x="286" y="870"/>
                      <a:pt x="150" y="966"/>
                      <a:pt x="1" y="1074"/>
                    </a:cubicBezTo>
                    <a:cubicBezTo>
                      <a:pt x="1972" y="3793"/>
                      <a:pt x="3698" y="6729"/>
                      <a:pt x="5397" y="9624"/>
                    </a:cubicBezTo>
                    <a:cubicBezTo>
                      <a:pt x="6525" y="11540"/>
                      <a:pt x="7626" y="13457"/>
                      <a:pt x="8686" y="15414"/>
                    </a:cubicBezTo>
                    <a:cubicBezTo>
                      <a:pt x="8863" y="15142"/>
                      <a:pt x="9067" y="14884"/>
                      <a:pt x="9230" y="14639"/>
                    </a:cubicBezTo>
                    <a:cubicBezTo>
                      <a:pt x="9515" y="14177"/>
                      <a:pt x="9774" y="13674"/>
                      <a:pt x="10113" y="13239"/>
                    </a:cubicBezTo>
                    <a:cubicBezTo>
                      <a:pt x="9121" y="11622"/>
                      <a:pt x="8102" y="10018"/>
                      <a:pt x="7096" y="8414"/>
                    </a:cubicBezTo>
                    <a:cubicBezTo>
                      <a:pt x="5356" y="5600"/>
                      <a:pt x="3589" y="2787"/>
                      <a:pt x="17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9"/>
              <p:cNvSpPr/>
              <p:nvPr/>
            </p:nvSpPr>
            <p:spPr>
              <a:xfrm>
                <a:off x="1229760" y="2727514"/>
                <a:ext cx="323760" cy="507873"/>
              </a:xfrm>
              <a:custGeom>
                <a:avLst/>
                <a:gdLst/>
                <a:ahLst/>
                <a:cxnLst/>
                <a:rect l="l" t="t" r="r" b="b"/>
                <a:pathLst>
                  <a:path w="9457" h="14836" extrusionOk="0">
                    <a:moveTo>
                      <a:pt x="350" y="1"/>
                    </a:moveTo>
                    <a:cubicBezTo>
                      <a:pt x="174" y="1"/>
                      <a:pt x="0" y="208"/>
                      <a:pt x="54" y="390"/>
                    </a:cubicBezTo>
                    <a:cubicBezTo>
                      <a:pt x="257" y="1043"/>
                      <a:pt x="679" y="1614"/>
                      <a:pt x="1046" y="2171"/>
                    </a:cubicBezTo>
                    <a:cubicBezTo>
                      <a:pt x="1440" y="2782"/>
                      <a:pt x="1834" y="3381"/>
                      <a:pt x="2228" y="3992"/>
                    </a:cubicBezTo>
                    <a:cubicBezTo>
                      <a:pt x="3003" y="5175"/>
                      <a:pt x="3764" y="6371"/>
                      <a:pt x="4498" y="7580"/>
                    </a:cubicBezTo>
                    <a:cubicBezTo>
                      <a:pt x="5232" y="8790"/>
                      <a:pt x="5939" y="10000"/>
                      <a:pt x="6646" y="11237"/>
                    </a:cubicBezTo>
                    <a:cubicBezTo>
                      <a:pt x="6999" y="11862"/>
                      <a:pt x="7353" y="12501"/>
                      <a:pt x="7706" y="13126"/>
                    </a:cubicBezTo>
                    <a:cubicBezTo>
                      <a:pt x="8032" y="13711"/>
                      <a:pt x="8277" y="14363"/>
                      <a:pt x="8821" y="14771"/>
                    </a:cubicBezTo>
                    <a:cubicBezTo>
                      <a:pt x="8879" y="14816"/>
                      <a:pt x="8945" y="14836"/>
                      <a:pt x="9013" y="14836"/>
                    </a:cubicBezTo>
                    <a:cubicBezTo>
                      <a:pt x="9230" y="14836"/>
                      <a:pt x="9456" y="14632"/>
                      <a:pt x="9446" y="14404"/>
                    </a:cubicBezTo>
                    <a:cubicBezTo>
                      <a:pt x="9405" y="13738"/>
                      <a:pt x="8970" y="13153"/>
                      <a:pt x="8644" y="12569"/>
                    </a:cubicBezTo>
                    <a:cubicBezTo>
                      <a:pt x="8304" y="11944"/>
                      <a:pt x="7937" y="11318"/>
                      <a:pt x="7584" y="10693"/>
                    </a:cubicBezTo>
                    <a:cubicBezTo>
                      <a:pt x="6850" y="9443"/>
                      <a:pt x="6102" y="8192"/>
                      <a:pt x="5341" y="6969"/>
                    </a:cubicBezTo>
                    <a:cubicBezTo>
                      <a:pt x="4580" y="5746"/>
                      <a:pt x="3791" y="4522"/>
                      <a:pt x="2990" y="3326"/>
                    </a:cubicBezTo>
                    <a:cubicBezTo>
                      <a:pt x="2609" y="2742"/>
                      <a:pt x="2215" y="2171"/>
                      <a:pt x="1821" y="1614"/>
                    </a:cubicBezTo>
                    <a:cubicBezTo>
                      <a:pt x="1426" y="1056"/>
                      <a:pt x="1032" y="472"/>
                      <a:pt x="489" y="50"/>
                    </a:cubicBezTo>
                    <a:cubicBezTo>
                      <a:pt x="445" y="16"/>
                      <a:pt x="398" y="1"/>
                      <a:pt x="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9"/>
              <p:cNvSpPr/>
              <p:nvPr/>
            </p:nvSpPr>
            <p:spPr>
              <a:xfrm>
                <a:off x="1727142" y="2457033"/>
                <a:ext cx="63301" cy="61447"/>
              </a:xfrm>
              <a:custGeom>
                <a:avLst/>
                <a:gdLst/>
                <a:ahLst/>
                <a:cxnLst/>
                <a:rect l="l" t="t" r="r" b="b"/>
                <a:pathLst>
                  <a:path w="1849" h="1795" extrusionOk="0">
                    <a:moveTo>
                      <a:pt x="680" y="0"/>
                    </a:moveTo>
                    <a:cubicBezTo>
                      <a:pt x="449" y="326"/>
                      <a:pt x="231" y="666"/>
                      <a:pt x="0" y="992"/>
                    </a:cubicBezTo>
                    <a:cubicBezTo>
                      <a:pt x="55" y="1019"/>
                      <a:pt x="96" y="1060"/>
                      <a:pt x="150" y="1087"/>
                    </a:cubicBezTo>
                    <a:cubicBezTo>
                      <a:pt x="544" y="1318"/>
                      <a:pt x="925" y="1563"/>
                      <a:pt x="1305" y="1794"/>
                    </a:cubicBezTo>
                    <a:cubicBezTo>
                      <a:pt x="1428" y="1468"/>
                      <a:pt x="1672" y="1087"/>
                      <a:pt x="1849" y="843"/>
                    </a:cubicBezTo>
                    <a:cubicBezTo>
                      <a:pt x="1468" y="530"/>
                      <a:pt x="1088" y="258"/>
                      <a:pt x="6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9"/>
              <p:cNvSpPr/>
              <p:nvPr/>
            </p:nvSpPr>
            <p:spPr>
              <a:xfrm>
                <a:off x="1088271" y="2457033"/>
                <a:ext cx="63301" cy="61447"/>
              </a:xfrm>
              <a:custGeom>
                <a:avLst/>
                <a:gdLst/>
                <a:ahLst/>
                <a:cxnLst/>
                <a:rect l="l" t="t" r="r" b="b"/>
                <a:pathLst>
                  <a:path w="1849" h="1795" extrusionOk="0">
                    <a:moveTo>
                      <a:pt x="1169" y="0"/>
                    </a:moveTo>
                    <a:cubicBezTo>
                      <a:pt x="761" y="258"/>
                      <a:pt x="381" y="530"/>
                      <a:pt x="0" y="843"/>
                    </a:cubicBezTo>
                    <a:cubicBezTo>
                      <a:pt x="177" y="1087"/>
                      <a:pt x="435" y="1468"/>
                      <a:pt x="544" y="1794"/>
                    </a:cubicBezTo>
                    <a:cubicBezTo>
                      <a:pt x="924" y="1563"/>
                      <a:pt x="1319" y="1318"/>
                      <a:pt x="1699" y="1087"/>
                    </a:cubicBezTo>
                    <a:cubicBezTo>
                      <a:pt x="1754" y="1060"/>
                      <a:pt x="1794" y="1019"/>
                      <a:pt x="1849" y="992"/>
                    </a:cubicBezTo>
                    <a:cubicBezTo>
                      <a:pt x="1618" y="666"/>
                      <a:pt x="1400" y="326"/>
                      <a:pt x="1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9"/>
              <p:cNvSpPr/>
              <p:nvPr/>
            </p:nvSpPr>
            <p:spPr>
              <a:xfrm>
                <a:off x="1086457" y="2472575"/>
                <a:ext cx="46046" cy="5247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533" extrusionOk="0">
                    <a:moveTo>
                      <a:pt x="336" y="0"/>
                    </a:moveTo>
                    <a:cubicBezTo>
                      <a:pt x="174" y="0"/>
                      <a:pt x="1" y="116"/>
                      <a:pt x="12" y="294"/>
                    </a:cubicBezTo>
                    <a:cubicBezTo>
                      <a:pt x="40" y="497"/>
                      <a:pt x="135" y="701"/>
                      <a:pt x="203" y="892"/>
                    </a:cubicBezTo>
                    <a:cubicBezTo>
                      <a:pt x="298" y="1150"/>
                      <a:pt x="393" y="1422"/>
                      <a:pt x="706" y="1517"/>
                    </a:cubicBezTo>
                    <a:cubicBezTo>
                      <a:pt x="738" y="1528"/>
                      <a:pt x="771" y="1532"/>
                      <a:pt x="804" y="1532"/>
                    </a:cubicBezTo>
                    <a:cubicBezTo>
                      <a:pt x="940" y="1532"/>
                      <a:pt x="1078" y="1450"/>
                      <a:pt x="1154" y="1340"/>
                    </a:cubicBezTo>
                    <a:cubicBezTo>
                      <a:pt x="1344" y="1041"/>
                      <a:pt x="1168" y="688"/>
                      <a:pt x="977" y="443"/>
                    </a:cubicBezTo>
                    <a:cubicBezTo>
                      <a:pt x="828" y="266"/>
                      <a:pt x="624" y="49"/>
                      <a:pt x="407" y="8"/>
                    </a:cubicBezTo>
                    <a:cubicBezTo>
                      <a:pt x="384" y="3"/>
                      <a:pt x="360" y="0"/>
                      <a:pt x="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29"/>
              <p:cNvSpPr/>
              <p:nvPr/>
            </p:nvSpPr>
            <p:spPr>
              <a:xfrm>
                <a:off x="1092927" y="2491438"/>
                <a:ext cx="206642" cy="234082"/>
              </a:xfrm>
              <a:custGeom>
                <a:avLst/>
                <a:gdLst/>
                <a:ahLst/>
                <a:cxnLst/>
                <a:rect l="l" t="t" r="r" b="b"/>
                <a:pathLst>
                  <a:path w="6036" h="6838" extrusionOk="0">
                    <a:moveTo>
                      <a:pt x="3156" y="0"/>
                    </a:moveTo>
                    <a:cubicBezTo>
                      <a:pt x="3059" y="0"/>
                      <a:pt x="2958" y="69"/>
                      <a:pt x="2814" y="137"/>
                    </a:cubicBezTo>
                    <a:cubicBezTo>
                      <a:pt x="2324" y="395"/>
                      <a:pt x="1821" y="640"/>
                      <a:pt x="1332" y="898"/>
                    </a:cubicBezTo>
                    <a:cubicBezTo>
                      <a:pt x="1169" y="1007"/>
                      <a:pt x="1006" y="1129"/>
                      <a:pt x="829" y="1251"/>
                    </a:cubicBezTo>
                    <a:cubicBezTo>
                      <a:pt x="653" y="1374"/>
                      <a:pt x="476" y="1510"/>
                      <a:pt x="286" y="1646"/>
                    </a:cubicBezTo>
                    <a:cubicBezTo>
                      <a:pt x="14" y="1822"/>
                      <a:pt x="0" y="1795"/>
                      <a:pt x="177" y="2080"/>
                    </a:cubicBezTo>
                    <a:cubicBezTo>
                      <a:pt x="421" y="2488"/>
                      <a:pt x="666" y="2896"/>
                      <a:pt x="911" y="3290"/>
                    </a:cubicBezTo>
                    <a:cubicBezTo>
                      <a:pt x="1387" y="4106"/>
                      <a:pt x="1862" y="4921"/>
                      <a:pt x="2365" y="5723"/>
                    </a:cubicBezTo>
                    <a:cubicBezTo>
                      <a:pt x="2488" y="5927"/>
                      <a:pt x="2610" y="6131"/>
                      <a:pt x="2746" y="6335"/>
                    </a:cubicBezTo>
                    <a:cubicBezTo>
                      <a:pt x="2787" y="6403"/>
                      <a:pt x="3018" y="6797"/>
                      <a:pt x="3031" y="6838"/>
                    </a:cubicBezTo>
                    <a:cubicBezTo>
                      <a:pt x="3058" y="6811"/>
                      <a:pt x="3453" y="6593"/>
                      <a:pt x="3534" y="6539"/>
                    </a:cubicBezTo>
                    <a:cubicBezTo>
                      <a:pt x="3752" y="6416"/>
                      <a:pt x="3955" y="6308"/>
                      <a:pt x="4159" y="6185"/>
                    </a:cubicBezTo>
                    <a:cubicBezTo>
                      <a:pt x="4608" y="5927"/>
                      <a:pt x="5070" y="5682"/>
                      <a:pt x="5505" y="5424"/>
                    </a:cubicBezTo>
                    <a:cubicBezTo>
                      <a:pt x="5641" y="5343"/>
                      <a:pt x="5845" y="5261"/>
                      <a:pt x="5913" y="5125"/>
                    </a:cubicBezTo>
                    <a:cubicBezTo>
                      <a:pt x="6035" y="4867"/>
                      <a:pt x="5777" y="4527"/>
                      <a:pt x="5668" y="4323"/>
                    </a:cubicBezTo>
                    <a:cubicBezTo>
                      <a:pt x="5220" y="3494"/>
                      <a:pt x="4771" y="2665"/>
                      <a:pt x="4309" y="1836"/>
                    </a:cubicBezTo>
                    <a:cubicBezTo>
                      <a:pt x="4091" y="1414"/>
                      <a:pt x="3860" y="1007"/>
                      <a:pt x="3643" y="585"/>
                    </a:cubicBezTo>
                    <a:cubicBezTo>
                      <a:pt x="3561" y="449"/>
                      <a:pt x="3493" y="286"/>
                      <a:pt x="3398" y="164"/>
                    </a:cubicBezTo>
                    <a:cubicBezTo>
                      <a:pt x="3308" y="44"/>
                      <a:pt x="3234" y="0"/>
                      <a:pt x="3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29"/>
              <p:cNvSpPr/>
              <p:nvPr/>
            </p:nvSpPr>
            <p:spPr>
              <a:xfrm>
                <a:off x="1078960" y="2534641"/>
                <a:ext cx="147656" cy="191668"/>
              </a:xfrm>
              <a:custGeom>
                <a:avLst/>
                <a:gdLst/>
                <a:ahLst/>
                <a:cxnLst/>
                <a:rect l="l" t="t" r="r" b="b"/>
                <a:pathLst>
                  <a:path w="4313" h="5599" extrusionOk="0">
                    <a:moveTo>
                      <a:pt x="807" y="0"/>
                    </a:moveTo>
                    <a:cubicBezTo>
                      <a:pt x="700" y="0"/>
                      <a:pt x="589" y="39"/>
                      <a:pt x="517" y="112"/>
                    </a:cubicBezTo>
                    <a:cubicBezTo>
                      <a:pt x="0" y="683"/>
                      <a:pt x="653" y="1376"/>
                      <a:pt x="965" y="1865"/>
                    </a:cubicBezTo>
                    <a:cubicBezTo>
                      <a:pt x="1346" y="2450"/>
                      <a:pt x="1740" y="3034"/>
                      <a:pt x="2134" y="3605"/>
                    </a:cubicBezTo>
                    <a:cubicBezTo>
                      <a:pt x="2216" y="3782"/>
                      <a:pt x="2311" y="3958"/>
                      <a:pt x="2393" y="4135"/>
                    </a:cubicBezTo>
                    <a:cubicBezTo>
                      <a:pt x="2569" y="4488"/>
                      <a:pt x="2719" y="5032"/>
                      <a:pt x="3031" y="5290"/>
                    </a:cubicBezTo>
                    <a:cubicBezTo>
                      <a:pt x="3127" y="5385"/>
                      <a:pt x="3249" y="5426"/>
                      <a:pt x="3344" y="5440"/>
                    </a:cubicBezTo>
                    <a:cubicBezTo>
                      <a:pt x="3437" y="5551"/>
                      <a:pt x="3557" y="5599"/>
                      <a:pt x="3677" y="5599"/>
                    </a:cubicBezTo>
                    <a:cubicBezTo>
                      <a:pt x="3996" y="5599"/>
                      <a:pt x="4313" y="5262"/>
                      <a:pt x="4105" y="4896"/>
                    </a:cubicBezTo>
                    <a:cubicBezTo>
                      <a:pt x="4051" y="4801"/>
                      <a:pt x="3996" y="4706"/>
                      <a:pt x="3942" y="4611"/>
                    </a:cubicBezTo>
                    <a:cubicBezTo>
                      <a:pt x="3929" y="4556"/>
                      <a:pt x="3915" y="4502"/>
                      <a:pt x="3874" y="4434"/>
                    </a:cubicBezTo>
                    <a:cubicBezTo>
                      <a:pt x="3521" y="3809"/>
                      <a:pt x="3140" y="3197"/>
                      <a:pt x="2760" y="2585"/>
                    </a:cubicBezTo>
                    <a:cubicBezTo>
                      <a:pt x="2692" y="2463"/>
                      <a:pt x="2624" y="2354"/>
                      <a:pt x="2556" y="2232"/>
                    </a:cubicBezTo>
                    <a:cubicBezTo>
                      <a:pt x="2365" y="1906"/>
                      <a:pt x="2175" y="1512"/>
                      <a:pt x="1958" y="1145"/>
                    </a:cubicBezTo>
                    <a:cubicBezTo>
                      <a:pt x="1767" y="805"/>
                      <a:pt x="1591" y="479"/>
                      <a:pt x="1400" y="139"/>
                    </a:cubicBezTo>
                    <a:cubicBezTo>
                      <a:pt x="1362" y="62"/>
                      <a:pt x="1289" y="29"/>
                      <a:pt x="1213" y="29"/>
                    </a:cubicBezTo>
                    <a:cubicBezTo>
                      <a:pt x="1155" y="29"/>
                      <a:pt x="1094" y="49"/>
                      <a:pt x="1047" y="84"/>
                    </a:cubicBezTo>
                    <a:cubicBezTo>
                      <a:pt x="1033" y="71"/>
                      <a:pt x="1020" y="57"/>
                      <a:pt x="1006" y="57"/>
                    </a:cubicBezTo>
                    <a:cubicBezTo>
                      <a:pt x="951" y="19"/>
                      <a:pt x="880" y="0"/>
                      <a:pt x="8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9"/>
              <p:cNvSpPr/>
              <p:nvPr/>
            </p:nvSpPr>
            <p:spPr>
              <a:xfrm>
                <a:off x="1579184" y="2491438"/>
                <a:ext cx="206608" cy="234082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6838" extrusionOk="0">
                    <a:moveTo>
                      <a:pt x="2879" y="0"/>
                    </a:moveTo>
                    <a:cubicBezTo>
                      <a:pt x="2802" y="0"/>
                      <a:pt x="2727" y="44"/>
                      <a:pt x="2637" y="164"/>
                    </a:cubicBezTo>
                    <a:cubicBezTo>
                      <a:pt x="2542" y="286"/>
                      <a:pt x="2474" y="449"/>
                      <a:pt x="2406" y="585"/>
                    </a:cubicBezTo>
                    <a:cubicBezTo>
                      <a:pt x="2175" y="1007"/>
                      <a:pt x="1944" y="1414"/>
                      <a:pt x="1726" y="1836"/>
                    </a:cubicBezTo>
                    <a:cubicBezTo>
                      <a:pt x="1278" y="2665"/>
                      <a:pt x="816" y="3494"/>
                      <a:pt x="367" y="4323"/>
                    </a:cubicBezTo>
                    <a:cubicBezTo>
                      <a:pt x="258" y="4527"/>
                      <a:pt x="0" y="4867"/>
                      <a:pt x="122" y="5125"/>
                    </a:cubicBezTo>
                    <a:cubicBezTo>
                      <a:pt x="190" y="5261"/>
                      <a:pt x="394" y="5343"/>
                      <a:pt x="530" y="5424"/>
                    </a:cubicBezTo>
                    <a:cubicBezTo>
                      <a:pt x="965" y="5682"/>
                      <a:pt x="1427" y="5927"/>
                      <a:pt x="1876" y="6185"/>
                    </a:cubicBezTo>
                    <a:cubicBezTo>
                      <a:pt x="2080" y="6308"/>
                      <a:pt x="2297" y="6416"/>
                      <a:pt x="2501" y="6539"/>
                    </a:cubicBezTo>
                    <a:cubicBezTo>
                      <a:pt x="2596" y="6593"/>
                      <a:pt x="2977" y="6811"/>
                      <a:pt x="3004" y="6838"/>
                    </a:cubicBezTo>
                    <a:cubicBezTo>
                      <a:pt x="3018" y="6797"/>
                      <a:pt x="3249" y="6403"/>
                      <a:pt x="3303" y="6335"/>
                    </a:cubicBezTo>
                    <a:cubicBezTo>
                      <a:pt x="3425" y="6131"/>
                      <a:pt x="3548" y="5927"/>
                      <a:pt x="3670" y="5723"/>
                    </a:cubicBezTo>
                    <a:cubicBezTo>
                      <a:pt x="4173" y="4921"/>
                      <a:pt x="4649" y="4106"/>
                      <a:pt x="5138" y="3290"/>
                    </a:cubicBezTo>
                    <a:cubicBezTo>
                      <a:pt x="5369" y="2896"/>
                      <a:pt x="5614" y="2488"/>
                      <a:pt x="5858" y="2080"/>
                    </a:cubicBezTo>
                    <a:cubicBezTo>
                      <a:pt x="6035" y="1795"/>
                      <a:pt x="6021" y="1822"/>
                      <a:pt x="5750" y="1646"/>
                    </a:cubicBezTo>
                    <a:cubicBezTo>
                      <a:pt x="5559" y="1510"/>
                      <a:pt x="5383" y="1374"/>
                      <a:pt x="5206" y="1251"/>
                    </a:cubicBezTo>
                    <a:cubicBezTo>
                      <a:pt x="5043" y="1129"/>
                      <a:pt x="4866" y="1007"/>
                      <a:pt x="4703" y="898"/>
                    </a:cubicBezTo>
                    <a:cubicBezTo>
                      <a:pt x="4214" y="640"/>
                      <a:pt x="3711" y="395"/>
                      <a:pt x="3221" y="137"/>
                    </a:cubicBezTo>
                    <a:cubicBezTo>
                      <a:pt x="3078" y="69"/>
                      <a:pt x="2976" y="0"/>
                      <a:pt x="28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9"/>
              <p:cNvSpPr/>
              <p:nvPr/>
            </p:nvSpPr>
            <p:spPr>
              <a:xfrm>
                <a:off x="1652102" y="2534641"/>
                <a:ext cx="148135" cy="191668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5599" extrusionOk="0">
                    <a:moveTo>
                      <a:pt x="3516" y="0"/>
                    </a:moveTo>
                    <a:cubicBezTo>
                      <a:pt x="3442" y="0"/>
                      <a:pt x="3368" y="19"/>
                      <a:pt x="3307" y="57"/>
                    </a:cubicBezTo>
                    <a:cubicBezTo>
                      <a:pt x="3293" y="57"/>
                      <a:pt x="3280" y="71"/>
                      <a:pt x="3266" y="84"/>
                    </a:cubicBezTo>
                    <a:cubicBezTo>
                      <a:pt x="3219" y="49"/>
                      <a:pt x="3158" y="29"/>
                      <a:pt x="3100" y="29"/>
                    </a:cubicBezTo>
                    <a:cubicBezTo>
                      <a:pt x="3024" y="29"/>
                      <a:pt x="2951" y="62"/>
                      <a:pt x="2913" y="139"/>
                    </a:cubicBezTo>
                    <a:cubicBezTo>
                      <a:pt x="2722" y="479"/>
                      <a:pt x="2546" y="805"/>
                      <a:pt x="2369" y="1145"/>
                    </a:cubicBezTo>
                    <a:cubicBezTo>
                      <a:pt x="2152" y="1512"/>
                      <a:pt x="1961" y="1906"/>
                      <a:pt x="1757" y="2232"/>
                    </a:cubicBezTo>
                    <a:cubicBezTo>
                      <a:pt x="1689" y="2354"/>
                      <a:pt x="1621" y="2463"/>
                      <a:pt x="1554" y="2585"/>
                    </a:cubicBezTo>
                    <a:cubicBezTo>
                      <a:pt x="1173" y="3197"/>
                      <a:pt x="792" y="3809"/>
                      <a:pt x="439" y="4434"/>
                    </a:cubicBezTo>
                    <a:cubicBezTo>
                      <a:pt x="398" y="4502"/>
                      <a:pt x="385" y="4556"/>
                      <a:pt x="371" y="4611"/>
                    </a:cubicBezTo>
                    <a:cubicBezTo>
                      <a:pt x="317" y="4706"/>
                      <a:pt x="262" y="4801"/>
                      <a:pt x="208" y="4896"/>
                    </a:cubicBezTo>
                    <a:cubicBezTo>
                      <a:pt x="0" y="5262"/>
                      <a:pt x="317" y="5599"/>
                      <a:pt x="636" y="5599"/>
                    </a:cubicBezTo>
                    <a:cubicBezTo>
                      <a:pt x="756" y="5599"/>
                      <a:pt x="876" y="5551"/>
                      <a:pt x="969" y="5440"/>
                    </a:cubicBezTo>
                    <a:cubicBezTo>
                      <a:pt x="1078" y="5426"/>
                      <a:pt x="1187" y="5385"/>
                      <a:pt x="1295" y="5290"/>
                    </a:cubicBezTo>
                    <a:cubicBezTo>
                      <a:pt x="1594" y="5032"/>
                      <a:pt x="1744" y="4488"/>
                      <a:pt x="1921" y="4135"/>
                    </a:cubicBezTo>
                    <a:cubicBezTo>
                      <a:pt x="2002" y="3958"/>
                      <a:pt x="2097" y="3782"/>
                      <a:pt x="2179" y="3605"/>
                    </a:cubicBezTo>
                    <a:cubicBezTo>
                      <a:pt x="2573" y="3034"/>
                      <a:pt x="2967" y="2450"/>
                      <a:pt x="3348" y="1865"/>
                    </a:cubicBezTo>
                    <a:cubicBezTo>
                      <a:pt x="3674" y="1376"/>
                      <a:pt x="4326" y="683"/>
                      <a:pt x="3796" y="112"/>
                    </a:cubicBezTo>
                    <a:cubicBezTo>
                      <a:pt x="3732" y="39"/>
                      <a:pt x="3624" y="0"/>
                      <a:pt x="35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9"/>
              <p:cNvSpPr/>
              <p:nvPr/>
            </p:nvSpPr>
            <p:spPr>
              <a:xfrm>
                <a:off x="1250129" y="2714505"/>
                <a:ext cx="178330" cy="321751"/>
              </a:xfrm>
              <a:custGeom>
                <a:avLst/>
                <a:gdLst/>
                <a:ahLst/>
                <a:cxnLst/>
                <a:rect l="l" t="t" r="r" b="b"/>
                <a:pathLst>
                  <a:path w="5209" h="9399" extrusionOk="0">
                    <a:moveTo>
                      <a:pt x="80" y="0"/>
                    </a:moveTo>
                    <a:cubicBezTo>
                      <a:pt x="40" y="0"/>
                      <a:pt x="1" y="39"/>
                      <a:pt x="29" y="77"/>
                    </a:cubicBezTo>
                    <a:cubicBezTo>
                      <a:pt x="519" y="757"/>
                      <a:pt x="1470" y="1001"/>
                      <a:pt x="1783" y="1817"/>
                    </a:cubicBezTo>
                    <a:cubicBezTo>
                      <a:pt x="1973" y="2333"/>
                      <a:pt x="1878" y="2891"/>
                      <a:pt x="1837" y="3421"/>
                    </a:cubicBezTo>
                    <a:cubicBezTo>
                      <a:pt x="1796" y="3774"/>
                      <a:pt x="1715" y="4223"/>
                      <a:pt x="1919" y="4549"/>
                    </a:cubicBezTo>
                    <a:cubicBezTo>
                      <a:pt x="2109" y="4875"/>
                      <a:pt x="2544" y="4997"/>
                      <a:pt x="2870" y="5147"/>
                    </a:cubicBezTo>
                    <a:cubicBezTo>
                      <a:pt x="3360" y="5378"/>
                      <a:pt x="3985" y="5568"/>
                      <a:pt x="4365" y="5976"/>
                    </a:cubicBezTo>
                    <a:cubicBezTo>
                      <a:pt x="5208" y="6900"/>
                      <a:pt x="4501" y="8246"/>
                      <a:pt x="4406" y="9293"/>
                    </a:cubicBezTo>
                    <a:cubicBezTo>
                      <a:pt x="4406" y="9360"/>
                      <a:pt x="4469" y="9399"/>
                      <a:pt x="4529" y="9399"/>
                    </a:cubicBezTo>
                    <a:cubicBezTo>
                      <a:pt x="4578" y="9399"/>
                      <a:pt x="4625" y="9374"/>
                      <a:pt x="4637" y="9320"/>
                    </a:cubicBezTo>
                    <a:cubicBezTo>
                      <a:pt x="4828" y="8409"/>
                      <a:pt x="5208" y="7349"/>
                      <a:pt x="4868" y="6411"/>
                    </a:cubicBezTo>
                    <a:cubicBezTo>
                      <a:pt x="4529" y="5500"/>
                      <a:pt x="3496" y="5215"/>
                      <a:pt x="2694" y="4848"/>
                    </a:cubicBezTo>
                    <a:cubicBezTo>
                      <a:pt x="2299" y="4671"/>
                      <a:pt x="1973" y="4413"/>
                      <a:pt x="1973" y="3951"/>
                    </a:cubicBezTo>
                    <a:cubicBezTo>
                      <a:pt x="1960" y="3693"/>
                      <a:pt x="2000" y="3421"/>
                      <a:pt x="2028" y="3149"/>
                    </a:cubicBezTo>
                    <a:cubicBezTo>
                      <a:pt x="2068" y="2714"/>
                      <a:pt x="2082" y="2265"/>
                      <a:pt x="1946" y="1830"/>
                    </a:cubicBezTo>
                    <a:cubicBezTo>
                      <a:pt x="1647" y="947"/>
                      <a:pt x="655" y="729"/>
                      <a:pt x="125" y="23"/>
                    </a:cubicBezTo>
                    <a:cubicBezTo>
                      <a:pt x="113" y="7"/>
                      <a:pt x="96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9"/>
              <p:cNvSpPr/>
              <p:nvPr/>
            </p:nvSpPr>
            <p:spPr>
              <a:xfrm>
                <a:off x="876125" y="2431324"/>
                <a:ext cx="854334" cy="1022456"/>
              </a:xfrm>
              <a:custGeom>
                <a:avLst/>
                <a:gdLst/>
                <a:ahLst/>
                <a:cxnLst/>
                <a:rect l="l" t="t" r="r" b="b"/>
                <a:pathLst>
                  <a:path w="24955" h="29868" extrusionOk="0">
                    <a:moveTo>
                      <a:pt x="7366" y="751"/>
                    </a:moveTo>
                    <a:cubicBezTo>
                      <a:pt x="7597" y="1077"/>
                      <a:pt x="7815" y="1417"/>
                      <a:pt x="8046" y="1743"/>
                    </a:cubicBezTo>
                    <a:cubicBezTo>
                      <a:pt x="7991" y="1770"/>
                      <a:pt x="7951" y="1811"/>
                      <a:pt x="7896" y="1838"/>
                    </a:cubicBezTo>
                    <a:cubicBezTo>
                      <a:pt x="7516" y="2069"/>
                      <a:pt x="7121" y="2314"/>
                      <a:pt x="6741" y="2545"/>
                    </a:cubicBezTo>
                    <a:cubicBezTo>
                      <a:pt x="6632" y="2219"/>
                      <a:pt x="6374" y="1838"/>
                      <a:pt x="6197" y="1594"/>
                    </a:cubicBezTo>
                    <a:cubicBezTo>
                      <a:pt x="6578" y="1281"/>
                      <a:pt x="6958" y="1009"/>
                      <a:pt x="7366" y="751"/>
                    </a:cubicBezTo>
                    <a:close/>
                    <a:moveTo>
                      <a:pt x="11811" y="1730"/>
                    </a:moveTo>
                    <a:cubicBezTo>
                      <a:pt x="12640" y="2627"/>
                      <a:pt x="13333" y="3605"/>
                      <a:pt x="13863" y="4693"/>
                    </a:cubicBezTo>
                    <a:cubicBezTo>
                      <a:pt x="13442" y="4910"/>
                      <a:pt x="12966" y="5168"/>
                      <a:pt x="12626" y="5508"/>
                    </a:cubicBezTo>
                    <a:cubicBezTo>
                      <a:pt x="12531" y="5345"/>
                      <a:pt x="12436" y="5196"/>
                      <a:pt x="12368" y="5046"/>
                    </a:cubicBezTo>
                    <a:cubicBezTo>
                      <a:pt x="11879" y="4163"/>
                      <a:pt x="11403" y="3266"/>
                      <a:pt x="10927" y="2368"/>
                    </a:cubicBezTo>
                    <a:cubicBezTo>
                      <a:pt x="10900" y="2328"/>
                      <a:pt x="10859" y="2260"/>
                      <a:pt x="10832" y="2205"/>
                    </a:cubicBezTo>
                    <a:cubicBezTo>
                      <a:pt x="11158" y="2056"/>
                      <a:pt x="11485" y="1879"/>
                      <a:pt x="11811" y="1730"/>
                    </a:cubicBezTo>
                    <a:close/>
                    <a:moveTo>
                      <a:pt x="9489" y="1756"/>
                    </a:moveTo>
                    <a:cubicBezTo>
                      <a:pt x="9567" y="1756"/>
                      <a:pt x="9641" y="1800"/>
                      <a:pt x="9731" y="1920"/>
                    </a:cubicBezTo>
                    <a:cubicBezTo>
                      <a:pt x="9826" y="2042"/>
                      <a:pt x="9894" y="2205"/>
                      <a:pt x="9976" y="2341"/>
                    </a:cubicBezTo>
                    <a:cubicBezTo>
                      <a:pt x="10193" y="2763"/>
                      <a:pt x="10424" y="3170"/>
                      <a:pt x="10642" y="3592"/>
                    </a:cubicBezTo>
                    <a:cubicBezTo>
                      <a:pt x="11104" y="4421"/>
                      <a:pt x="11553" y="5250"/>
                      <a:pt x="12001" y="6079"/>
                    </a:cubicBezTo>
                    <a:cubicBezTo>
                      <a:pt x="12110" y="6283"/>
                      <a:pt x="12368" y="6623"/>
                      <a:pt x="12246" y="6881"/>
                    </a:cubicBezTo>
                    <a:cubicBezTo>
                      <a:pt x="12178" y="7017"/>
                      <a:pt x="11974" y="7099"/>
                      <a:pt x="11838" y="7180"/>
                    </a:cubicBezTo>
                    <a:cubicBezTo>
                      <a:pt x="11403" y="7438"/>
                      <a:pt x="10941" y="7683"/>
                      <a:pt x="10492" y="7941"/>
                    </a:cubicBezTo>
                    <a:cubicBezTo>
                      <a:pt x="10288" y="8064"/>
                      <a:pt x="10085" y="8172"/>
                      <a:pt x="9867" y="8295"/>
                    </a:cubicBezTo>
                    <a:cubicBezTo>
                      <a:pt x="9786" y="8349"/>
                      <a:pt x="9391" y="8567"/>
                      <a:pt x="9364" y="8594"/>
                    </a:cubicBezTo>
                    <a:cubicBezTo>
                      <a:pt x="9351" y="8553"/>
                      <a:pt x="9120" y="8159"/>
                      <a:pt x="9079" y="8091"/>
                    </a:cubicBezTo>
                    <a:cubicBezTo>
                      <a:pt x="8943" y="7887"/>
                      <a:pt x="8821" y="7683"/>
                      <a:pt x="8698" y="7479"/>
                    </a:cubicBezTo>
                    <a:cubicBezTo>
                      <a:pt x="8195" y="6677"/>
                      <a:pt x="7720" y="5862"/>
                      <a:pt x="7244" y="5046"/>
                    </a:cubicBezTo>
                    <a:cubicBezTo>
                      <a:pt x="6999" y="4638"/>
                      <a:pt x="6754" y="4244"/>
                      <a:pt x="6510" y="3836"/>
                    </a:cubicBezTo>
                    <a:cubicBezTo>
                      <a:pt x="6333" y="3551"/>
                      <a:pt x="6347" y="3578"/>
                      <a:pt x="6619" y="3402"/>
                    </a:cubicBezTo>
                    <a:cubicBezTo>
                      <a:pt x="6809" y="3266"/>
                      <a:pt x="6986" y="3130"/>
                      <a:pt x="7162" y="3007"/>
                    </a:cubicBezTo>
                    <a:cubicBezTo>
                      <a:pt x="7339" y="2885"/>
                      <a:pt x="7502" y="2763"/>
                      <a:pt x="7665" y="2640"/>
                    </a:cubicBezTo>
                    <a:cubicBezTo>
                      <a:pt x="8154" y="2396"/>
                      <a:pt x="8657" y="2151"/>
                      <a:pt x="9147" y="1893"/>
                    </a:cubicBezTo>
                    <a:cubicBezTo>
                      <a:pt x="9291" y="1825"/>
                      <a:pt x="9392" y="1756"/>
                      <a:pt x="9489" y="1756"/>
                    </a:cubicBezTo>
                    <a:close/>
                    <a:moveTo>
                      <a:pt x="1984" y="4421"/>
                    </a:moveTo>
                    <a:lnTo>
                      <a:pt x="1984" y="4421"/>
                    </a:lnTo>
                    <a:cubicBezTo>
                      <a:pt x="2364" y="4625"/>
                      <a:pt x="2786" y="4788"/>
                      <a:pt x="3207" y="4910"/>
                    </a:cubicBezTo>
                    <a:cubicBezTo>
                      <a:pt x="3665" y="5025"/>
                      <a:pt x="4159" y="5115"/>
                      <a:pt x="4632" y="5115"/>
                    </a:cubicBezTo>
                    <a:cubicBezTo>
                      <a:pt x="4665" y="5115"/>
                      <a:pt x="4697" y="5115"/>
                      <a:pt x="4729" y="5114"/>
                    </a:cubicBezTo>
                    <a:cubicBezTo>
                      <a:pt x="5300" y="5101"/>
                      <a:pt x="5749" y="4978"/>
                      <a:pt x="6279" y="4788"/>
                    </a:cubicBezTo>
                    <a:cubicBezTo>
                      <a:pt x="6632" y="5400"/>
                      <a:pt x="6999" y="6011"/>
                      <a:pt x="7366" y="6623"/>
                    </a:cubicBezTo>
                    <a:cubicBezTo>
                      <a:pt x="7624" y="7058"/>
                      <a:pt x="7883" y="7493"/>
                      <a:pt x="8127" y="7928"/>
                    </a:cubicBezTo>
                    <a:cubicBezTo>
                      <a:pt x="8168" y="7982"/>
                      <a:pt x="8195" y="8050"/>
                      <a:pt x="8222" y="8104"/>
                    </a:cubicBezTo>
                    <a:cubicBezTo>
                      <a:pt x="6999" y="8947"/>
                      <a:pt x="6700" y="10469"/>
                      <a:pt x="6714" y="11951"/>
                    </a:cubicBezTo>
                    <a:cubicBezTo>
                      <a:pt x="6279" y="11611"/>
                      <a:pt x="5830" y="11271"/>
                      <a:pt x="5436" y="10877"/>
                    </a:cubicBezTo>
                    <a:cubicBezTo>
                      <a:pt x="4797" y="10238"/>
                      <a:pt x="4240" y="9532"/>
                      <a:pt x="3751" y="8784"/>
                    </a:cubicBezTo>
                    <a:cubicBezTo>
                      <a:pt x="3275" y="8023"/>
                      <a:pt x="2867" y="7221"/>
                      <a:pt x="2554" y="6392"/>
                    </a:cubicBezTo>
                    <a:cubicBezTo>
                      <a:pt x="2310" y="5739"/>
                      <a:pt x="2160" y="5073"/>
                      <a:pt x="1984" y="4421"/>
                    </a:cubicBezTo>
                    <a:close/>
                    <a:moveTo>
                      <a:pt x="760" y="3592"/>
                    </a:moveTo>
                    <a:cubicBezTo>
                      <a:pt x="1059" y="3768"/>
                      <a:pt x="1331" y="4027"/>
                      <a:pt x="1630" y="4203"/>
                    </a:cubicBezTo>
                    <a:cubicBezTo>
                      <a:pt x="1739" y="5875"/>
                      <a:pt x="2554" y="7601"/>
                      <a:pt x="3438" y="8961"/>
                    </a:cubicBezTo>
                    <a:cubicBezTo>
                      <a:pt x="3914" y="9695"/>
                      <a:pt x="4457" y="10388"/>
                      <a:pt x="5055" y="11013"/>
                    </a:cubicBezTo>
                    <a:cubicBezTo>
                      <a:pt x="5545" y="11530"/>
                      <a:pt x="6102" y="12100"/>
                      <a:pt x="6727" y="12495"/>
                    </a:cubicBezTo>
                    <a:cubicBezTo>
                      <a:pt x="6741" y="12794"/>
                      <a:pt x="6768" y="13079"/>
                      <a:pt x="6795" y="13365"/>
                    </a:cubicBezTo>
                    <a:cubicBezTo>
                      <a:pt x="5912" y="13147"/>
                      <a:pt x="5083" y="12522"/>
                      <a:pt x="4335" y="12019"/>
                    </a:cubicBezTo>
                    <a:cubicBezTo>
                      <a:pt x="3452" y="11434"/>
                      <a:pt x="2582" y="10768"/>
                      <a:pt x="2024" y="9844"/>
                    </a:cubicBezTo>
                    <a:cubicBezTo>
                      <a:pt x="1440" y="8906"/>
                      <a:pt x="1222" y="7765"/>
                      <a:pt x="1032" y="6691"/>
                    </a:cubicBezTo>
                    <a:cubicBezTo>
                      <a:pt x="855" y="5658"/>
                      <a:pt x="733" y="4625"/>
                      <a:pt x="760" y="3592"/>
                    </a:cubicBezTo>
                    <a:close/>
                    <a:moveTo>
                      <a:pt x="12205" y="7901"/>
                    </a:moveTo>
                    <a:cubicBezTo>
                      <a:pt x="13999" y="10687"/>
                      <a:pt x="15766" y="13500"/>
                      <a:pt x="17506" y="16314"/>
                    </a:cubicBezTo>
                    <a:cubicBezTo>
                      <a:pt x="18512" y="17918"/>
                      <a:pt x="19531" y="19522"/>
                      <a:pt x="20523" y="21139"/>
                    </a:cubicBezTo>
                    <a:cubicBezTo>
                      <a:pt x="20184" y="21574"/>
                      <a:pt x="19925" y="22077"/>
                      <a:pt x="19640" y="22539"/>
                    </a:cubicBezTo>
                    <a:cubicBezTo>
                      <a:pt x="19477" y="22784"/>
                      <a:pt x="19273" y="23042"/>
                      <a:pt x="19096" y="23314"/>
                    </a:cubicBezTo>
                    <a:cubicBezTo>
                      <a:pt x="18036" y="21357"/>
                      <a:pt x="16935" y="19440"/>
                      <a:pt x="15807" y="17524"/>
                    </a:cubicBezTo>
                    <a:cubicBezTo>
                      <a:pt x="14108" y="14629"/>
                      <a:pt x="12382" y="11693"/>
                      <a:pt x="10411" y="8974"/>
                    </a:cubicBezTo>
                    <a:cubicBezTo>
                      <a:pt x="10560" y="8866"/>
                      <a:pt x="10696" y="8770"/>
                      <a:pt x="10819" y="8702"/>
                    </a:cubicBezTo>
                    <a:cubicBezTo>
                      <a:pt x="11240" y="8458"/>
                      <a:pt x="11661" y="8227"/>
                      <a:pt x="12069" y="7982"/>
                    </a:cubicBezTo>
                    <a:cubicBezTo>
                      <a:pt x="12123" y="7955"/>
                      <a:pt x="12164" y="7928"/>
                      <a:pt x="12205" y="7901"/>
                    </a:cubicBezTo>
                    <a:close/>
                    <a:moveTo>
                      <a:pt x="20741" y="21506"/>
                    </a:moveTo>
                    <a:cubicBezTo>
                      <a:pt x="20986" y="21914"/>
                      <a:pt x="21230" y="22335"/>
                      <a:pt x="21475" y="22757"/>
                    </a:cubicBezTo>
                    <a:cubicBezTo>
                      <a:pt x="21121" y="23001"/>
                      <a:pt x="20782" y="23368"/>
                      <a:pt x="20510" y="23654"/>
                    </a:cubicBezTo>
                    <a:cubicBezTo>
                      <a:pt x="20252" y="23912"/>
                      <a:pt x="19966" y="24211"/>
                      <a:pt x="19749" y="24524"/>
                    </a:cubicBezTo>
                    <a:cubicBezTo>
                      <a:pt x="19626" y="24293"/>
                      <a:pt x="19504" y="24062"/>
                      <a:pt x="19382" y="23831"/>
                    </a:cubicBezTo>
                    <a:cubicBezTo>
                      <a:pt x="19613" y="23491"/>
                      <a:pt x="19803" y="23069"/>
                      <a:pt x="19993" y="22743"/>
                    </a:cubicBezTo>
                    <a:cubicBezTo>
                      <a:pt x="20224" y="22335"/>
                      <a:pt x="20510" y="21928"/>
                      <a:pt x="20741" y="21506"/>
                    </a:cubicBezTo>
                    <a:close/>
                    <a:moveTo>
                      <a:pt x="21747" y="23219"/>
                    </a:moveTo>
                    <a:cubicBezTo>
                      <a:pt x="22032" y="23708"/>
                      <a:pt x="22304" y="24197"/>
                      <a:pt x="22562" y="24700"/>
                    </a:cubicBezTo>
                    <a:cubicBezTo>
                      <a:pt x="22168" y="24768"/>
                      <a:pt x="21788" y="25013"/>
                      <a:pt x="21421" y="25190"/>
                    </a:cubicBezTo>
                    <a:cubicBezTo>
                      <a:pt x="21067" y="25353"/>
                      <a:pt x="20727" y="25557"/>
                      <a:pt x="20401" y="25761"/>
                    </a:cubicBezTo>
                    <a:cubicBezTo>
                      <a:pt x="20238" y="25462"/>
                      <a:pt x="20088" y="25163"/>
                      <a:pt x="19925" y="24864"/>
                    </a:cubicBezTo>
                    <a:cubicBezTo>
                      <a:pt x="20564" y="24361"/>
                      <a:pt x="21067" y="23667"/>
                      <a:pt x="21747" y="23219"/>
                    </a:cubicBezTo>
                    <a:close/>
                    <a:moveTo>
                      <a:pt x="22725" y="24999"/>
                    </a:moveTo>
                    <a:cubicBezTo>
                      <a:pt x="22861" y="25258"/>
                      <a:pt x="22997" y="25516"/>
                      <a:pt x="23133" y="25788"/>
                    </a:cubicBezTo>
                    <a:cubicBezTo>
                      <a:pt x="22821" y="25978"/>
                      <a:pt x="22549" y="26264"/>
                      <a:pt x="22277" y="26481"/>
                    </a:cubicBezTo>
                    <a:cubicBezTo>
                      <a:pt x="21923" y="26766"/>
                      <a:pt x="21570" y="27052"/>
                      <a:pt x="21203" y="27324"/>
                    </a:cubicBezTo>
                    <a:cubicBezTo>
                      <a:pt x="20986" y="26889"/>
                      <a:pt x="20755" y="26454"/>
                      <a:pt x="20537" y="26019"/>
                    </a:cubicBezTo>
                    <a:cubicBezTo>
                      <a:pt x="20863" y="25856"/>
                      <a:pt x="21203" y="25706"/>
                      <a:pt x="21529" y="25557"/>
                    </a:cubicBezTo>
                    <a:cubicBezTo>
                      <a:pt x="21923" y="25366"/>
                      <a:pt x="22372" y="25244"/>
                      <a:pt x="22725" y="24999"/>
                    </a:cubicBezTo>
                    <a:close/>
                    <a:moveTo>
                      <a:pt x="23337" y="26223"/>
                    </a:moveTo>
                    <a:cubicBezTo>
                      <a:pt x="23419" y="26386"/>
                      <a:pt x="23487" y="26535"/>
                      <a:pt x="23555" y="26685"/>
                    </a:cubicBezTo>
                    <a:cubicBezTo>
                      <a:pt x="23704" y="27011"/>
                      <a:pt x="24030" y="27487"/>
                      <a:pt x="24044" y="27840"/>
                    </a:cubicBezTo>
                    <a:cubicBezTo>
                      <a:pt x="24071" y="28330"/>
                      <a:pt x="23364" y="28642"/>
                      <a:pt x="23011" y="28819"/>
                    </a:cubicBezTo>
                    <a:cubicBezTo>
                      <a:pt x="22835" y="28912"/>
                      <a:pt x="22525" y="29100"/>
                      <a:pt x="22267" y="29100"/>
                    </a:cubicBezTo>
                    <a:cubicBezTo>
                      <a:pt x="22186" y="29100"/>
                      <a:pt x="22110" y="29082"/>
                      <a:pt x="22046" y="29036"/>
                    </a:cubicBezTo>
                    <a:cubicBezTo>
                      <a:pt x="21828" y="28860"/>
                      <a:pt x="21706" y="28343"/>
                      <a:pt x="21584" y="28098"/>
                    </a:cubicBezTo>
                    <a:cubicBezTo>
                      <a:pt x="21502" y="27935"/>
                      <a:pt x="21421" y="27786"/>
                      <a:pt x="21353" y="27623"/>
                    </a:cubicBezTo>
                    <a:cubicBezTo>
                      <a:pt x="21733" y="27392"/>
                      <a:pt x="22100" y="27147"/>
                      <a:pt x="22467" y="26875"/>
                    </a:cubicBezTo>
                    <a:cubicBezTo>
                      <a:pt x="22739" y="26685"/>
                      <a:pt x="23079" y="26481"/>
                      <a:pt x="23337" y="26223"/>
                    </a:cubicBezTo>
                    <a:close/>
                    <a:moveTo>
                      <a:pt x="7454" y="0"/>
                    </a:moveTo>
                    <a:cubicBezTo>
                      <a:pt x="7403" y="0"/>
                      <a:pt x="7350" y="14"/>
                      <a:pt x="7298" y="44"/>
                    </a:cubicBezTo>
                    <a:cubicBezTo>
                      <a:pt x="6687" y="411"/>
                      <a:pt x="6102" y="819"/>
                      <a:pt x="5572" y="1308"/>
                    </a:cubicBezTo>
                    <a:cubicBezTo>
                      <a:pt x="5450" y="1431"/>
                      <a:pt x="5477" y="1621"/>
                      <a:pt x="5572" y="1743"/>
                    </a:cubicBezTo>
                    <a:cubicBezTo>
                      <a:pt x="5586" y="1757"/>
                      <a:pt x="6265" y="2668"/>
                      <a:pt x="6347" y="2790"/>
                    </a:cubicBezTo>
                    <a:cubicBezTo>
                      <a:pt x="5885" y="3075"/>
                      <a:pt x="5490" y="3402"/>
                      <a:pt x="5817" y="4000"/>
                    </a:cubicBezTo>
                    <a:cubicBezTo>
                      <a:pt x="5912" y="4163"/>
                      <a:pt x="6007" y="4326"/>
                      <a:pt x="6102" y="4489"/>
                    </a:cubicBezTo>
                    <a:cubicBezTo>
                      <a:pt x="5977" y="4496"/>
                      <a:pt x="5849" y="4499"/>
                      <a:pt x="5721" y="4499"/>
                    </a:cubicBezTo>
                    <a:cubicBezTo>
                      <a:pt x="4834" y="4499"/>
                      <a:pt x="3894" y="4337"/>
                      <a:pt x="3098" y="4040"/>
                    </a:cubicBezTo>
                    <a:cubicBezTo>
                      <a:pt x="2609" y="3864"/>
                      <a:pt x="2133" y="3605"/>
                      <a:pt x="1712" y="3293"/>
                    </a:cubicBezTo>
                    <a:cubicBezTo>
                      <a:pt x="1304" y="2994"/>
                      <a:pt x="937" y="2695"/>
                      <a:pt x="407" y="2668"/>
                    </a:cubicBezTo>
                    <a:cubicBezTo>
                      <a:pt x="400" y="2667"/>
                      <a:pt x="394" y="2667"/>
                      <a:pt x="387" y="2667"/>
                    </a:cubicBezTo>
                    <a:cubicBezTo>
                      <a:pt x="202" y="2667"/>
                      <a:pt x="0" y="2851"/>
                      <a:pt x="26" y="3048"/>
                    </a:cubicBezTo>
                    <a:cubicBezTo>
                      <a:pt x="176" y="4380"/>
                      <a:pt x="298" y="5712"/>
                      <a:pt x="556" y="7031"/>
                    </a:cubicBezTo>
                    <a:cubicBezTo>
                      <a:pt x="774" y="8200"/>
                      <a:pt x="1032" y="9423"/>
                      <a:pt x="1712" y="10415"/>
                    </a:cubicBezTo>
                    <a:cubicBezTo>
                      <a:pt x="2323" y="11326"/>
                      <a:pt x="3193" y="12019"/>
                      <a:pt x="4077" y="12644"/>
                    </a:cubicBezTo>
                    <a:cubicBezTo>
                      <a:pt x="5042" y="13324"/>
                      <a:pt x="6020" y="14044"/>
                      <a:pt x="7230" y="14180"/>
                    </a:cubicBezTo>
                    <a:cubicBezTo>
                      <a:pt x="7241" y="14182"/>
                      <a:pt x="7252" y="14182"/>
                      <a:pt x="7263" y="14182"/>
                    </a:cubicBezTo>
                    <a:cubicBezTo>
                      <a:pt x="7442" y="14182"/>
                      <a:pt x="7610" y="13980"/>
                      <a:pt x="7597" y="13813"/>
                    </a:cubicBezTo>
                    <a:cubicBezTo>
                      <a:pt x="7516" y="12834"/>
                      <a:pt x="7393" y="11829"/>
                      <a:pt x="7556" y="10864"/>
                    </a:cubicBezTo>
                    <a:cubicBezTo>
                      <a:pt x="7692" y="10048"/>
                      <a:pt x="8046" y="9382"/>
                      <a:pt x="8562" y="8757"/>
                    </a:cubicBezTo>
                    <a:cubicBezTo>
                      <a:pt x="8644" y="8906"/>
                      <a:pt x="8739" y="9056"/>
                      <a:pt x="8848" y="9178"/>
                    </a:cubicBezTo>
                    <a:cubicBezTo>
                      <a:pt x="8998" y="9347"/>
                      <a:pt x="9171" y="9412"/>
                      <a:pt x="9355" y="9412"/>
                    </a:cubicBezTo>
                    <a:cubicBezTo>
                      <a:pt x="9571" y="9412"/>
                      <a:pt x="9803" y="9323"/>
                      <a:pt x="10030" y="9205"/>
                    </a:cubicBezTo>
                    <a:cubicBezTo>
                      <a:pt x="11688" y="12060"/>
                      <a:pt x="13496" y="14819"/>
                      <a:pt x="15127" y="17700"/>
                    </a:cubicBezTo>
                    <a:cubicBezTo>
                      <a:pt x="16840" y="20704"/>
                      <a:pt x="18430" y="23776"/>
                      <a:pt x="20007" y="26862"/>
                    </a:cubicBezTo>
                    <a:cubicBezTo>
                      <a:pt x="20401" y="27623"/>
                      <a:pt x="20741" y="28438"/>
                      <a:pt x="21189" y="29172"/>
                    </a:cubicBezTo>
                    <a:cubicBezTo>
                      <a:pt x="21436" y="29575"/>
                      <a:pt x="21764" y="29867"/>
                      <a:pt x="22199" y="29867"/>
                    </a:cubicBezTo>
                    <a:cubicBezTo>
                      <a:pt x="22292" y="29867"/>
                      <a:pt x="22391" y="29854"/>
                      <a:pt x="22494" y="29825"/>
                    </a:cubicBezTo>
                    <a:cubicBezTo>
                      <a:pt x="23174" y="29648"/>
                      <a:pt x="23881" y="29227"/>
                      <a:pt x="24384" y="28751"/>
                    </a:cubicBezTo>
                    <a:cubicBezTo>
                      <a:pt x="24955" y="28221"/>
                      <a:pt x="24751" y="27691"/>
                      <a:pt x="24479" y="27065"/>
                    </a:cubicBezTo>
                    <a:cubicBezTo>
                      <a:pt x="23120" y="23803"/>
                      <a:pt x="21189" y="20840"/>
                      <a:pt x="19341" y="17850"/>
                    </a:cubicBezTo>
                    <a:cubicBezTo>
                      <a:pt x="17207" y="14384"/>
                      <a:pt x="15032" y="10932"/>
                      <a:pt x="12844" y="7506"/>
                    </a:cubicBezTo>
                    <a:cubicBezTo>
                      <a:pt x="12830" y="7493"/>
                      <a:pt x="12817" y="7479"/>
                      <a:pt x="12803" y="7466"/>
                    </a:cubicBezTo>
                    <a:cubicBezTo>
                      <a:pt x="12857" y="7411"/>
                      <a:pt x="12912" y="7343"/>
                      <a:pt x="12939" y="7289"/>
                    </a:cubicBezTo>
                    <a:cubicBezTo>
                      <a:pt x="13143" y="6935"/>
                      <a:pt x="13102" y="6555"/>
                      <a:pt x="12966" y="6201"/>
                    </a:cubicBezTo>
                    <a:cubicBezTo>
                      <a:pt x="13184" y="6079"/>
                      <a:pt x="13374" y="5916"/>
                      <a:pt x="13578" y="5780"/>
                    </a:cubicBezTo>
                    <a:cubicBezTo>
                      <a:pt x="13890" y="5563"/>
                      <a:pt x="14203" y="5372"/>
                      <a:pt x="14543" y="5182"/>
                    </a:cubicBezTo>
                    <a:cubicBezTo>
                      <a:pt x="14733" y="5073"/>
                      <a:pt x="14760" y="4856"/>
                      <a:pt x="14679" y="4679"/>
                    </a:cubicBezTo>
                    <a:cubicBezTo>
                      <a:pt x="14067" y="3334"/>
                      <a:pt x="13224" y="2083"/>
                      <a:pt x="12151" y="1077"/>
                    </a:cubicBezTo>
                    <a:cubicBezTo>
                      <a:pt x="12079" y="1006"/>
                      <a:pt x="11994" y="971"/>
                      <a:pt x="11905" y="971"/>
                    </a:cubicBezTo>
                    <a:cubicBezTo>
                      <a:pt x="11842" y="971"/>
                      <a:pt x="11778" y="989"/>
                      <a:pt x="11716" y="1023"/>
                    </a:cubicBezTo>
                    <a:cubicBezTo>
                      <a:pt x="11321" y="1213"/>
                      <a:pt x="10900" y="1431"/>
                      <a:pt x="10560" y="1730"/>
                    </a:cubicBezTo>
                    <a:cubicBezTo>
                      <a:pt x="10318" y="1333"/>
                      <a:pt x="10004" y="990"/>
                      <a:pt x="9576" y="990"/>
                    </a:cubicBezTo>
                    <a:cubicBezTo>
                      <a:pt x="9475" y="990"/>
                      <a:pt x="9369" y="1009"/>
                      <a:pt x="9255" y="1050"/>
                    </a:cubicBezTo>
                    <a:cubicBezTo>
                      <a:pt x="9038" y="1132"/>
                      <a:pt x="8821" y="1254"/>
                      <a:pt x="8617" y="1376"/>
                    </a:cubicBezTo>
                    <a:cubicBezTo>
                      <a:pt x="8318" y="969"/>
                      <a:pt x="8019" y="574"/>
                      <a:pt x="7733" y="167"/>
                    </a:cubicBezTo>
                    <a:cubicBezTo>
                      <a:pt x="7668" y="64"/>
                      <a:pt x="7565" y="0"/>
                      <a:pt x="74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9"/>
              <p:cNvSpPr/>
              <p:nvPr/>
            </p:nvSpPr>
            <p:spPr>
              <a:xfrm>
                <a:off x="1418627" y="2928261"/>
                <a:ext cx="137967" cy="180337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5268" extrusionOk="0">
                    <a:moveTo>
                      <a:pt x="661" y="1"/>
                    </a:moveTo>
                    <a:cubicBezTo>
                      <a:pt x="646" y="1"/>
                      <a:pt x="631" y="9"/>
                      <a:pt x="626" y="31"/>
                    </a:cubicBezTo>
                    <a:cubicBezTo>
                      <a:pt x="408" y="1336"/>
                      <a:pt x="1" y="3130"/>
                      <a:pt x="789" y="4326"/>
                    </a:cubicBezTo>
                    <a:cubicBezTo>
                      <a:pt x="1215" y="4961"/>
                      <a:pt x="1969" y="5267"/>
                      <a:pt x="2723" y="5267"/>
                    </a:cubicBezTo>
                    <a:cubicBezTo>
                      <a:pt x="3149" y="5267"/>
                      <a:pt x="3575" y="5170"/>
                      <a:pt x="3942" y="4979"/>
                    </a:cubicBezTo>
                    <a:cubicBezTo>
                      <a:pt x="4029" y="4941"/>
                      <a:pt x="3981" y="4826"/>
                      <a:pt x="3899" y="4826"/>
                    </a:cubicBezTo>
                    <a:cubicBezTo>
                      <a:pt x="3891" y="4826"/>
                      <a:pt x="3883" y="4827"/>
                      <a:pt x="3874" y="4829"/>
                    </a:cubicBezTo>
                    <a:cubicBezTo>
                      <a:pt x="3461" y="4930"/>
                      <a:pt x="3053" y="5038"/>
                      <a:pt x="2635" y="5038"/>
                    </a:cubicBezTo>
                    <a:cubicBezTo>
                      <a:pt x="2435" y="5038"/>
                      <a:pt x="2233" y="5013"/>
                      <a:pt x="2026" y="4951"/>
                    </a:cubicBezTo>
                    <a:cubicBezTo>
                      <a:pt x="1414" y="4761"/>
                      <a:pt x="925" y="4340"/>
                      <a:pt x="707" y="3728"/>
                    </a:cubicBezTo>
                    <a:cubicBezTo>
                      <a:pt x="313" y="2573"/>
                      <a:pt x="544" y="1227"/>
                      <a:pt x="707" y="45"/>
                    </a:cubicBezTo>
                    <a:cubicBezTo>
                      <a:pt x="707" y="20"/>
                      <a:pt x="683" y="1"/>
                      <a:pt x="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9"/>
              <p:cNvSpPr/>
              <p:nvPr/>
            </p:nvSpPr>
            <p:spPr>
              <a:xfrm>
                <a:off x="1445638" y="2954552"/>
                <a:ext cx="90278" cy="129810"/>
              </a:xfrm>
              <a:custGeom>
                <a:avLst/>
                <a:gdLst/>
                <a:ahLst/>
                <a:cxnLst/>
                <a:rect l="l" t="t" r="r" b="b"/>
                <a:pathLst>
                  <a:path w="2637" h="3792" extrusionOk="0">
                    <a:moveTo>
                      <a:pt x="313" y="0"/>
                    </a:moveTo>
                    <a:cubicBezTo>
                      <a:pt x="292" y="0"/>
                      <a:pt x="272" y="17"/>
                      <a:pt x="272" y="51"/>
                    </a:cubicBezTo>
                    <a:cubicBezTo>
                      <a:pt x="299" y="1003"/>
                      <a:pt x="0" y="2063"/>
                      <a:pt x="476" y="2960"/>
                    </a:cubicBezTo>
                    <a:cubicBezTo>
                      <a:pt x="824" y="3599"/>
                      <a:pt x="1500" y="3791"/>
                      <a:pt x="2173" y="3791"/>
                    </a:cubicBezTo>
                    <a:cubicBezTo>
                      <a:pt x="2287" y="3791"/>
                      <a:pt x="2402" y="3786"/>
                      <a:pt x="2515" y="3776"/>
                    </a:cubicBezTo>
                    <a:cubicBezTo>
                      <a:pt x="2637" y="3762"/>
                      <a:pt x="2637" y="3599"/>
                      <a:pt x="2515" y="3599"/>
                    </a:cubicBezTo>
                    <a:cubicBezTo>
                      <a:pt x="1604" y="3545"/>
                      <a:pt x="788" y="3490"/>
                      <a:pt x="462" y="2484"/>
                    </a:cubicBezTo>
                    <a:cubicBezTo>
                      <a:pt x="190" y="1696"/>
                      <a:pt x="394" y="853"/>
                      <a:pt x="353" y="51"/>
                    </a:cubicBezTo>
                    <a:cubicBezTo>
                      <a:pt x="353" y="17"/>
                      <a:pt x="333" y="0"/>
                      <a:pt x="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9"/>
              <p:cNvSpPr/>
              <p:nvPr/>
            </p:nvSpPr>
            <p:spPr>
              <a:xfrm>
                <a:off x="1469807" y="2993065"/>
                <a:ext cx="55426" cy="64631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230" y="0"/>
                    </a:moveTo>
                    <a:cubicBezTo>
                      <a:pt x="198" y="0"/>
                      <a:pt x="169" y="17"/>
                      <a:pt x="164" y="55"/>
                    </a:cubicBezTo>
                    <a:cubicBezTo>
                      <a:pt x="82" y="530"/>
                      <a:pt x="1" y="1074"/>
                      <a:pt x="327" y="1495"/>
                    </a:cubicBezTo>
                    <a:cubicBezTo>
                      <a:pt x="562" y="1797"/>
                      <a:pt x="934" y="1887"/>
                      <a:pt x="1301" y="1887"/>
                    </a:cubicBezTo>
                    <a:cubicBezTo>
                      <a:pt x="1380" y="1887"/>
                      <a:pt x="1459" y="1883"/>
                      <a:pt x="1537" y="1876"/>
                    </a:cubicBezTo>
                    <a:cubicBezTo>
                      <a:pt x="1618" y="1862"/>
                      <a:pt x="1618" y="1740"/>
                      <a:pt x="1537" y="1740"/>
                    </a:cubicBezTo>
                    <a:cubicBezTo>
                      <a:pt x="1197" y="1713"/>
                      <a:pt x="776" y="1713"/>
                      <a:pt x="517" y="1441"/>
                    </a:cubicBezTo>
                    <a:cubicBezTo>
                      <a:pt x="164" y="1101"/>
                      <a:pt x="246" y="544"/>
                      <a:pt x="313" y="95"/>
                    </a:cubicBezTo>
                    <a:cubicBezTo>
                      <a:pt x="330" y="38"/>
                      <a:pt x="277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9"/>
              <p:cNvSpPr/>
              <p:nvPr/>
            </p:nvSpPr>
            <p:spPr>
              <a:xfrm>
                <a:off x="1299973" y="2701770"/>
                <a:ext cx="346698" cy="527660"/>
              </a:xfrm>
              <a:custGeom>
                <a:avLst/>
                <a:gdLst/>
                <a:ahLst/>
                <a:cxnLst/>
                <a:rect l="l" t="t" r="r" b="b"/>
                <a:pathLst>
                  <a:path w="10127" h="15414" extrusionOk="0">
                    <a:moveTo>
                      <a:pt x="8319" y="1"/>
                    </a:moveTo>
                    <a:cubicBezTo>
                      <a:pt x="6525" y="2787"/>
                      <a:pt x="4758" y="5600"/>
                      <a:pt x="3018" y="8414"/>
                    </a:cubicBezTo>
                    <a:cubicBezTo>
                      <a:pt x="2012" y="10018"/>
                      <a:pt x="993" y="11622"/>
                      <a:pt x="1" y="13239"/>
                    </a:cubicBezTo>
                    <a:cubicBezTo>
                      <a:pt x="340" y="13674"/>
                      <a:pt x="599" y="14177"/>
                      <a:pt x="898" y="14639"/>
                    </a:cubicBezTo>
                    <a:cubicBezTo>
                      <a:pt x="1047" y="14884"/>
                      <a:pt x="1251" y="15142"/>
                      <a:pt x="1428" y="15414"/>
                    </a:cubicBezTo>
                    <a:cubicBezTo>
                      <a:pt x="2488" y="13457"/>
                      <a:pt x="3589" y="11540"/>
                      <a:pt x="4717" y="9624"/>
                    </a:cubicBezTo>
                    <a:cubicBezTo>
                      <a:pt x="6430" y="6729"/>
                      <a:pt x="8142" y="3793"/>
                      <a:pt x="10127" y="1074"/>
                    </a:cubicBezTo>
                    <a:cubicBezTo>
                      <a:pt x="9964" y="966"/>
                      <a:pt x="9828" y="870"/>
                      <a:pt x="9706" y="802"/>
                    </a:cubicBezTo>
                    <a:cubicBezTo>
                      <a:pt x="9284" y="558"/>
                      <a:pt x="8876" y="327"/>
                      <a:pt x="8455" y="82"/>
                    </a:cubicBezTo>
                    <a:cubicBezTo>
                      <a:pt x="8401" y="55"/>
                      <a:pt x="8360" y="28"/>
                      <a:pt x="83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9"/>
              <p:cNvSpPr/>
              <p:nvPr/>
            </p:nvSpPr>
            <p:spPr>
              <a:xfrm>
                <a:off x="1325340" y="2727514"/>
                <a:ext cx="323658" cy="507873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14836" extrusionOk="0">
                    <a:moveTo>
                      <a:pt x="9103" y="1"/>
                    </a:moveTo>
                    <a:cubicBezTo>
                      <a:pt x="9055" y="1"/>
                      <a:pt x="9008" y="16"/>
                      <a:pt x="8965" y="50"/>
                    </a:cubicBezTo>
                    <a:cubicBezTo>
                      <a:pt x="8421" y="472"/>
                      <a:pt x="8027" y="1056"/>
                      <a:pt x="7633" y="1614"/>
                    </a:cubicBezTo>
                    <a:cubicBezTo>
                      <a:pt x="7238" y="2171"/>
                      <a:pt x="6844" y="2742"/>
                      <a:pt x="6464" y="3326"/>
                    </a:cubicBezTo>
                    <a:cubicBezTo>
                      <a:pt x="5662" y="4522"/>
                      <a:pt x="4873" y="5746"/>
                      <a:pt x="4112" y="6969"/>
                    </a:cubicBezTo>
                    <a:cubicBezTo>
                      <a:pt x="3351" y="8192"/>
                      <a:pt x="2603" y="9443"/>
                      <a:pt x="1883" y="10693"/>
                    </a:cubicBezTo>
                    <a:cubicBezTo>
                      <a:pt x="1516" y="11318"/>
                      <a:pt x="1149" y="11944"/>
                      <a:pt x="809" y="12569"/>
                    </a:cubicBezTo>
                    <a:cubicBezTo>
                      <a:pt x="483" y="13153"/>
                      <a:pt x="62" y="13738"/>
                      <a:pt x="21" y="14404"/>
                    </a:cubicBezTo>
                    <a:cubicBezTo>
                      <a:pt x="0" y="14632"/>
                      <a:pt x="224" y="14836"/>
                      <a:pt x="440" y="14836"/>
                    </a:cubicBezTo>
                    <a:cubicBezTo>
                      <a:pt x="508" y="14836"/>
                      <a:pt x="574" y="14816"/>
                      <a:pt x="632" y="14771"/>
                    </a:cubicBezTo>
                    <a:cubicBezTo>
                      <a:pt x="1176" y="14363"/>
                      <a:pt x="1434" y="13711"/>
                      <a:pt x="1747" y="13126"/>
                    </a:cubicBezTo>
                    <a:cubicBezTo>
                      <a:pt x="2100" y="12501"/>
                      <a:pt x="2454" y="11862"/>
                      <a:pt x="2807" y="11237"/>
                    </a:cubicBezTo>
                    <a:cubicBezTo>
                      <a:pt x="3514" y="10000"/>
                      <a:pt x="4221" y="8790"/>
                      <a:pt x="4955" y="7580"/>
                    </a:cubicBezTo>
                    <a:cubicBezTo>
                      <a:pt x="5702" y="6371"/>
                      <a:pt x="6450" y="5175"/>
                      <a:pt x="7225" y="3992"/>
                    </a:cubicBezTo>
                    <a:cubicBezTo>
                      <a:pt x="7619" y="3381"/>
                      <a:pt x="8013" y="2782"/>
                      <a:pt x="8407" y="2171"/>
                    </a:cubicBezTo>
                    <a:cubicBezTo>
                      <a:pt x="8774" y="1614"/>
                      <a:pt x="9196" y="1043"/>
                      <a:pt x="9400" y="390"/>
                    </a:cubicBezTo>
                    <a:cubicBezTo>
                      <a:pt x="9453" y="208"/>
                      <a:pt x="9279" y="1"/>
                      <a:pt x="91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29"/>
              <p:cNvSpPr/>
              <p:nvPr/>
            </p:nvSpPr>
            <p:spPr>
              <a:xfrm>
                <a:off x="1746210" y="2472575"/>
                <a:ext cx="46046" cy="5247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533" extrusionOk="0">
                    <a:moveTo>
                      <a:pt x="1022" y="0"/>
                    </a:moveTo>
                    <a:cubicBezTo>
                      <a:pt x="998" y="0"/>
                      <a:pt x="975" y="3"/>
                      <a:pt x="952" y="8"/>
                    </a:cubicBezTo>
                    <a:cubicBezTo>
                      <a:pt x="721" y="49"/>
                      <a:pt x="517" y="266"/>
                      <a:pt x="381" y="443"/>
                    </a:cubicBezTo>
                    <a:cubicBezTo>
                      <a:pt x="177" y="688"/>
                      <a:pt x="1" y="1041"/>
                      <a:pt x="191" y="1340"/>
                    </a:cubicBezTo>
                    <a:cubicBezTo>
                      <a:pt x="267" y="1450"/>
                      <a:pt x="406" y="1532"/>
                      <a:pt x="549" y="1532"/>
                    </a:cubicBezTo>
                    <a:cubicBezTo>
                      <a:pt x="583" y="1532"/>
                      <a:pt x="618" y="1528"/>
                      <a:pt x="653" y="1517"/>
                    </a:cubicBezTo>
                    <a:cubicBezTo>
                      <a:pt x="952" y="1422"/>
                      <a:pt x="1047" y="1150"/>
                      <a:pt x="1142" y="892"/>
                    </a:cubicBezTo>
                    <a:cubicBezTo>
                      <a:pt x="1210" y="701"/>
                      <a:pt x="1319" y="497"/>
                      <a:pt x="1333" y="294"/>
                    </a:cubicBezTo>
                    <a:cubicBezTo>
                      <a:pt x="1345" y="116"/>
                      <a:pt x="1181" y="0"/>
                      <a:pt x="10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29"/>
              <p:cNvSpPr/>
              <p:nvPr/>
            </p:nvSpPr>
            <p:spPr>
              <a:xfrm>
                <a:off x="1266595" y="2713821"/>
                <a:ext cx="133311" cy="162365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4743" extrusionOk="0">
                    <a:moveTo>
                      <a:pt x="51" y="0"/>
                    </a:moveTo>
                    <a:cubicBezTo>
                      <a:pt x="9" y="0"/>
                      <a:pt x="1" y="57"/>
                      <a:pt x="38" y="70"/>
                    </a:cubicBezTo>
                    <a:cubicBezTo>
                      <a:pt x="1492" y="614"/>
                      <a:pt x="2185" y="1973"/>
                      <a:pt x="2145" y="3454"/>
                    </a:cubicBezTo>
                    <a:cubicBezTo>
                      <a:pt x="2131" y="3903"/>
                      <a:pt x="2172" y="4392"/>
                      <a:pt x="2593" y="4637"/>
                    </a:cubicBezTo>
                    <a:cubicBezTo>
                      <a:pt x="2729" y="4712"/>
                      <a:pt x="2883" y="4743"/>
                      <a:pt x="3041" y="4743"/>
                    </a:cubicBezTo>
                    <a:cubicBezTo>
                      <a:pt x="3311" y="4743"/>
                      <a:pt x="3594" y="4653"/>
                      <a:pt x="3816" y="4542"/>
                    </a:cubicBezTo>
                    <a:cubicBezTo>
                      <a:pt x="3893" y="4503"/>
                      <a:pt x="3837" y="4405"/>
                      <a:pt x="3763" y="4405"/>
                    </a:cubicBezTo>
                    <a:cubicBezTo>
                      <a:pt x="3758" y="4405"/>
                      <a:pt x="3753" y="4405"/>
                      <a:pt x="3748" y="4406"/>
                    </a:cubicBezTo>
                    <a:cubicBezTo>
                      <a:pt x="3533" y="4435"/>
                      <a:pt x="3326" y="4494"/>
                      <a:pt x="3124" y="4494"/>
                    </a:cubicBezTo>
                    <a:cubicBezTo>
                      <a:pt x="2957" y="4494"/>
                      <a:pt x="2794" y="4454"/>
                      <a:pt x="2634" y="4324"/>
                    </a:cubicBezTo>
                    <a:cubicBezTo>
                      <a:pt x="2240" y="4012"/>
                      <a:pt x="2348" y="3549"/>
                      <a:pt x="2348" y="3101"/>
                    </a:cubicBezTo>
                    <a:cubicBezTo>
                      <a:pt x="2348" y="2652"/>
                      <a:pt x="2253" y="2231"/>
                      <a:pt x="2077" y="1823"/>
                    </a:cubicBezTo>
                    <a:cubicBezTo>
                      <a:pt x="1696" y="940"/>
                      <a:pt x="962" y="287"/>
                      <a:pt x="65" y="2"/>
                    </a:cubicBezTo>
                    <a:cubicBezTo>
                      <a:pt x="60" y="1"/>
                      <a:pt x="56" y="0"/>
                      <a:pt x="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29"/>
              <p:cNvSpPr/>
              <p:nvPr/>
            </p:nvSpPr>
            <p:spPr>
              <a:xfrm>
                <a:off x="1231129" y="2741789"/>
                <a:ext cx="72612" cy="105368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3078" extrusionOk="0">
                    <a:moveTo>
                      <a:pt x="68" y="0"/>
                    </a:moveTo>
                    <a:cubicBezTo>
                      <a:pt x="0" y="0"/>
                      <a:pt x="0" y="109"/>
                      <a:pt x="68" y="109"/>
                    </a:cubicBezTo>
                    <a:cubicBezTo>
                      <a:pt x="693" y="177"/>
                      <a:pt x="1264" y="531"/>
                      <a:pt x="1550" y="1101"/>
                    </a:cubicBezTo>
                    <a:cubicBezTo>
                      <a:pt x="1849" y="1699"/>
                      <a:pt x="1726" y="2365"/>
                      <a:pt x="1713" y="2991"/>
                    </a:cubicBezTo>
                    <a:cubicBezTo>
                      <a:pt x="1713" y="3045"/>
                      <a:pt x="1766" y="3077"/>
                      <a:pt x="1814" y="3077"/>
                    </a:cubicBezTo>
                    <a:cubicBezTo>
                      <a:pt x="1850" y="3077"/>
                      <a:pt x="1884" y="3059"/>
                      <a:pt x="1889" y="3018"/>
                    </a:cubicBezTo>
                    <a:cubicBezTo>
                      <a:pt x="2120" y="1645"/>
                      <a:pt x="1658" y="136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9"/>
              <p:cNvSpPr/>
              <p:nvPr/>
            </p:nvSpPr>
            <p:spPr>
              <a:xfrm>
                <a:off x="1340472" y="2926994"/>
                <a:ext cx="53989" cy="85239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2490" extrusionOk="0">
                    <a:moveTo>
                      <a:pt x="341" y="1"/>
                    </a:moveTo>
                    <a:cubicBezTo>
                      <a:pt x="244" y="1"/>
                      <a:pt x="147" y="6"/>
                      <a:pt x="55" y="14"/>
                    </a:cubicBezTo>
                    <a:cubicBezTo>
                      <a:pt x="0" y="14"/>
                      <a:pt x="0" y="82"/>
                      <a:pt x="55" y="82"/>
                    </a:cubicBezTo>
                    <a:cubicBezTo>
                      <a:pt x="95" y="82"/>
                      <a:pt x="137" y="81"/>
                      <a:pt x="180" y="81"/>
                    </a:cubicBezTo>
                    <a:cubicBezTo>
                      <a:pt x="435" y="81"/>
                      <a:pt x="717" y="91"/>
                      <a:pt x="938" y="231"/>
                    </a:cubicBezTo>
                    <a:cubicBezTo>
                      <a:pt x="1291" y="462"/>
                      <a:pt x="1251" y="816"/>
                      <a:pt x="1264" y="1155"/>
                    </a:cubicBezTo>
                    <a:cubicBezTo>
                      <a:pt x="1278" y="1577"/>
                      <a:pt x="1251" y="1985"/>
                      <a:pt x="1237" y="2406"/>
                    </a:cubicBezTo>
                    <a:cubicBezTo>
                      <a:pt x="1230" y="2458"/>
                      <a:pt x="1275" y="2490"/>
                      <a:pt x="1321" y="2490"/>
                    </a:cubicBezTo>
                    <a:cubicBezTo>
                      <a:pt x="1358" y="2490"/>
                      <a:pt x="1394" y="2469"/>
                      <a:pt x="1400" y="2420"/>
                    </a:cubicBezTo>
                    <a:cubicBezTo>
                      <a:pt x="1482" y="1862"/>
                      <a:pt x="1577" y="1101"/>
                      <a:pt x="1373" y="557"/>
                    </a:cubicBezTo>
                    <a:cubicBezTo>
                      <a:pt x="1207" y="103"/>
                      <a:pt x="769" y="1"/>
                      <a:pt x="3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29"/>
              <p:cNvSpPr/>
              <p:nvPr/>
            </p:nvSpPr>
            <p:spPr>
              <a:xfrm>
                <a:off x="1463302" y="3127022"/>
                <a:ext cx="66587" cy="96262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2812" extrusionOk="0">
                    <a:moveTo>
                      <a:pt x="157" y="0"/>
                    </a:moveTo>
                    <a:cubicBezTo>
                      <a:pt x="118" y="0"/>
                      <a:pt x="80" y="1"/>
                      <a:pt x="41" y="2"/>
                    </a:cubicBezTo>
                    <a:cubicBezTo>
                      <a:pt x="1" y="2"/>
                      <a:pt x="1" y="70"/>
                      <a:pt x="41" y="70"/>
                    </a:cubicBezTo>
                    <a:cubicBezTo>
                      <a:pt x="803" y="97"/>
                      <a:pt x="1414" y="369"/>
                      <a:pt x="1577" y="1184"/>
                    </a:cubicBezTo>
                    <a:cubicBezTo>
                      <a:pt x="1686" y="1701"/>
                      <a:pt x="1496" y="2231"/>
                      <a:pt x="1577" y="2761"/>
                    </a:cubicBezTo>
                    <a:cubicBezTo>
                      <a:pt x="1584" y="2795"/>
                      <a:pt x="1611" y="2812"/>
                      <a:pt x="1640" y="2812"/>
                    </a:cubicBezTo>
                    <a:cubicBezTo>
                      <a:pt x="1669" y="2812"/>
                      <a:pt x="1700" y="2795"/>
                      <a:pt x="1713" y="2761"/>
                    </a:cubicBezTo>
                    <a:cubicBezTo>
                      <a:pt x="1876" y="2122"/>
                      <a:pt x="1944" y="1252"/>
                      <a:pt x="1604" y="654"/>
                    </a:cubicBezTo>
                    <a:cubicBezTo>
                      <a:pt x="1286" y="106"/>
                      <a:pt x="729" y="0"/>
                      <a:pt x="1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29"/>
              <p:cNvSpPr/>
              <p:nvPr/>
            </p:nvSpPr>
            <p:spPr>
              <a:xfrm>
                <a:off x="1525642" y="3102065"/>
                <a:ext cx="34338" cy="75791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2214" extrusionOk="0">
                    <a:moveTo>
                      <a:pt x="821" y="0"/>
                    </a:moveTo>
                    <a:cubicBezTo>
                      <a:pt x="802" y="0"/>
                      <a:pt x="785" y="11"/>
                      <a:pt x="776" y="38"/>
                    </a:cubicBezTo>
                    <a:cubicBezTo>
                      <a:pt x="517" y="540"/>
                      <a:pt x="1" y="1981"/>
                      <a:pt x="871" y="2212"/>
                    </a:cubicBezTo>
                    <a:cubicBezTo>
                      <a:pt x="876" y="2213"/>
                      <a:pt x="882" y="2213"/>
                      <a:pt x="887" y="2213"/>
                    </a:cubicBezTo>
                    <a:cubicBezTo>
                      <a:pt x="970" y="2213"/>
                      <a:pt x="1003" y="2114"/>
                      <a:pt x="939" y="2063"/>
                    </a:cubicBezTo>
                    <a:cubicBezTo>
                      <a:pt x="314" y="1655"/>
                      <a:pt x="626" y="636"/>
                      <a:pt x="884" y="92"/>
                    </a:cubicBezTo>
                    <a:cubicBezTo>
                      <a:pt x="903" y="46"/>
                      <a:pt x="859" y="0"/>
                      <a:pt x="8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9"/>
              <p:cNvSpPr/>
              <p:nvPr/>
            </p:nvSpPr>
            <p:spPr>
              <a:xfrm>
                <a:off x="1450259" y="2714505"/>
                <a:ext cx="178330" cy="321751"/>
              </a:xfrm>
              <a:custGeom>
                <a:avLst/>
                <a:gdLst/>
                <a:ahLst/>
                <a:cxnLst/>
                <a:rect l="l" t="t" r="r" b="b"/>
                <a:pathLst>
                  <a:path w="5209" h="9399" extrusionOk="0">
                    <a:moveTo>
                      <a:pt x="5130" y="0"/>
                    </a:moveTo>
                    <a:cubicBezTo>
                      <a:pt x="5113" y="0"/>
                      <a:pt x="5096" y="7"/>
                      <a:pt x="5084" y="23"/>
                    </a:cubicBezTo>
                    <a:cubicBezTo>
                      <a:pt x="4554" y="729"/>
                      <a:pt x="3562" y="947"/>
                      <a:pt x="3263" y="1830"/>
                    </a:cubicBezTo>
                    <a:cubicBezTo>
                      <a:pt x="3127" y="2265"/>
                      <a:pt x="3141" y="2714"/>
                      <a:pt x="3182" y="3149"/>
                    </a:cubicBezTo>
                    <a:cubicBezTo>
                      <a:pt x="3209" y="3421"/>
                      <a:pt x="3250" y="3693"/>
                      <a:pt x="3236" y="3951"/>
                    </a:cubicBezTo>
                    <a:cubicBezTo>
                      <a:pt x="3236" y="4413"/>
                      <a:pt x="2910" y="4671"/>
                      <a:pt x="2529" y="4848"/>
                    </a:cubicBezTo>
                    <a:cubicBezTo>
                      <a:pt x="1714" y="5215"/>
                      <a:pt x="681" y="5500"/>
                      <a:pt x="341" y="6411"/>
                    </a:cubicBezTo>
                    <a:cubicBezTo>
                      <a:pt x="1" y="7349"/>
                      <a:pt x="382" y="8409"/>
                      <a:pt x="585" y="9320"/>
                    </a:cubicBezTo>
                    <a:cubicBezTo>
                      <a:pt x="598" y="9374"/>
                      <a:pt x="645" y="9399"/>
                      <a:pt x="692" y="9399"/>
                    </a:cubicBezTo>
                    <a:cubicBezTo>
                      <a:pt x="751" y="9399"/>
                      <a:pt x="810" y="9360"/>
                      <a:pt x="803" y="9293"/>
                    </a:cubicBezTo>
                    <a:cubicBezTo>
                      <a:pt x="708" y="8246"/>
                      <a:pt x="1" y="6900"/>
                      <a:pt x="844" y="5976"/>
                    </a:cubicBezTo>
                    <a:cubicBezTo>
                      <a:pt x="1224" y="5568"/>
                      <a:pt x="1850" y="5378"/>
                      <a:pt x="2352" y="5147"/>
                    </a:cubicBezTo>
                    <a:cubicBezTo>
                      <a:pt x="2679" y="4997"/>
                      <a:pt x="3100" y="4875"/>
                      <a:pt x="3304" y="4549"/>
                    </a:cubicBezTo>
                    <a:cubicBezTo>
                      <a:pt x="3494" y="4223"/>
                      <a:pt x="3413" y="3774"/>
                      <a:pt x="3385" y="3421"/>
                    </a:cubicBezTo>
                    <a:cubicBezTo>
                      <a:pt x="3331" y="2891"/>
                      <a:pt x="3250" y="2333"/>
                      <a:pt x="3440" y="1817"/>
                    </a:cubicBezTo>
                    <a:cubicBezTo>
                      <a:pt x="3739" y="1001"/>
                      <a:pt x="4690" y="757"/>
                      <a:pt x="5180" y="77"/>
                    </a:cubicBezTo>
                    <a:cubicBezTo>
                      <a:pt x="5208" y="39"/>
                      <a:pt x="5169" y="0"/>
                      <a:pt x="5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9"/>
              <p:cNvSpPr/>
              <p:nvPr/>
            </p:nvSpPr>
            <p:spPr>
              <a:xfrm>
                <a:off x="1478810" y="2713821"/>
                <a:ext cx="133722" cy="162365"/>
              </a:xfrm>
              <a:custGeom>
                <a:avLst/>
                <a:gdLst/>
                <a:ahLst/>
                <a:cxnLst/>
                <a:rect l="l" t="t" r="r" b="b"/>
                <a:pathLst>
                  <a:path w="3906" h="4743" extrusionOk="0">
                    <a:moveTo>
                      <a:pt x="3843" y="0"/>
                    </a:moveTo>
                    <a:cubicBezTo>
                      <a:pt x="3839" y="0"/>
                      <a:pt x="3834" y="1"/>
                      <a:pt x="3829" y="2"/>
                    </a:cubicBezTo>
                    <a:cubicBezTo>
                      <a:pt x="2932" y="287"/>
                      <a:pt x="2198" y="940"/>
                      <a:pt x="1817" y="1823"/>
                    </a:cubicBezTo>
                    <a:cubicBezTo>
                      <a:pt x="1641" y="2231"/>
                      <a:pt x="1546" y="2652"/>
                      <a:pt x="1546" y="3101"/>
                    </a:cubicBezTo>
                    <a:cubicBezTo>
                      <a:pt x="1546" y="3549"/>
                      <a:pt x="1654" y="4012"/>
                      <a:pt x="1260" y="4324"/>
                    </a:cubicBezTo>
                    <a:cubicBezTo>
                      <a:pt x="1106" y="4454"/>
                      <a:pt x="946" y="4494"/>
                      <a:pt x="780" y="4494"/>
                    </a:cubicBezTo>
                    <a:cubicBezTo>
                      <a:pt x="579" y="4494"/>
                      <a:pt x="369" y="4435"/>
                      <a:pt x="146" y="4406"/>
                    </a:cubicBezTo>
                    <a:cubicBezTo>
                      <a:pt x="141" y="4405"/>
                      <a:pt x="136" y="4405"/>
                      <a:pt x="132" y="4405"/>
                    </a:cubicBezTo>
                    <a:cubicBezTo>
                      <a:pt x="57" y="4405"/>
                      <a:pt x="1" y="4503"/>
                      <a:pt x="78" y="4542"/>
                    </a:cubicBezTo>
                    <a:cubicBezTo>
                      <a:pt x="301" y="4653"/>
                      <a:pt x="583" y="4743"/>
                      <a:pt x="853" y="4743"/>
                    </a:cubicBezTo>
                    <a:cubicBezTo>
                      <a:pt x="1011" y="4743"/>
                      <a:pt x="1165" y="4712"/>
                      <a:pt x="1301" y="4637"/>
                    </a:cubicBezTo>
                    <a:cubicBezTo>
                      <a:pt x="1722" y="4392"/>
                      <a:pt x="1763" y="3903"/>
                      <a:pt x="1750" y="3454"/>
                    </a:cubicBezTo>
                    <a:cubicBezTo>
                      <a:pt x="1709" y="1973"/>
                      <a:pt x="2402" y="614"/>
                      <a:pt x="3856" y="70"/>
                    </a:cubicBezTo>
                    <a:cubicBezTo>
                      <a:pt x="3906" y="57"/>
                      <a:pt x="3888" y="0"/>
                      <a:pt x="38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29"/>
              <p:cNvSpPr/>
              <p:nvPr/>
            </p:nvSpPr>
            <p:spPr>
              <a:xfrm>
                <a:off x="1575452" y="2741789"/>
                <a:ext cx="72167" cy="105368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3078" extrusionOk="0">
                    <a:moveTo>
                      <a:pt x="2039" y="0"/>
                    </a:moveTo>
                    <a:cubicBezTo>
                      <a:pt x="449" y="136"/>
                      <a:pt x="0" y="1645"/>
                      <a:pt x="218" y="3018"/>
                    </a:cubicBezTo>
                    <a:cubicBezTo>
                      <a:pt x="224" y="3059"/>
                      <a:pt x="257" y="3077"/>
                      <a:pt x="293" y="3077"/>
                    </a:cubicBezTo>
                    <a:cubicBezTo>
                      <a:pt x="341" y="3077"/>
                      <a:pt x="394" y="3045"/>
                      <a:pt x="394" y="2991"/>
                    </a:cubicBezTo>
                    <a:cubicBezTo>
                      <a:pt x="381" y="2365"/>
                      <a:pt x="259" y="1699"/>
                      <a:pt x="558" y="1101"/>
                    </a:cubicBezTo>
                    <a:cubicBezTo>
                      <a:pt x="857" y="531"/>
                      <a:pt x="1414" y="177"/>
                      <a:pt x="2039" y="109"/>
                    </a:cubicBezTo>
                    <a:cubicBezTo>
                      <a:pt x="2107" y="109"/>
                      <a:pt x="2107" y="0"/>
                      <a:pt x="20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29"/>
              <p:cNvSpPr/>
              <p:nvPr/>
            </p:nvSpPr>
            <p:spPr>
              <a:xfrm>
                <a:off x="1484699" y="2926994"/>
                <a:ext cx="53544" cy="85239"/>
              </a:xfrm>
              <a:custGeom>
                <a:avLst/>
                <a:gdLst/>
                <a:ahLst/>
                <a:cxnLst/>
                <a:rect l="l" t="t" r="r" b="b"/>
                <a:pathLst>
                  <a:path w="1564" h="2490" extrusionOk="0">
                    <a:moveTo>
                      <a:pt x="1223" y="1"/>
                    </a:moveTo>
                    <a:cubicBezTo>
                      <a:pt x="795" y="1"/>
                      <a:pt x="357" y="103"/>
                      <a:pt x="191" y="557"/>
                    </a:cubicBezTo>
                    <a:cubicBezTo>
                      <a:pt x="1" y="1101"/>
                      <a:pt x="82" y="1862"/>
                      <a:pt x="164" y="2420"/>
                    </a:cubicBezTo>
                    <a:cubicBezTo>
                      <a:pt x="170" y="2469"/>
                      <a:pt x="207" y="2490"/>
                      <a:pt x="245" y="2490"/>
                    </a:cubicBezTo>
                    <a:cubicBezTo>
                      <a:pt x="291" y="2490"/>
                      <a:pt x="341" y="2458"/>
                      <a:pt x="341" y="2406"/>
                    </a:cubicBezTo>
                    <a:cubicBezTo>
                      <a:pt x="327" y="1985"/>
                      <a:pt x="300" y="1577"/>
                      <a:pt x="300" y="1155"/>
                    </a:cubicBezTo>
                    <a:cubicBezTo>
                      <a:pt x="313" y="816"/>
                      <a:pt x="286" y="462"/>
                      <a:pt x="626" y="231"/>
                    </a:cubicBezTo>
                    <a:cubicBezTo>
                      <a:pt x="847" y="91"/>
                      <a:pt x="1129" y="81"/>
                      <a:pt x="1384" y="81"/>
                    </a:cubicBezTo>
                    <a:cubicBezTo>
                      <a:pt x="1427" y="81"/>
                      <a:pt x="1469" y="82"/>
                      <a:pt x="1510" y="82"/>
                    </a:cubicBezTo>
                    <a:cubicBezTo>
                      <a:pt x="1564" y="82"/>
                      <a:pt x="1564" y="14"/>
                      <a:pt x="1510" y="14"/>
                    </a:cubicBezTo>
                    <a:cubicBezTo>
                      <a:pt x="1417" y="6"/>
                      <a:pt x="1320" y="1"/>
                      <a:pt x="1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29"/>
              <p:cNvSpPr/>
              <p:nvPr/>
            </p:nvSpPr>
            <p:spPr>
              <a:xfrm>
                <a:off x="1322567" y="2928261"/>
                <a:ext cx="137967" cy="180337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5268" extrusionOk="0">
                    <a:moveTo>
                      <a:pt x="3357" y="1"/>
                    </a:moveTo>
                    <a:cubicBezTo>
                      <a:pt x="3334" y="1"/>
                      <a:pt x="3310" y="20"/>
                      <a:pt x="3310" y="45"/>
                    </a:cubicBezTo>
                    <a:cubicBezTo>
                      <a:pt x="3473" y="1227"/>
                      <a:pt x="3704" y="2573"/>
                      <a:pt x="3310" y="3728"/>
                    </a:cubicBezTo>
                    <a:cubicBezTo>
                      <a:pt x="3092" y="4340"/>
                      <a:pt x="2603" y="4761"/>
                      <a:pt x="1991" y="4951"/>
                    </a:cubicBezTo>
                    <a:cubicBezTo>
                      <a:pt x="1784" y="5013"/>
                      <a:pt x="1583" y="5038"/>
                      <a:pt x="1385" y="5038"/>
                    </a:cubicBezTo>
                    <a:cubicBezTo>
                      <a:pt x="970" y="5038"/>
                      <a:pt x="566" y="4930"/>
                      <a:pt x="143" y="4829"/>
                    </a:cubicBezTo>
                    <a:cubicBezTo>
                      <a:pt x="134" y="4827"/>
                      <a:pt x="126" y="4826"/>
                      <a:pt x="118" y="4826"/>
                    </a:cubicBezTo>
                    <a:cubicBezTo>
                      <a:pt x="39" y="4826"/>
                      <a:pt x="0" y="4941"/>
                      <a:pt x="75" y="4979"/>
                    </a:cubicBezTo>
                    <a:cubicBezTo>
                      <a:pt x="442" y="5170"/>
                      <a:pt x="868" y="5267"/>
                      <a:pt x="1294" y="5267"/>
                    </a:cubicBezTo>
                    <a:cubicBezTo>
                      <a:pt x="2048" y="5267"/>
                      <a:pt x="2802" y="4961"/>
                      <a:pt x="3228" y="4326"/>
                    </a:cubicBezTo>
                    <a:cubicBezTo>
                      <a:pt x="4030" y="3130"/>
                      <a:pt x="3609" y="1336"/>
                      <a:pt x="3391" y="31"/>
                    </a:cubicBezTo>
                    <a:cubicBezTo>
                      <a:pt x="3386" y="9"/>
                      <a:pt x="3372" y="1"/>
                      <a:pt x="3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29"/>
              <p:cNvSpPr/>
              <p:nvPr/>
            </p:nvSpPr>
            <p:spPr>
              <a:xfrm>
                <a:off x="1342800" y="2954552"/>
                <a:ext cx="90312" cy="129810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3792" extrusionOk="0">
                    <a:moveTo>
                      <a:pt x="2324" y="0"/>
                    </a:moveTo>
                    <a:cubicBezTo>
                      <a:pt x="2304" y="0"/>
                      <a:pt x="2284" y="17"/>
                      <a:pt x="2284" y="51"/>
                    </a:cubicBezTo>
                    <a:cubicBezTo>
                      <a:pt x="2243" y="853"/>
                      <a:pt x="2447" y="1696"/>
                      <a:pt x="2189" y="2484"/>
                    </a:cubicBezTo>
                    <a:cubicBezTo>
                      <a:pt x="1849" y="3490"/>
                      <a:pt x="1033" y="3545"/>
                      <a:pt x="122" y="3599"/>
                    </a:cubicBezTo>
                    <a:cubicBezTo>
                      <a:pt x="0" y="3599"/>
                      <a:pt x="14" y="3762"/>
                      <a:pt x="122" y="3776"/>
                    </a:cubicBezTo>
                    <a:cubicBezTo>
                      <a:pt x="235" y="3786"/>
                      <a:pt x="350" y="3791"/>
                      <a:pt x="464" y="3791"/>
                    </a:cubicBezTo>
                    <a:cubicBezTo>
                      <a:pt x="1137" y="3791"/>
                      <a:pt x="1813" y="3599"/>
                      <a:pt x="2161" y="2960"/>
                    </a:cubicBezTo>
                    <a:cubicBezTo>
                      <a:pt x="2637" y="2063"/>
                      <a:pt x="2338" y="1003"/>
                      <a:pt x="2365" y="51"/>
                    </a:cubicBezTo>
                    <a:cubicBezTo>
                      <a:pt x="2365" y="17"/>
                      <a:pt x="2345" y="0"/>
                      <a:pt x="23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29"/>
              <p:cNvSpPr/>
              <p:nvPr/>
            </p:nvSpPr>
            <p:spPr>
              <a:xfrm>
                <a:off x="1349304" y="3127022"/>
                <a:ext cx="66108" cy="96262"/>
              </a:xfrm>
              <a:custGeom>
                <a:avLst/>
                <a:gdLst/>
                <a:ahLst/>
                <a:cxnLst/>
                <a:rect l="l" t="t" r="r" b="b"/>
                <a:pathLst>
                  <a:path w="1931" h="2812" extrusionOk="0">
                    <a:moveTo>
                      <a:pt x="1786" y="0"/>
                    </a:moveTo>
                    <a:cubicBezTo>
                      <a:pt x="1202" y="0"/>
                      <a:pt x="646" y="106"/>
                      <a:pt x="340" y="654"/>
                    </a:cubicBezTo>
                    <a:cubicBezTo>
                      <a:pt x="0" y="1252"/>
                      <a:pt x="68" y="2122"/>
                      <a:pt x="232" y="2761"/>
                    </a:cubicBezTo>
                    <a:cubicBezTo>
                      <a:pt x="238" y="2795"/>
                      <a:pt x="269" y="2812"/>
                      <a:pt x="298" y="2812"/>
                    </a:cubicBezTo>
                    <a:cubicBezTo>
                      <a:pt x="327" y="2812"/>
                      <a:pt x="354" y="2795"/>
                      <a:pt x="354" y="2761"/>
                    </a:cubicBezTo>
                    <a:cubicBezTo>
                      <a:pt x="435" y="2231"/>
                      <a:pt x="245" y="1701"/>
                      <a:pt x="354" y="1184"/>
                    </a:cubicBezTo>
                    <a:cubicBezTo>
                      <a:pt x="517" y="369"/>
                      <a:pt x="1129" y="97"/>
                      <a:pt x="1903" y="70"/>
                    </a:cubicBezTo>
                    <a:cubicBezTo>
                      <a:pt x="1931" y="70"/>
                      <a:pt x="1931" y="2"/>
                      <a:pt x="1903" y="2"/>
                    </a:cubicBezTo>
                    <a:cubicBezTo>
                      <a:pt x="1864" y="1"/>
                      <a:pt x="1825" y="0"/>
                      <a:pt x="1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29"/>
              <p:cNvSpPr/>
              <p:nvPr/>
            </p:nvSpPr>
            <p:spPr>
              <a:xfrm>
                <a:off x="1353481" y="2993065"/>
                <a:ext cx="55426" cy="64631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1393" y="0"/>
                    </a:moveTo>
                    <a:cubicBezTo>
                      <a:pt x="1348" y="0"/>
                      <a:pt x="1297" y="38"/>
                      <a:pt x="1306" y="95"/>
                    </a:cubicBezTo>
                    <a:cubicBezTo>
                      <a:pt x="1374" y="544"/>
                      <a:pt x="1455" y="1101"/>
                      <a:pt x="1102" y="1441"/>
                    </a:cubicBezTo>
                    <a:cubicBezTo>
                      <a:pt x="844" y="1713"/>
                      <a:pt x="422" y="1713"/>
                      <a:pt x="82" y="1740"/>
                    </a:cubicBezTo>
                    <a:cubicBezTo>
                      <a:pt x="1" y="1740"/>
                      <a:pt x="1" y="1862"/>
                      <a:pt x="82" y="1876"/>
                    </a:cubicBezTo>
                    <a:cubicBezTo>
                      <a:pt x="160" y="1883"/>
                      <a:pt x="239" y="1887"/>
                      <a:pt x="318" y="1887"/>
                    </a:cubicBezTo>
                    <a:cubicBezTo>
                      <a:pt x="686" y="1887"/>
                      <a:pt x="1060" y="1797"/>
                      <a:pt x="1306" y="1495"/>
                    </a:cubicBezTo>
                    <a:cubicBezTo>
                      <a:pt x="1618" y="1074"/>
                      <a:pt x="1537" y="530"/>
                      <a:pt x="1455" y="55"/>
                    </a:cubicBezTo>
                    <a:cubicBezTo>
                      <a:pt x="1450" y="17"/>
                      <a:pt x="1423" y="0"/>
                      <a:pt x="1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29"/>
              <p:cNvSpPr/>
              <p:nvPr/>
            </p:nvSpPr>
            <p:spPr>
              <a:xfrm>
                <a:off x="1318733" y="3102065"/>
                <a:ext cx="34338" cy="75791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2214" extrusionOk="0">
                    <a:moveTo>
                      <a:pt x="182" y="0"/>
                    </a:moveTo>
                    <a:cubicBezTo>
                      <a:pt x="144" y="0"/>
                      <a:pt x="100" y="46"/>
                      <a:pt x="119" y="92"/>
                    </a:cubicBezTo>
                    <a:cubicBezTo>
                      <a:pt x="377" y="636"/>
                      <a:pt x="690" y="1655"/>
                      <a:pt x="64" y="2063"/>
                    </a:cubicBezTo>
                    <a:cubicBezTo>
                      <a:pt x="0" y="2114"/>
                      <a:pt x="33" y="2213"/>
                      <a:pt x="116" y="2213"/>
                    </a:cubicBezTo>
                    <a:cubicBezTo>
                      <a:pt x="121" y="2213"/>
                      <a:pt x="127" y="2213"/>
                      <a:pt x="132" y="2212"/>
                    </a:cubicBezTo>
                    <a:cubicBezTo>
                      <a:pt x="1002" y="1981"/>
                      <a:pt x="486" y="540"/>
                      <a:pt x="227" y="38"/>
                    </a:cubicBezTo>
                    <a:cubicBezTo>
                      <a:pt x="219" y="11"/>
                      <a:pt x="201" y="0"/>
                      <a:pt x="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29"/>
              <p:cNvSpPr/>
              <p:nvPr/>
            </p:nvSpPr>
            <p:spPr>
              <a:xfrm>
                <a:off x="1148283" y="2431324"/>
                <a:ext cx="854369" cy="1022456"/>
              </a:xfrm>
              <a:custGeom>
                <a:avLst/>
                <a:gdLst/>
                <a:ahLst/>
                <a:cxnLst/>
                <a:rect l="l" t="t" r="r" b="b"/>
                <a:pathLst>
                  <a:path w="24956" h="29868" extrusionOk="0">
                    <a:moveTo>
                      <a:pt x="17589" y="751"/>
                    </a:moveTo>
                    <a:cubicBezTo>
                      <a:pt x="17997" y="1009"/>
                      <a:pt x="18377" y="1281"/>
                      <a:pt x="18758" y="1594"/>
                    </a:cubicBezTo>
                    <a:cubicBezTo>
                      <a:pt x="18581" y="1838"/>
                      <a:pt x="18337" y="2219"/>
                      <a:pt x="18214" y="2545"/>
                    </a:cubicBezTo>
                    <a:cubicBezTo>
                      <a:pt x="17834" y="2314"/>
                      <a:pt x="17453" y="2069"/>
                      <a:pt x="17059" y="1838"/>
                    </a:cubicBezTo>
                    <a:cubicBezTo>
                      <a:pt x="17005" y="1811"/>
                      <a:pt x="16964" y="1770"/>
                      <a:pt x="16909" y="1743"/>
                    </a:cubicBezTo>
                    <a:cubicBezTo>
                      <a:pt x="17140" y="1417"/>
                      <a:pt x="17358" y="1077"/>
                      <a:pt x="17589" y="751"/>
                    </a:cubicBezTo>
                    <a:close/>
                    <a:moveTo>
                      <a:pt x="13144" y="1730"/>
                    </a:moveTo>
                    <a:cubicBezTo>
                      <a:pt x="13484" y="1879"/>
                      <a:pt x="13797" y="2056"/>
                      <a:pt x="14123" y="2205"/>
                    </a:cubicBezTo>
                    <a:cubicBezTo>
                      <a:pt x="14096" y="2260"/>
                      <a:pt x="14069" y="2328"/>
                      <a:pt x="14028" y="2368"/>
                    </a:cubicBezTo>
                    <a:cubicBezTo>
                      <a:pt x="13552" y="3266"/>
                      <a:pt x="13076" y="4163"/>
                      <a:pt x="12587" y="5046"/>
                    </a:cubicBezTo>
                    <a:cubicBezTo>
                      <a:pt x="12519" y="5196"/>
                      <a:pt x="12424" y="5345"/>
                      <a:pt x="12329" y="5508"/>
                    </a:cubicBezTo>
                    <a:cubicBezTo>
                      <a:pt x="12003" y="5168"/>
                      <a:pt x="11513" y="4910"/>
                      <a:pt x="11092" y="4693"/>
                    </a:cubicBezTo>
                    <a:cubicBezTo>
                      <a:pt x="11622" y="3605"/>
                      <a:pt x="12315" y="2627"/>
                      <a:pt x="13144" y="1730"/>
                    </a:cubicBezTo>
                    <a:close/>
                    <a:moveTo>
                      <a:pt x="15466" y="1756"/>
                    </a:moveTo>
                    <a:cubicBezTo>
                      <a:pt x="15563" y="1756"/>
                      <a:pt x="15665" y="1825"/>
                      <a:pt x="15808" y="1893"/>
                    </a:cubicBezTo>
                    <a:cubicBezTo>
                      <a:pt x="16298" y="2151"/>
                      <a:pt x="16801" y="2396"/>
                      <a:pt x="17290" y="2654"/>
                    </a:cubicBezTo>
                    <a:cubicBezTo>
                      <a:pt x="17453" y="2763"/>
                      <a:pt x="17630" y="2885"/>
                      <a:pt x="17793" y="3007"/>
                    </a:cubicBezTo>
                    <a:cubicBezTo>
                      <a:pt x="17970" y="3130"/>
                      <a:pt x="18146" y="3266"/>
                      <a:pt x="18337" y="3402"/>
                    </a:cubicBezTo>
                    <a:cubicBezTo>
                      <a:pt x="18608" y="3578"/>
                      <a:pt x="18622" y="3551"/>
                      <a:pt x="18445" y="3836"/>
                    </a:cubicBezTo>
                    <a:cubicBezTo>
                      <a:pt x="18201" y="4244"/>
                      <a:pt x="17956" y="4652"/>
                      <a:pt x="17725" y="5046"/>
                    </a:cubicBezTo>
                    <a:cubicBezTo>
                      <a:pt x="17236" y="5862"/>
                      <a:pt x="16760" y="6677"/>
                      <a:pt x="16257" y="7479"/>
                    </a:cubicBezTo>
                    <a:cubicBezTo>
                      <a:pt x="16135" y="7683"/>
                      <a:pt x="16012" y="7887"/>
                      <a:pt x="15890" y="8091"/>
                    </a:cubicBezTo>
                    <a:cubicBezTo>
                      <a:pt x="15836" y="8159"/>
                      <a:pt x="15605" y="8553"/>
                      <a:pt x="15591" y="8594"/>
                    </a:cubicBezTo>
                    <a:cubicBezTo>
                      <a:pt x="15564" y="8567"/>
                      <a:pt x="15183" y="8349"/>
                      <a:pt x="15088" y="8295"/>
                    </a:cubicBezTo>
                    <a:cubicBezTo>
                      <a:pt x="14884" y="8172"/>
                      <a:pt x="14667" y="8064"/>
                      <a:pt x="14463" y="7941"/>
                    </a:cubicBezTo>
                    <a:cubicBezTo>
                      <a:pt x="14014" y="7683"/>
                      <a:pt x="13552" y="7438"/>
                      <a:pt x="13117" y="7180"/>
                    </a:cubicBezTo>
                    <a:cubicBezTo>
                      <a:pt x="12981" y="7099"/>
                      <a:pt x="12777" y="7017"/>
                      <a:pt x="12709" y="6881"/>
                    </a:cubicBezTo>
                    <a:cubicBezTo>
                      <a:pt x="12587" y="6623"/>
                      <a:pt x="12845" y="6283"/>
                      <a:pt x="12954" y="6079"/>
                    </a:cubicBezTo>
                    <a:cubicBezTo>
                      <a:pt x="13403" y="5250"/>
                      <a:pt x="13865" y="4421"/>
                      <a:pt x="14313" y="3592"/>
                    </a:cubicBezTo>
                    <a:cubicBezTo>
                      <a:pt x="14531" y="3170"/>
                      <a:pt x="14762" y="2763"/>
                      <a:pt x="14993" y="2341"/>
                    </a:cubicBezTo>
                    <a:cubicBezTo>
                      <a:pt x="15061" y="2205"/>
                      <a:pt x="15129" y="2042"/>
                      <a:pt x="15224" y="1920"/>
                    </a:cubicBezTo>
                    <a:cubicBezTo>
                      <a:pt x="15314" y="1800"/>
                      <a:pt x="15389" y="1756"/>
                      <a:pt x="15466" y="1756"/>
                    </a:cubicBezTo>
                    <a:close/>
                    <a:moveTo>
                      <a:pt x="22972" y="4421"/>
                    </a:moveTo>
                    <a:cubicBezTo>
                      <a:pt x="22808" y="5073"/>
                      <a:pt x="22645" y="5739"/>
                      <a:pt x="22401" y="6392"/>
                    </a:cubicBezTo>
                    <a:cubicBezTo>
                      <a:pt x="22088" y="7221"/>
                      <a:pt x="21694" y="8023"/>
                      <a:pt x="21205" y="8784"/>
                    </a:cubicBezTo>
                    <a:cubicBezTo>
                      <a:pt x="20729" y="9532"/>
                      <a:pt x="20158" y="10238"/>
                      <a:pt x="19533" y="10877"/>
                    </a:cubicBezTo>
                    <a:cubicBezTo>
                      <a:pt x="19125" y="11271"/>
                      <a:pt x="18676" y="11611"/>
                      <a:pt x="18241" y="11951"/>
                    </a:cubicBezTo>
                    <a:cubicBezTo>
                      <a:pt x="18255" y="10483"/>
                      <a:pt x="17970" y="8947"/>
                      <a:pt x="16733" y="8104"/>
                    </a:cubicBezTo>
                    <a:cubicBezTo>
                      <a:pt x="16760" y="8050"/>
                      <a:pt x="16787" y="7982"/>
                      <a:pt x="16828" y="7928"/>
                    </a:cubicBezTo>
                    <a:cubicBezTo>
                      <a:pt x="17072" y="7493"/>
                      <a:pt x="17331" y="7058"/>
                      <a:pt x="17589" y="6623"/>
                    </a:cubicBezTo>
                    <a:cubicBezTo>
                      <a:pt x="17956" y="6011"/>
                      <a:pt x="18323" y="5400"/>
                      <a:pt x="18690" y="4788"/>
                    </a:cubicBezTo>
                    <a:cubicBezTo>
                      <a:pt x="19206" y="4978"/>
                      <a:pt x="19655" y="5101"/>
                      <a:pt x="20226" y="5114"/>
                    </a:cubicBezTo>
                    <a:cubicBezTo>
                      <a:pt x="20259" y="5115"/>
                      <a:pt x="20292" y="5115"/>
                      <a:pt x="20325" y="5115"/>
                    </a:cubicBezTo>
                    <a:cubicBezTo>
                      <a:pt x="20808" y="5115"/>
                      <a:pt x="21290" y="5025"/>
                      <a:pt x="21748" y="4910"/>
                    </a:cubicBezTo>
                    <a:cubicBezTo>
                      <a:pt x="22170" y="4788"/>
                      <a:pt x="22591" y="4625"/>
                      <a:pt x="22972" y="4421"/>
                    </a:cubicBezTo>
                    <a:close/>
                    <a:moveTo>
                      <a:pt x="24195" y="3592"/>
                    </a:moveTo>
                    <a:lnTo>
                      <a:pt x="24195" y="3592"/>
                    </a:lnTo>
                    <a:cubicBezTo>
                      <a:pt x="24222" y="4625"/>
                      <a:pt x="24113" y="5658"/>
                      <a:pt x="23923" y="6691"/>
                    </a:cubicBezTo>
                    <a:cubicBezTo>
                      <a:pt x="23733" y="7765"/>
                      <a:pt x="23515" y="8906"/>
                      <a:pt x="22931" y="9844"/>
                    </a:cubicBezTo>
                    <a:cubicBezTo>
                      <a:pt x="22373" y="10768"/>
                      <a:pt x="21504" y="11434"/>
                      <a:pt x="20620" y="12019"/>
                    </a:cubicBezTo>
                    <a:cubicBezTo>
                      <a:pt x="19872" y="12522"/>
                      <a:pt x="19057" y="13147"/>
                      <a:pt x="18160" y="13365"/>
                    </a:cubicBezTo>
                    <a:cubicBezTo>
                      <a:pt x="18187" y="13079"/>
                      <a:pt x="18214" y="12794"/>
                      <a:pt x="18228" y="12495"/>
                    </a:cubicBezTo>
                    <a:cubicBezTo>
                      <a:pt x="18853" y="12100"/>
                      <a:pt x="19410" y="11530"/>
                      <a:pt x="19900" y="11013"/>
                    </a:cubicBezTo>
                    <a:cubicBezTo>
                      <a:pt x="20511" y="10388"/>
                      <a:pt x="21055" y="9695"/>
                      <a:pt x="21517" y="8961"/>
                    </a:cubicBezTo>
                    <a:cubicBezTo>
                      <a:pt x="22401" y="7601"/>
                      <a:pt x="23216" y="5875"/>
                      <a:pt x="23339" y="4203"/>
                    </a:cubicBezTo>
                    <a:cubicBezTo>
                      <a:pt x="23624" y="4027"/>
                      <a:pt x="23896" y="3768"/>
                      <a:pt x="24195" y="3592"/>
                    </a:cubicBezTo>
                    <a:close/>
                    <a:moveTo>
                      <a:pt x="12750" y="7901"/>
                    </a:moveTo>
                    <a:cubicBezTo>
                      <a:pt x="12791" y="7928"/>
                      <a:pt x="12832" y="7955"/>
                      <a:pt x="12886" y="7982"/>
                    </a:cubicBezTo>
                    <a:cubicBezTo>
                      <a:pt x="13307" y="8227"/>
                      <a:pt x="13715" y="8458"/>
                      <a:pt x="14137" y="8702"/>
                    </a:cubicBezTo>
                    <a:cubicBezTo>
                      <a:pt x="14259" y="8770"/>
                      <a:pt x="14395" y="8866"/>
                      <a:pt x="14558" y="8974"/>
                    </a:cubicBezTo>
                    <a:cubicBezTo>
                      <a:pt x="12573" y="11693"/>
                      <a:pt x="10861" y="14629"/>
                      <a:pt x="9148" y="17524"/>
                    </a:cubicBezTo>
                    <a:cubicBezTo>
                      <a:pt x="8020" y="19440"/>
                      <a:pt x="6919" y="21357"/>
                      <a:pt x="5859" y="23314"/>
                    </a:cubicBezTo>
                    <a:cubicBezTo>
                      <a:pt x="5682" y="23042"/>
                      <a:pt x="5478" y="22784"/>
                      <a:pt x="5329" y="22539"/>
                    </a:cubicBezTo>
                    <a:cubicBezTo>
                      <a:pt x="5030" y="22091"/>
                      <a:pt x="4771" y="21574"/>
                      <a:pt x="4432" y="21139"/>
                    </a:cubicBezTo>
                    <a:cubicBezTo>
                      <a:pt x="5424" y="19522"/>
                      <a:pt x="6443" y="17918"/>
                      <a:pt x="7449" y="16314"/>
                    </a:cubicBezTo>
                    <a:cubicBezTo>
                      <a:pt x="9189" y="13500"/>
                      <a:pt x="10956" y="10687"/>
                      <a:pt x="12750" y="7901"/>
                    </a:cubicBezTo>
                    <a:close/>
                    <a:moveTo>
                      <a:pt x="4228" y="21506"/>
                    </a:moveTo>
                    <a:cubicBezTo>
                      <a:pt x="4445" y="21928"/>
                      <a:pt x="4731" y="22335"/>
                      <a:pt x="4962" y="22743"/>
                    </a:cubicBezTo>
                    <a:cubicBezTo>
                      <a:pt x="5166" y="23069"/>
                      <a:pt x="5342" y="23491"/>
                      <a:pt x="5573" y="23831"/>
                    </a:cubicBezTo>
                    <a:cubicBezTo>
                      <a:pt x="5451" y="24062"/>
                      <a:pt x="5329" y="24293"/>
                      <a:pt x="5206" y="24524"/>
                    </a:cubicBezTo>
                    <a:cubicBezTo>
                      <a:pt x="4989" y="24211"/>
                      <a:pt x="4704" y="23912"/>
                      <a:pt x="4445" y="23654"/>
                    </a:cubicBezTo>
                    <a:cubicBezTo>
                      <a:pt x="4173" y="23368"/>
                      <a:pt x="3847" y="23001"/>
                      <a:pt x="3480" y="22757"/>
                    </a:cubicBezTo>
                    <a:cubicBezTo>
                      <a:pt x="3725" y="22335"/>
                      <a:pt x="3970" y="21914"/>
                      <a:pt x="4228" y="21506"/>
                    </a:cubicBezTo>
                    <a:close/>
                    <a:moveTo>
                      <a:pt x="3208" y="23219"/>
                    </a:moveTo>
                    <a:cubicBezTo>
                      <a:pt x="3888" y="23667"/>
                      <a:pt x="4391" y="24361"/>
                      <a:pt x="5030" y="24864"/>
                    </a:cubicBezTo>
                    <a:cubicBezTo>
                      <a:pt x="4867" y="25163"/>
                      <a:pt x="4717" y="25462"/>
                      <a:pt x="4554" y="25761"/>
                    </a:cubicBezTo>
                    <a:cubicBezTo>
                      <a:pt x="4228" y="25557"/>
                      <a:pt x="3888" y="25353"/>
                      <a:pt x="3535" y="25190"/>
                    </a:cubicBezTo>
                    <a:cubicBezTo>
                      <a:pt x="3181" y="25013"/>
                      <a:pt x="2787" y="24768"/>
                      <a:pt x="2393" y="24700"/>
                    </a:cubicBezTo>
                    <a:cubicBezTo>
                      <a:pt x="2651" y="24197"/>
                      <a:pt x="2937" y="23708"/>
                      <a:pt x="3208" y="23219"/>
                    </a:cubicBezTo>
                    <a:close/>
                    <a:moveTo>
                      <a:pt x="2230" y="24999"/>
                    </a:moveTo>
                    <a:cubicBezTo>
                      <a:pt x="2583" y="25244"/>
                      <a:pt x="3032" y="25366"/>
                      <a:pt x="3426" y="25557"/>
                    </a:cubicBezTo>
                    <a:cubicBezTo>
                      <a:pt x="3752" y="25706"/>
                      <a:pt x="4092" y="25856"/>
                      <a:pt x="4432" y="26019"/>
                    </a:cubicBezTo>
                    <a:cubicBezTo>
                      <a:pt x="4201" y="26454"/>
                      <a:pt x="3970" y="26889"/>
                      <a:pt x="3752" y="27324"/>
                    </a:cubicBezTo>
                    <a:cubicBezTo>
                      <a:pt x="3385" y="27052"/>
                      <a:pt x="3032" y="26766"/>
                      <a:pt x="2678" y="26481"/>
                    </a:cubicBezTo>
                    <a:cubicBezTo>
                      <a:pt x="2406" y="26264"/>
                      <a:pt x="2135" y="25978"/>
                      <a:pt x="1836" y="25788"/>
                    </a:cubicBezTo>
                    <a:cubicBezTo>
                      <a:pt x="1958" y="25516"/>
                      <a:pt x="2094" y="25258"/>
                      <a:pt x="2230" y="24999"/>
                    </a:cubicBezTo>
                    <a:close/>
                    <a:moveTo>
                      <a:pt x="1618" y="26223"/>
                    </a:moveTo>
                    <a:cubicBezTo>
                      <a:pt x="1876" y="26481"/>
                      <a:pt x="2216" y="26685"/>
                      <a:pt x="2488" y="26875"/>
                    </a:cubicBezTo>
                    <a:cubicBezTo>
                      <a:pt x="2855" y="27147"/>
                      <a:pt x="3222" y="27392"/>
                      <a:pt x="3616" y="27623"/>
                    </a:cubicBezTo>
                    <a:cubicBezTo>
                      <a:pt x="3535" y="27786"/>
                      <a:pt x="3453" y="27935"/>
                      <a:pt x="3371" y="28098"/>
                    </a:cubicBezTo>
                    <a:cubicBezTo>
                      <a:pt x="3263" y="28343"/>
                      <a:pt x="3140" y="28860"/>
                      <a:pt x="2909" y="29036"/>
                    </a:cubicBezTo>
                    <a:cubicBezTo>
                      <a:pt x="2848" y="29082"/>
                      <a:pt x="2775" y="29100"/>
                      <a:pt x="2696" y="29100"/>
                    </a:cubicBezTo>
                    <a:cubicBezTo>
                      <a:pt x="2443" y="29100"/>
                      <a:pt x="2131" y="28912"/>
                      <a:pt x="1944" y="28819"/>
                    </a:cubicBezTo>
                    <a:cubicBezTo>
                      <a:pt x="1591" y="28642"/>
                      <a:pt x="898" y="28330"/>
                      <a:pt x="911" y="27840"/>
                    </a:cubicBezTo>
                    <a:cubicBezTo>
                      <a:pt x="925" y="27487"/>
                      <a:pt x="1251" y="27011"/>
                      <a:pt x="1401" y="26685"/>
                    </a:cubicBezTo>
                    <a:cubicBezTo>
                      <a:pt x="1469" y="26535"/>
                      <a:pt x="1537" y="26386"/>
                      <a:pt x="1618" y="26223"/>
                    </a:cubicBezTo>
                    <a:close/>
                    <a:moveTo>
                      <a:pt x="17501" y="0"/>
                    </a:moveTo>
                    <a:cubicBezTo>
                      <a:pt x="17390" y="0"/>
                      <a:pt x="17287" y="64"/>
                      <a:pt x="17222" y="167"/>
                    </a:cubicBezTo>
                    <a:cubicBezTo>
                      <a:pt x="16937" y="574"/>
                      <a:pt x="16638" y="969"/>
                      <a:pt x="16352" y="1376"/>
                    </a:cubicBezTo>
                    <a:cubicBezTo>
                      <a:pt x="16135" y="1254"/>
                      <a:pt x="15931" y="1132"/>
                      <a:pt x="15700" y="1050"/>
                    </a:cubicBezTo>
                    <a:cubicBezTo>
                      <a:pt x="15586" y="1009"/>
                      <a:pt x="15480" y="990"/>
                      <a:pt x="15380" y="990"/>
                    </a:cubicBezTo>
                    <a:cubicBezTo>
                      <a:pt x="14951" y="990"/>
                      <a:pt x="14637" y="1333"/>
                      <a:pt x="14395" y="1730"/>
                    </a:cubicBezTo>
                    <a:cubicBezTo>
                      <a:pt x="14055" y="1431"/>
                      <a:pt x="13634" y="1213"/>
                      <a:pt x="13239" y="1023"/>
                    </a:cubicBezTo>
                    <a:cubicBezTo>
                      <a:pt x="13177" y="989"/>
                      <a:pt x="13113" y="971"/>
                      <a:pt x="13051" y="971"/>
                    </a:cubicBezTo>
                    <a:cubicBezTo>
                      <a:pt x="12964" y="971"/>
                      <a:pt x="12882" y="1006"/>
                      <a:pt x="12818" y="1077"/>
                    </a:cubicBezTo>
                    <a:cubicBezTo>
                      <a:pt x="11744" y="2083"/>
                      <a:pt x="10888" y="3334"/>
                      <a:pt x="10290" y="4679"/>
                    </a:cubicBezTo>
                    <a:cubicBezTo>
                      <a:pt x="10208" y="4856"/>
                      <a:pt x="10236" y="5073"/>
                      <a:pt x="10412" y="5182"/>
                    </a:cubicBezTo>
                    <a:cubicBezTo>
                      <a:pt x="10752" y="5372"/>
                      <a:pt x="11065" y="5563"/>
                      <a:pt x="11377" y="5780"/>
                    </a:cubicBezTo>
                    <a:cubicBezTo>
                      <a:pt x="11581" y="5916"/>
                      <a:pt x="11771" y="6079"/>
                      <a:pt x="11989" y="6201"/>
                    </a:cubicBezTo>
                    <a:cubicBezTo>
                      <a:pt x="11853" y="6555"/>
                      <a:pt x="11812" y="6935"/>
                      <a:pt x="12016" y="7289"/>
                    </a:cubicBezTo>
                    <a:cubicBezTo>
                      <a:pt x="12057" y="7343"/>
                      <a:pt x="12098" y="7411"/>
                      <a:pt x="12152" y="7466"/>
                    </a:cubicBezTo>
                    <a:cubicBezTo>
                      <a:pt x="12138" y="7479"/>
                      <a:pt x="12125" y="7493"/>
                      <a:pt x="12111" y="7506"/>
                    </a:cubicBezTo>
                    <a:cubicBezTo>
                      <a:pt x="9923" y="10932"/>
                      <a:pt x="7748" y="14384"/>
                      <a:pt x="5614" y="17850"/>
                    </a:cubicBezTo>
                    <a:cubicBezTo>
                      <a:pt x="3779" y="20840"/>
                      <a:pt x="1836" y="23803"/>
                      <a:pt x="476" y="27065"/>
                    </a:cubicBezTo>
                    <a:cubicBezTo>
                      <a:pt x="204" y="27704"/>
                      <a:pt x="1" y="28221"/>
                      <a:pt x="571" y="28751"/>
                    </a:cubicBezTo>
                    <a:cubicBezTo>
                      <a:pt x="1074" y="29227"/>
                      <a:pt x="1781" y="29648"/>
                      <a:pt x="2461" y="29825"/>
                    </a:cubicBezTo>
                    <a:cubicBezTo>
                      <a:pt x="2564" y="29854"/>
                      <a:pt x="2663" y="29867"/>
                      <a:pt x="2756" y="29867"/>
                    </a:cubicBezTo>
                    <a:cubicBezTo>
                      <a:pt x="3191" y="29867"/>
                      <a:pt x="3520" y="29575"/>
                      <a:pt x="3766" y="29172"/>
                    </a:cubicBezTo>
                    <a:cubicBezTo>
                      <a:pt x="4214" y="28438"/>
                      <a:pt x="4554" y="27623"/>
                      <a:pt x="4948" y="26862"/>
                    </a:cubicBezTo>
                    <a:cubicBezTo>
                      <a:pt x="6525" y="23776"/>
                      <a:pt x="8115" y="20704"/>
                      <a:pt x="9828" y="17700"/>
                    </a:cubicBezTo>
                    <a:cubicBezTo>
                      <a:pt x="11472" y="14819"/>
                      <a:pt x="13267" y="12060"/>
                      <a:pt x="14938" y="9205"/>
                    </a:cubicBezTo>
                    <a:cubicBezTo>
                      <a:pt x="15159" y="9323"/>
                      <a:pt x="15390" y="9412"/>
                      <a:pt x="15606" y="9412"/>
                    </a:cubicBezTo>
                    <a:cubicBezTo>
                      <a:pt x="15791" y="9412"/>
                      <a:pt x="15964" y="9347"/>
                      <a:pt x="16107" y="9178"/>
                    </a:cubicBezTo>
                    <a:cubicBezTo>
                      <a:pt x="16216" y="9056"/>
                      <a:pt x="16311" y="8906"/>
                      <a:pt x="16393" y="8757"/>
                    </a:cubicBezTo>
                    <a:cubicBezTo>
                      <a:pt x="16909" y="9382"/>
                      <a:pt x="17263" y="10048"/>
                      <a:pt x="17399" y="10864"/>
                    </a:cubicBezTo>
                    <a:cubicBezTo>
                      <a:pt x="17562" y="11829"/>
                      <a:pt x="17439" y="12834"/>
                      <a:pt x="17358" y="13813"/>
                    </a:cubicBezTo>
                    <a:cubicBezTo>
                      <a:pt x="17345" y="13980"/>
                      <a:pt x="17525" y="14182"/>
                      <a:pt x="17706" y="14182"/>
                    </a:cubicBezTo>
                    <a:cubicBezTo>
                      <a:pt x="17717" y="14182"/>
                      <a:pt x="17728" y="14182"/>
                      <a:pt x="17738" y="14180"/>
                    </a:cubicBezTo>
                    <a:cubicBezTo>
                      <a:pt x="18935" y="14044"/>
                      <a:pt x="19913" y="13324"/>
                      <a:pt x="20878" y="12644"/>
                    </a:cubicBezTo>
                    <a:cubicBezTo>
                      <a:pt x="21775" y="12019"/>
                      <a:pt x="22632" y="11326"/>
                      <a:pt x="23243" y="10415"/>
                    </a:cubicBezTo>
                    <a:cubicBezTo>
                      <a:pt x="23923" y="9423"/>
                      <a:pt x="24181" y="8200"/>
                      <a:pt x="24412" y="7031"/>
                    </a:cubicBezTo>
                    <a:cubicBezTo>
                      <a:pt x="24657" y="5712"/>
                      <a:pt x="24779" y="4380"/>
                      <a:pt x="24929" y="3048"/>
                    </a:cubicBezTo>
                    <a:cubicBezTo>
                      <a:pt x="24955" y="2851"/>
                      <a:pt x="24753" y="2667"/>
                      <a:pt x="24568" y="2667"/>
                    </a:cubicBezTo>
                    <a:cubicBezTo>
                      <a:pt x="24561" y="2667"/>
                      <a:pt x="24555" y="2667"/>
                      <a:pt x="24548" y="2668"/>
                    </a:cubicBezTo>
                    <a:cubicBezTo>
                      <a:pt x="24018" y="2695"/>
                      <a:pt x="23665" y="2994"/>
                      <a:pt x="23243" y="3293"/>
                    </a:cubicBezTo>
                    <a:cubicBezTo>
                      <a:pt x="22822" y="3605"/>
                      <a:pt x="22346" y="3864"/>
                      <a:pt x="21857" y="4040"/>
                    </a:cubicBezTo>
                    <a:cubicBezTo>
                      <a:pt x="21038" y="4346"/>
                      <a:pt x="20065" y="4509"/>
                      <a:pt x="19156" y="4509"/>
                    </a:cubicBezTo>
                    <a:cubicBezTo>
                      <a:pt x="19054" y="4509"/>
                      <a:pt x="18953" y="4507"/>
                      <a:pt x="18853" y="4502"/>
                    </a:cubicBezTo>
                    <a:cubicBezTo>
                      <a:pt x="18948" y="4326"/>
                      <a:pt x="19043" y="4163"/>
                      <a:pt x="19138" y="4000"/>
                    </a:cubicBezTo>
                    <a:cubicBezTo>
                      <a:pt x="19465" y="3402"/>
                      <a:pt x="19071" y="3075"/>
                      <a:pt x="18608" y="2790"/>
                    </a:cubicBezTo>
                    <a:cubicBezTo>
                      <a:pt x="18690" y="2668"/>
                      <a:pt x="19370" y="1757"/>
                      <a:pt x="19383" y="1743"/>
                    </a:cubicBezTo>
                    <a:cubicBezTo>
                      <a:pt x="19492" y="1621"/>
                      <a:pt x="19505" y="1431"/>
                      <a:pt x="19383" y="1308"/>
                    </a:cubicBezTo>
                    <a:cubicBezTo>
                      <a:pt x="18867" y="819"/>
                      <a:pt x="18282" y="411"/>
                      <a:pt x="17657" y="44"/>
                    </a:cubicBezTo>
                    <a:cubicBezTo>
                      <a:pt x="17605" y="14"/>
                      <a:pt x="17552" y="0"/>
                      <a:pt x="175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29"/>
              <p:cNvSpPr/>
              <p:nvPr/>
            </p:nvSpPr>
            <p:spPr>
              <a:xfrm>
                <a:off x="1607084" y="3329001"/>
                <a:ext cx="93119" cy="98521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2878" extrusionOk="0">
                    <a:moveTo>
                      <a:pt x="1985" y="1"/>
                    </a:moveTo>
                    <a:cubicBezTo>
                      <a:pt x="1727" y="259"/>
                      <a:pt x="1387" y="463"/>
                      <a:pt x="1115" y="653"/>
                    </a:cubicBezTo>
                    <a:cubicBezTo>
                      <a:pt x="748" y="925"/>
                      <a:pt x="381" y="1170"/>
                      <a:pt x="1" y="1401"/>
                    </a:cubicBezTo>
                    <a:cubicBezTo>
                      <a:pt x="69" y="1564"/>
                      <a:pt x="150" y="1713"/>
                      <a:pt x="232" y="1876"/>
                    </a:cubicBezTo>
                    <a:cubicBezTo>
                      <a:pt x="354" y="2121"/>
                      <a:pt x="476" y="2638"/>
                      <a:pt x="694" y="2814"/>
                    </a:cubicBezTo>
                    <a:cubicBezTo>
                      <a:pt x="758" y="2860"/>
                      <a:pt x="834" y="2878"/>
                      <a:pt x="915" y="2878"/>
                    </a:cubicBezTo>
                    <a:cubicBezTo>
                      <a:pt x="1173" y="2878"/>
                      <a:pt x="1483" y="2690"/>
                      <a:pt x="1659" y="2597"/>
                    </a:cubicBezTo>
                    <a:cubicBezTo>
                      <a:pt x="2012" y="2420"/>
                      <a:pt x="2719" y="2108"/>
                      <a:pt x="2692" y="1618"/>
                    </a:cubicBezTo>
                    <a:cubicBezTo>
                      <a:pt x="2678" y="1265"/>
                      <a:pt x="2352" y="789"/>
                      <a:pt x="2203" y="463"/>
                    </a:cubicBezTo>
                    <a:cubicBezTo>
                      <a:pt x="2135" y="313"/>
                      <a:pt x="2067" y="164"/>
                      <a:pt x="19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29"/>
              <p:cNvSpPr/>
              <p:nvPr/>
            </p:nvSpPr>
            <p:spPr>
              <a:xfrm>
                <a:off x="1579184" y="3287133"/>
                <a:ext cx="88908" cy="79591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2325" extrusionOk="0">
                    <a:moveTo>
                      <a:pt x="2188" y="0"/>
                    </a:moveTo>
                    <a:cubicBezTo>
                      <a:pt x="1835" y="245"/>
                      <a:pt x="1386" y="367"/>
                      <a:pt x="992" y="558"/>
                    </a:cubicBezTo>
                    <a:cubicBezTo>
                      <a:pt x="666" y="707"/>
                      <a:pt x="326" y="857"/>
                      <a:pt x="0" y="1020"/>
                    </a:cubicBezTo>
                    <a:cubicBezTo>
                      <a:pt x="218" y="1455"/>
                      <a:pt x="449" y="1890"/>
                      <a:pt x="666" y="2325"/>
                    </a:cubicBezTo>
                    <a:cubicBezTo>
                      <a:pt x="1033" y="2053"/>
                      <a:pt x="1386" y="1767"/>
                      <a:pt x="1740" y="1482"/>
                    </a:cubicBezTo>
                    <a:cubicBezTo>
                      <a:pt x="2012" y="1265"/>
                      <a:pt x="2284" y="979"/>
                      <a:pt x="2596" y="789"/>
                    </a:cubicBezTo>
                    <a:cubicBezTo>
                      <a:pt x="2460" y="517"/>
                      <a:pt x="2324" y="259"/>
                      <a:pt x="2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29"/>
              <p:cNvSpPr/>
              <p:nvPr/>
            </p:nvSpPr>
            <p:spPr>
              <a:xfrm>
                <a:off x="1558233" y="3226163"/>
                <a:ext cx="90312" cy="87053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43" extrusionOk="0">
                    <a:moveTo>
                      <a:pt x="1822" y="1"/>
                    </a:moveTo>
                    <a:cubicBezTo>
                      <a:pt x="1142" y="449"/>
                      <a:pt x="639" y="1143"/>
                      <a:pt x="0" y="1646"/>
                    </a:cubicBezTo>
                    <a:cubicBezTo>
                      <a:pt x="163" y="1945"/>
                      <a:pt x="313" y="2244"/>
                      <a:pt x="476" y="2543"/>
                    </a:cubicBezTo>
                    <a:cubicBezTo>
                      <a:pt x="802" y="2339"/>
                      <a:pt x="1142" y="2135"/>
                      <a:pt x="1496" y="1972"/>
                    </a:cubicBezTo>
                    <a:cubicBezTo>
                      <a:pt x="1863" y="1795"/>
                      <a:pt x="2243" y="1550"/>
                      <a:pt x="2637" y="1482"/>
                    </a:cubicBezTo>
                    <a:cubicBezTo>
                      <a:pt x="2379" y="979"/>
                      <a:pt x="2107" y="490"/>
                      <a:pt x="18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29"/>
              <p:cNvSpPr/>
              <p:nvPr/>
            </p:nvSpPr>
            <p:spPr>
              <a:xfrm>
                <a:off x="1539610" y="3167554"/>
                <a:ext cx="71688" cy="103314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3018" extrusionOk="0">
                    <a:moveTo>
                      <a:pt x="1360" y="0"/>
                    </a:moveTo>
                    <a:cubicBezTo>
                      <a:pt x="1129" y="422"/>
                      <a:pt x="843" y="829"/>
                      <a:pt x="612" y="1237"/>
                    </a:cubicBezTo>
                    <a:cubicBezTo>
                      <a:pt x="422" y="1563"/>
                      <a:pt x="232" y="1985"/>
                      <a:pt x="1" y="2325"/>
                    </a:cubicBezTo>
                    <a:cubicBezTo>
                      <a:pt x="123" y="2556"/>
                      <a:pt x="245" y="2787"/>
                      <a:pt x="368" y="3018"/>
                    </a:cubicBezTo>
                    <a:cubicBezTo>
                      <a:pt x="585" y="2705"/>
                      <a:pt x="871" y="2406"/>
                      <a:pt x="1129" y="2148"/>
                    </a:cubicBezTo>
                    <a:cubicBezTo>
                      <a:pt x="1401" y="1862"/>
                      <a:pt x="1740" y="1495"/>
                      <a:pt x="2094" y="1251"/>
                    </a:cubicBezTo>
                    <a:cubicBezTo>
                      <a:pt x="1849" y="829"/>
                      <a:pt x="1605" y="408"/>
                      <a:pt x="13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29"/>
              <p:cNvSpPr/>
              <p:nvPr/>
            </p:nvSpPr>
            <p:spPr>
              <a:xfrm>
                <a:off x="1246945" y="2490514"/>
                <a:ext cx="103801" cy="129399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3780" extrusionOk="0">
                    <a:moveTo>
                      <a:pt x="979" y="1"/>
                    </a:moveTo>
                    <a:cubicBezTo>
                      <a:pt x="653" y="150"/>
                      <a:pt x="326" y="327"/>
                      <a:pt x="0" y="476"/>
                    </a:cubicBezTo>
                    <a:cubicBezTo>
                      <a:pt x="27" y="531"/>
                      <a:pt x="68" y="599"/>
                      <a:pt x="95" y="639"/>
                    </a:cubicBezTo>
                    <a:cubicBezTo>
                      <a:pt x="571" y="1537"/>
                      <a:pt x="1047" y="2434"/>
                      <a:pt x="1536" y="3317"/>
                    </a:cubicBezTo>
                    <a:cubicBezTo>
                      <a:pt x="1604" y="3467"/>
                      <a:pt x="1699" y="3616"/>
                      <a:pt x="1794" y="3779"/>
                    </a:cubicBezTo>
                    <a:cubicBezTo>
                      <a:pt x="2134" y="3439"/>
                      <a:pt x="2610" y="3181"/>
                      <a:pt x="3031" y="2964"/>
                    </a:cubicBezTo>
                    <a:cubicBezTo>
                      <a:pt x="2501" y="1876"/>
                      <a:pt x="1808" y="898"/>
                      <a:pt x="9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29"/>
              <p:cNvSpPr/>
              <p:nvPr/>
            </p:nvSpPr>
            <p:spPr>
              <a:xfrm>
                <a:off x="944010" y="2582637"/>
                <a:ext cx="213626" cy="257805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7531" extrusionOk="0">
                    <a:moveTo>
                      <a:pt x="1" y="1"/>
                    </a:moveTo>
                    <a:cubicBezTo>
                      <a:pt x="177" y="653"/>
                      <a:pt x="327" y="1319"/>
                      <a:pt x="571" y="1972"/>
                    </a:cubicBezTo>
                    <a:cubicBezTo>
                      <a:pt x="884" y="2801"/>
                      <a:pt x="1292" y="3603"/>
                      <a:pt x="1768" y="4364"/>
                    </a:cubicBezTo>
                    <a:cubicBezTo>
                      <a:pt x="2257" y="5112"/>
                      <a:pt x="2814" y="5818"/>
                      <a:pt x="3453" y="6457"/>
                    </a:cubicBezTo>
                    <a:cubicBezTo>
                      <a:pt x="3847" y="6851"/>
                      <a:pt x="4296" y="7191"/>
                      <a:pt x="4731" y="7531"/>
                    </a:cubicBezTo>
                    <a:cubicBezTo>
                      <a:pt x="4717" y="6049"/>
                      <a:pt x="5016" y="4527"/>
                      <a:pt x="6239" y="3684"/>
                    </a:cubicBezTo>
                    <a:cubicBezTo>
                      <a:pt x="6212" y="3630"/>
                      <a:pt x="6185" y="3562"/>
                      <a:pt x="6144" y="3508"/>
                    </a:cubicBezTo>
                    <a:cubicBezTo>
                      <a:pt x="5900" y="3073"/>
                      <a:pt x="5641" y="2638"/>
                      <a:pt x="5383" y="2203"/>
                    </a:cubicBezTo>
                    <a:cubicBezTo>
                      <a:pt x="5030" y="1591"/>
                      <a:pt x="4649" y="980"/>
                      <a:pt x="4296" y="368"/>
                    </a:cubicBezTo>
                    <a:cubicBezTo>
                      <a:pt x="3766" y="558"/>
                      <a:pt x="3317" y="681"/>
                      <a:pt x="2746" y="694"/>
                    </a:cubicBezTo>
                    <a:cubicBezTo>
                      <a:pt x="2714" y="695"/>
                      <a:pt x="2682" y="695"/>
                      <a:pt x="2649" y="695"/>
                    </a:cubicBezTo>
                    <a:cubicBezTo>
                      <a:pt x="2176" y="695"/>
                      <a:pt x="1682" y="605"/>
                      <a:pt x="1224" y="490"/>
                    </a:cubicBezTo>
                    <a:cubicBezTo>
                      <a:pt x="803" y="368"/>
                      <a:pt x="381" y="205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29"/>
              <p:cNvSpPr/>
              <p:nvPr/>
            </p:nvSpPr>
            <p:spPr>
              <a:xfrm>
                <a:off x="901218" y="2554257"/>
                <a:ext cx="207567" cy="334588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9774" extrusionOk="0">
                    <a:moveTo>
                      <a:pt x="27" y="1"/>
                    </a:moveTo>
                    <a:cubicBezTo>
                      <a:pt x="0" y="1034"/>
                      <a:pt x="122" y="2067"/>
                      <a:pt x="299" y="3100"/>
                    </a:cubicBezTo>
                    <a:cubicBezTo>
                      <a:pt x="489" y="4174"/>
                      <a:pt x="707" y="5315"/>
                      <a:pt x="1291" y="6253"/>
                    </a:cubicBezTo>
                    <a:cubicBezTo>
                      <a:pt x="1849" y="7177"/>
                      <a:pt x="2719" y="7843"/>
                      <a:pt x="3602" y="8428"/>
                    </a:cubicBezTo>
                    <a:cubicBezTo>
                      <a:pt x="4363" y="8931"/>
                      <a:pt x="5179" y="9556"/>
                      <a:pt x="6062" y="9774"/>
                    </a:cubicBezTo>
                    <a:cubicBezTo>
                      <a:pt x="6035" y="9488"/>
                      <a:pt x="6008" y="9203"/>
                      <a:pt x="5994" y="8904"/>
                    </a:cubicBezTo>
                    <a:cubicBezTo>
                      <a:pt x="5369" y="8509"/>
                      <a:pt x="4812" y="7939"/>
                      <a:pt x="4322" y="7422"/>
                    </a:cubicBezTo>
                    <a:cubicBezTo>
                      <a:pt x="3724" y="6797"/>
                      <a:pt x="3181" y="6104"/>
                      <a:pt x="2705" y="5370"/>
                    </a:cubicBezTo>
                    <a:cubicBezTo>
                      <a:pt x="1821" y="4010"/>
                      <a:pt x="1006" y="2284"/>
                      <a:pt x="897" y="612"/>
                    </a:cubicBezTo>
                    <a:cubicBezTo>
                      <a:pt x="598" y="436"/>
                      <a:pt x="326" y="177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29"/>
              <p:cNvSpPr/>
              <p:nvPr/>
            </p:nvSpPr>
            <p:spPr>
              <a:xfrm>
                <a:off x="1196690" y="2725494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29"/>
              <p:cNvSpPr/>
              <p:nvPr/>
            </p:nvSpPr>
            <p:spPr>
              <a:xfrm>
                <a:off x="1178991" y="3329001"/>
                <a:ext cx="93119" cy="98521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2878" extrusionOk="0">
                    <a:moveTo>
                      <a:pt x="721" y="1"/>
                    </a:moveTo>
                    <a:cubicBezTo>
                      <a:pt x="640" y="164"/>
                      <a:pt x="572" y="313"/>
                      <a:pt x="504" y="463"/>
                    </a:cubicBezTo>
                    <a:cubicBezTo>
                      <a:pt x="354" y="789"/>
                      <a:pt x="28" y="1265"/>
                      <a:pt x="14" y="1618"/>
                    </a:cubicBezTo>
                    <a:cubicBezTo>
                      <a:pt x="1" y="2108"/>
                      <a:pt x="694" y="2420"/>
                      <a:pt x="1047" y="2597"/>
                    </a:cubicBezTo>
                    <a:cubicBezTo>
                      <a:pt x="1234" y="2690"/>
                      <a:pt x="1546" y="2878"/>
                      <a:pt x="1799" y="2878"/>
                    </a:cubicBezTo>
                    <a:cubicBezTo>
                      <a:pt x="1878" y="2878"/>
                      <a:pt x="1951" y="2860"/>
                      <a:pt x="2012" y="2814"/>
                    </a:cubicBezTo>
                    <a:cubicBezTo>
                      <a:pt x="2243" y="2638"/>
                      <a:pt x="2366" y="2121"/>
                      <a:pt x="2474" y="1876"/>
                    </a:cubicBezTo>
                    <a:cubicBezTo>
                      <a:pt x="2556" y="1713"/>
                      <a:pt x="2638" y="1564"/>
                      <a:pt x="2719" y="1401"/>
                    </a:cubicBezTo>
                    <a:cubicBezTo>
                      <a:pt x="2325" y="1170"/>
                      <a:pt x="1958" y="925"/>
                      <a:pt x="1591" y="653"/>
                    </a:cubicBezTo>
                    <a:cubicBezTo>
                      <a:pt x="1319" y="463"/>
                      <a:pt x="979" y="259"/>
                      <a:pt x="7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29"/>
              <p:cNvSpPr/>
              <p:nvPr/>
            </p:nvSpPr>
            <p:spPr>
              <a:xfrm>
                <a:off x="1211102" y="3287133"/>
                <a:ext cx="88908" cy="79591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2325" extrusionOk="0">
                    <a:moveTo>
                      <a:pt x="395" y="0"/>
                    </a:moveTo>
                    <a:cubicBezTo>
                      <a:pt x="259" y="259"/>
                      <a:pt x="123" y="517"/>
                      <a:pt x="1" y="789"/>
                    </a:cubicBezTo>
                    <a:cubicBezTo>
                      <a:pt x="300" y="979"/>
                      <a:pt x="571" y="1265"/>
                      <a:pt x="843" y="1482"/>
                    </a:cubicBezTo>
                    <a:cubicBezTo>
                      <a:pt x="1197" y="1767"/>
                      <a:pt x="1550" y="2053"/>
                      <a:pt x="1917" y="2325"/>
                    </a:cubicBezTo>
                    <a:cubicBezTo>
                      <a:pt x="2135" y="1890"/>
                      <a:pt x="2366" y="1455"/>
                      <a:pt x="2597" y="1020"/>
                    </a:cubicBezTo>
                    <a:cubicBezTo>
                      <a:pt x="2257" y="857"/>
                      <a:pt x="1917" y="707"/>
                      <a:pt x="1591" y="558"/>
                    </a:cubicBezTo>
                    <a:cubicBezTo>
                      <a:pt x="1197" y="367"/>
                      <a:pt x="748" y="245"/>
                      <a:pt x="3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29"/>
              <p:cNvSpPr/>
              <p:nvPr/>
            </p:nvSpPr>
            <p:spPr>
              <a:xfrm>
                <a:off x="1230170" y="3226163"/>
                <a:ext cx="90312" cy="87053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43" extrusionOk="0">
                    <a:moveTo>
                      <a:pt x="816" y="1"/>
                    </a:moveTo>
                    <a:cubicBezTo>
                      <a:pt x="545" y="490"/>
                      <a:pt x="259" y="979"/>
                      <a:pt x="1" y="1482"/>
                    </a:cubicBezTo>
                    <a:cubicBezTo>
                      <a:pt x="395" y="1550"/>
                      <a:pt x="789" y="1795"/>
                      <a:pt x="1143" y="1972"/>
                    </a:cubicBezTo>
                    <a:cubicBezTo>
                      <a:pt x="1496" y="2135"/>
                      <a:pt x="1836" y="2339"/>
                      <a:pt x="2162" y="2543"/>
                    </a:cubicBezTo>
                    <a:cubicBezTo>
                      <a:pt x="2325" y="2244"/>
                      <a:pt x="2475" y="1945"/>
                      <a:pt x="2638" y="1646"/>
                    </a:cubicBezTo>
                    <a:cubicBezTo>
                      <a:pt x="1999" y="1143"/>
                      <a:pt x="1496" y="449"/>
                      <a:pt x="8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29"/>
              <p:cNvSpPr/>
              <p:nvPr/>
            </p:nvSpPr>
            <p:spPr>
              <a:xfrm>
                <a:off x="1267417" y="3167554"/>
                <a:ext cx="71688" cy="103314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3018" extrusionOk="0">
                    <a:moveTo>
                      <a:pt x="748" y="0"/>
                    </a:moveTo>
                    <a:cubicBezTo>
                      <a:pt x="490" y="408"/>
                      <a:pt x="245" y="829"/>
                      <a:pt x="0" y="1251"/>
                    </a:cubicBezTo>
                    <a:cubicBezTo>
                      <a:pt x="367" y="1495"/>
                      <a:pt x="693" y="1862"/>
                      <a:pt x="965" y="2148"/>
                    </a:cubicBezTo>
                    <a:cubicBezTo>
                      <a:pt x="1224" y="2406"/>
                      <a:pt x="1509" y="2705"/>
                      <a:pt x="1726" y="3018"/>
                    </a:cubicBezTo>
                    <a:cubicBezTo>
                      <a:pt x="1849" y="2787"/>
                      <a:pt x="1971" y="2556"/>
                      <a:pt x="2093" y="2325"/>
                    </a:cubicBezTo>
                    <a:cubicBezTo>
                      <a:pt x="1862" y="1985"/>
                      <a:pt x="1686" y="1563"/>
                      <a:pt x="1482" y="1237"/>
                    </a:cubicBezTo>
                    <a:cubicBezTo>
                      <a:pt x="1251" y="829"/>
                      <a:pt x="965" y="422"/>
                      <a:pt x="7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29"/>
              <p:cNvSpPr/>
              <p:nvPr/>
            </p:nvSpPr>
            <p:spPr>
              <a:xfrm>
                <a:off x="1527970" y="2490514"/>
                <a:ext cx="103801" cy="129399"/>
              </a:xfrm>
              <a:custGeom>
                <a:avLst/>
                <a:gdLst/>
                <a:ahLst/>
                <a:cxnLst/>
                <a:rect l="l" t="t" r="r" b="b"/>
                <a:pathLst>
                  <a:path w="3032" h="3780" extrusionOk="0">
                    <a:moveTo>
                      <a:pt x="2053" y="1"/>
                    </a:moveTo>
                    <a:cubicBezTo>
                      <a:pt x="1224" y="898"/>
                      <a:pt x="531" y="1876"/>
                      <a:pt x="1" y="2964"/>
                    </a:cubicBezTo>
                    <a:cubicBezTo>
                      <a:pt x="422" y="3181"/>
                      <a:pt x="912" y="3439"/>
                      <a:pt x="1238" y="3779"/>
                    </a:cubicBezTo>
                    <a:cubicBezTo>
                      <a:pt x="1333" y="3616"/>
                      <a:pt x="1428" y="3467"/>
                      <a:pt x="1496" y="3317"/>
                    </a:cubicBezTo>
                    <a:cubicBezTo>
                      <a:pt x="1985" y="2434"/>
                      <a:pt x="2461" y="1537"/>
                      <a:pt x="2937" y="639"/>
                    </a:cubicBezTo>
                    <a:cubicBezTo>
                      <a:pt x="2978" y="599"/>
                      <a:pt x="3005" y="531"/>
                      <a:pt x="3032" y="476"/>
                    </a:cubicBezTo>
                    <a:cubicBezTo>
                      <a:pt x="2706" y="327"/>
                      <a:pt x="2393" y="150"/>
                      <a:pt x="20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9"/>
              <p:cNvSpPr/>
              <p:nvPr/>
            </p:nvSpPr>
            <p:spPr>
              <a:xfrm>
                <a:off x="1721083" y="2582637"/>
                <a:ext cx="213626" cy="257805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7531" extrusionOk="0">
                    <a:moveTo>
                      <a:pt x="6240" y="1"/>
                    </a:moveTo>
                    <a:lnTo>
                      <a:pt x="6240" y="1"/>
                    </a:lnTo>
                    <a:cubicBezTo>
                      <a:pt x="5859" y="205"/>
                      <a:pt x="5438" y="368"/>
                      <a:pt x="5016" y="490"/>
                    </a:cubicBezTo>
                    <a:cubicBezTo>
                      <a:pt x="4558" y="605"/>
                      <a:pt x="4076" y="695"/>
                      <a:pt x="3593" y="695"/>
                    </a:cubicBezTo>
                    <a:cubicBezTo>
                      <a:pt x="3560" y="695"/>
                      <a:pt x="3527" y="695"/>
                      <a:pt x="3494" y="694"/>
                    </a:cubicBezTo>
                    <a:cubicBezTo>
                      <a:pt x="2923" y="681"/>
                      <a:pt x="2474" y="558"/>
                      <a:pt x="1958" y="368"/>
                    </a:cubicBezTo>
                    <a:cubicBezTo>
                      <a:pt x="1591" y="980"/>
                      <a:pt x="1224" y="1591"/>
                      <a:pt x="857" y="2203"/>
                    </a:cubicBezTo>
                    <a:cubicBezTo>
                      <a:pt x="599" y="2638"/>
                      <a:pt x="340" y="3073"/>
                      <a:pt x="96" y="3508"/>
                    </a:cubicBezTo>
                    <a:cubicBezTo>
                      <a:pt x="55" y="3562"/>
                      <a:pt x="28" y="3630"/>
                      <a:pt x="1" y="3684"/>
                    </a:cubicBezTo>
                    <a:cubicBezTo>
                      <a:pt x="1238" y="4527"/>
                      <a:pt x="1523" y="6049"/>
                      <a:pt x="1509" y="7531"/>
                    </a:cubicBezTo>
                    <a:cubicBezTo>
                      <a:pt x="1944" y="7191"/>
                      <a:pt x="2393" y="6851"/>
                      <a:pt x="2801" y="6457"/>
                    </a:cubicBezTo>
                    <a:cubicBezTo>
                      <a:pt x="3426" y="5818"/>
                      <a:pt x="3997" y="5112"/>
                      <a:pt x="4473" y="4364"/>
                    </a:cubicBezTo>
                    <a:cubicBezTo>
                      <a:pt x="4962" y="3603"/>
                      <a:pt x="5356" y="2801"/>
                      <a:pt x="5669" y="1972"/>
                    </a:cubicBezTo>
                    <a:cubicBezTo>
                      <a:pt x="5913" y="1319"/>
                      <a:pt x="6076" y="653"/>
                      <a:pt x="62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9"/>
              <p:cNvSpPr/>
              <p:nvPr/>
            </p:nvSpPr>
            <p:spPr>
              <a:xfrm>
                <a:off x="1769934" y="2554257"/>
                <a:ext cx="207567" cy="334588"/>
              </a:xfrm>
              <a:custGeom>
                <a:avLst/>
                <a:gdLst/>
                <a:ahLst/>
                <a:cxnLst/>
                <a:rect l="l" t="t" r="r" b="b"/>
                <a:pathLst>
                  <a:path w="6063" h="9774" extrusionOk="0">
                    <a:moveTo>
                      <a:pt x="6036" y="1"/>
                    </a:moveTo>
                    <a:lnTo>
                      <a:pt x="6036" y="1"/>
                    </a:lnTo>
                    <a:cubicBezTo>
                      <a:pt x="5737" y="177"/>
                      <a:pt x="5465" y="436"/>
                      <a:pt x="5180" y="612"/>
                    </a:cubicBezTo>
                    <a:cubicBezTo>
                      <a:pt x="5057" y="2284"/>
                      <a:pt x="4242" y="4010"/>
                      <a:pt x="3358" y="5370"/>
                    </a:cubicBezTo>
                    <a:cubicBezTo>
                      <a:pt x="2896" y="6104"/>
                      <a:pt x="2352" y="6797"/>
                      <a:pt x="1741" y="7422"/>
                    </a:cubicBezTo>
                    <a:cubicBezTo>
                      <a:pt x="1251" y="7939"/>
                      <a:pt x="694" y="8509"/>
                      <a:pt x="69" y="8904"/>
                    </a:cubicBezTo>
                    <a:cubicBezTo>
                      <a:pt x="55" y="9203"/>
                      <a:pt x="28" y="9488"/>
                      <a:pt x="1" y="9774"/>
                    </a:cubicBezTo>
                    <a:cubicBezTo>
                      <a:pt x="898" y="9556"/>
                      <a:pt x="1713" y="8931"/>
                      <a:pt x="2461" y="8428"/>
                    </a:cubicBezTo>
                    <a:cubicBezTo>
                      <a:pt x="3345" y="7843"/>
                      <a:pt x="4214" y="7177"/>
                      <a:pt x="4772" y="6253"/>
                    </a:cubicBezTo>
                    <a:cubicBezTo>
                      <a:pt x="5356" y="5315"/>
                      <a:pt x="5574" y="4174"/>
                      <a:pt x="5764" y="3100"/>
                    </a:cubicBezTo>
                    <a:cubicBezTo>
                      <a:pt x="5954" y="2067"/>
                      <a:pt x="6063" y="1034"/>
                      <a:pt x="60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9"/>
              <p:cNvSpPr/>
              <p:nvPr/>
            </p:nvSpPr>
            <p:spPr>
              <a:xfrm>
                <a:off x="1681988" y="2725494"/>
                <a:ext cx="34" cy="3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30"/>
          <p:cNvSpPr/>
          <p:nvPr/>
        </p:nvSpPr>
        <p:spPr>
          <a:xfrm>
            <a:off x="3019500" y="3479850"/>
            <a:ext cx="3105000" cy="75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279" name="Google Shape;1279;p30"/>
          <p:cNvGrpSpPr/>
          <p:nvPr/>
        </p:nvGrpSpPr>
        <p:grpSpPr>
          <a:xfrm>
            <a:off x="3965308" y="912762"/>
            <a:ext cx="1213384" cy="1396857"/>
            <a:chOff x="1315088" y="-1396798"/>
            <a:chExt cx="919997" cy="1059188"/>
          </a:xfrm>
        </p:grpSpPr>
        <p:sp>
          <p:nvSpPr>
            <p:cNvPr id="1280" name="Google Shape;1280;p30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" name="Google Shape;1304;p30"/>
          <p:cNvSpPr txBox="1">
            <a:spLocks noGrp="1"/>
          </p:cNvSpPr>
          <p:nvPr>
            <p:ph type="title"/>
          </p:nvPr>
        </p:nvSpPr>
        <p:spPr>
          <a:xfrm>
            <a:off x="2470050" y="2442375"/>
            <a:ext cx="420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</a:t>
            </a:r>
            <a:endParaRPr dirty="0"/>
          </a:p>
        </p:txBody>
      </p:sp>
      <p:sp>
        <p:nvSpPr>
          <p:cNvPr id="1305" name="Google Shape;1305;p30"/>
          <p:cNvSpPr txBox="1">
            <a:spLocks noGrp="1"/>
          </p:cNvSpPr>
          <p:nvPr>
            <p:ph type="subTitle" idx="1"/>
          </p:nvPr>
        </p:nvSpPr>
        <p:spPr>
          <a:xfrm>
            <a:off x="3319650" y="3578075"/>
            <a:ext cx="25047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Correctly deployed node.js server</a:t>
            </a:r>
          </a:p>
        </p:txBody>
      </p:sp>
      <p:grpSp>
        <p:nvGrpSpPr>
          <p:cNvPr id="1306" name="Google Shape;1306;p30"/>
          <p:cNvGrpSpPr/>
          <p:nvPr/>
        </p:nvGrpSpPr>
        <p:grpSpPr>
          <a:xfrm>
            <a:off x="6793338" y="2830199"/>
            <a:ext cx="1894767" cy="1773071"/>
            <a:chOff x="6793338" y="2830199"/>
            <a:chExt cx="1894767" cy="1773071"/>
          </a:xfrm>
        </p:grpSpPr>
        <p:grpSp>
          <p:nvGrpSpPr>
            <p:cNvPr id="1307" name="Google Shape;1307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" name="Google Shape;1322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23" name="Google Shape;1323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rgbClr val="BC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7" name="Google Shape;1337;p30"/>
          <p:cNvSpPr txBox="1">
            <a:spLocks noGrp="1"/>
          </p:cNvSpPr>
          <p:nvPr>
            <p:ph type="title" idx="2"/>
          </p:nvPr>
        </p:nvSpPr>
        <p:spPr>
          <a:xfrm>
            <a:off x="4191150" y="1250581"/>
            <a:ext cx="761700" cy="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338" name="Google Shape;1338;p30"/>
          <p:cNvGrpSpPr/>
          <p:nvPr/>
        </p:nvGrpSpPr>
        <p:grpSpPr>
          <a:xfrm>
            <a:off x="7259014" y="1651845"/>
            <a:ext cx="1058155" cy="356387"/>
            <a:chOff x="632300" y="198775"/>
            <a:chExt cx="915597" cy="308400"/>
          </a:xfrm>
        </p:grpSpPr>
        <p:sp>
          <p:nvSpPr>
            <p:cNvPr id="1339" name="Google Shape;1339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" name="Google Shape;1344;p30"/>
          <p:cNvGrpSpPr/>
          <p:nvPr/>
        </p:nvGrpSpPr>
        <p:grpSpPr>
          <a:xfrm>
            <a:off x="1234571" y="1116563"/>
            <a:ext cx="1058063" cy="356387"/>
            <a:chOff x="632300" y="198775"/>
            <a:chExt cx="915597" cy="308400"/>
          </a:xfrm>
        </p:grpSpPr>
        <p:sp>
          <p:nvSpPr>
            <p:cNvPr id="1345" name="Google Shape;1345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0"/>
          <p:cNvGrpSpPr/>
          <p:nvPr/>
        </p:nvGrpSpPr>
        <p:grpSpPr>
          <a:xfrm>
            <a:off x="6124499" y="858995"/>
            <a:ext cx="844729" cy="284561"/>
            <a:chOff x="632300" y="198775"/>
            <a:chExt cx="915597" cy="308400"/>
          </a:xfrm>
        </p:grpSpPr>
        <p:sp>
          <p:nvSpPr>
            <p:cNvPr id="1351" name="Google Shape;1351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" name="Google Shape;1356;p30"/>
          <p:cNvGrpSpPr/>
          <p:nvPr/>
        </p:nvGrpSpPr>
        <p:grpSpPr>
          <a:xfrm>
            <a:off x="983970" y="1024079"/>
            <a:ext cx="505684" cy="170360"/>
            <a:chOff x="632300" y="198775"/>
            <a:chExt cx="915597" cy="308400"/>
          </a:xfrm>
        </p:grpSpPr>
        <p:sp>
          <p:nvSpPr>
            <p:cNvPr id="1357" name="Google Shape;1357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p30"/>
          <p:cNvGrpSpPr/>
          <p:nvPr/>
        </p:nvGrpSpPr>
        <p:grpSpPr>
          <a:xfrm>
            <a:off x="983978" y="2477545"/>
            <a:ext cx="941143" cy="1100521"/>
            <a:chOff x="983978" y="2477545"/>
            <a:chExt cx="941143" cy="1100521"/>
          </a:xfrm>
        </p:grpSpPr>
        <p:grpSp>
          <p:nvGrpSpPr>
            <p:cNvPr id="1363" name="Google Shape;136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64" name="Google Shape;136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84" name="Google Shape;138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3" name="Google Shape;1403;p30"/>
          <p:cNvGrpSpPr/>
          <p:nvPr/>
        </p:nvGrpSpPr>
        <p:grpSpPr>
          <a:xfrm>
            <a:off x="1860599" y="4512320"/>
            <a:ext cx="844729" cy="284561"/>
            <a:chOff x="632300" y="198775"/>
            <a:chExt cx="915597" cy="308400"/>
          </a:xfrm>
        </p:grpSpPr>
        <p:sp>
          <p:nvSpPr>
            <p:cNvPr id="1404" name="Google Shape;1404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1"/>
          <p:cNvSpPr txBox="1">
            <a:spLocks noGrp="1"/>
          </p:cNvSpPr>
          <p:nvPr>
            <p:ph type="title"/>
          </p:nvPr>
        </p:nvSpPr>
        <p:spPr>
          <a:xfrm>
            <a:off x="720000" y="996650"/>
            <a:ext cx="448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</a:t>
            </a: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31"/>
          <p:cNvGrpSpPr/>
          <p:nvPr/>
        </p:nvGrpSpPr>
        <p:grpSpPr>
          <a:xfrm>
            <a:off x="7104734" y="3320271"/>
            <a:ext cx="1603602" cy="1411553"/>
            <a:chOff x="7104734" y="3320271"/>
            <a:chExt cx="1603602" cy="1411553"/>
          </a:xfrm>
        </p:grpSpPr>
        <p:grpSp>
          <p:nvGrpSpPr>
            <p:cNvPr id="1436" name="Google Shape;1436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37" name="Google Shape;1437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0" name="Google Shape;1490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91" name="Google Shape;1491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44" name="Google Shape;1544;p31"/>
          <p:cNvCxnSpPr/>
          <p:nvPr/>
        </p:nvCxnSpPr>
        <p:spPr>
          <a:xfrm>
            <a:off x="720000" y="1701814"/>
            <a:ext cx="43848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6ADB1-EBFF-D810-00CB-4A81BE9AF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846150"/>
            <a:ext cx="8339582" cy="2300700"/>
          </a:xfrm>
        </p:spPr>
        <p:txBody>
          <a:bodyPr/>
          <a:lstStyle/>
          <a:p>
            <a:r>
              <a:rPr lang="en-GB" dirty="0"/>
              <a:t>The server is deployed on </a:t>
            </a:r>
            <a:r>
              <a:rPr lang="en-GB" dirty="0" err="1"/>
              <a:t>replit</a:t>
            </a:r>
            <a:r>
              <a:rPr lang="en-GB" dirty="0"/>
              <a:t> and is run using node. </a:t>
            </a:r>
            <a:r>
              <a:rPr lang="en-GB" dirty="0" err="1"/>
              <a:t>Npm</a:t>
            </a:r>
            <a:r>
              <a:rPr lang="en-GB" dirty="0"/>
              <a:t> is used to download packages such as express</a:t>
            </a:r>
          </a:p>
        </p:txBody>
      </p:sp>
      <p:pic>
        <p:nvPicPr>
          <p:cNvPr id="5" name="Picture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B5FF7FA2-5A0C-0CFC-0498-3D6AA018E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549" y="2604621"/>
            <a:ext cx="3379450" cy="251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01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1"/>
          <p:cNvSpPr txBox="1">
            <a:spLocks noGrp="1"/>
          </p:cNvSpPr>
          <p:nvPr>
            <p:ph type="title"/>
          </p:nvPr>
        </p:nvSpPr>
        <p:spPr>
          <a:xfrm>
            <a:off x="2843905" y="257857"/>
            <a:ext cx="448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Express Code</a:t>
            </a: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31"/>
          <p:cNvGrpSpPr/>
          <p:nvPr/>
        </p:nvGrpSpPr>
        <p:grpSpPr>
          <a:xfrm>
            <a:off x="7104734" y="3320271"/>
            <a:ext cx="1603602" cy="1411553"/>
            <a:chOff x="7104734" y="3320271"/>
            <a:chExt cx="1603602" cy="1411553"/>
          </a:xfrm>
        </p:grpSpPr>
        <p:grpSp>
          <p:nvGrpSpPr>
            <p:cNvPr id="1436" name="Google Shape;1436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37" name="Google Shape;1437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0" name="Google Shape;1490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91" name="Google Shape;1491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44" name="Google Shape;1544;p31"/>
          <p:cNvCxnSpPr/>
          <p:nvPr/>
        </p:nvCxnSpPr>
        <p:spPr>
          <a:xfrm>
            <a:off x="2843905" y="963021"/>
            <a:ext cx="43848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Picture 8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CF0E9E9F-77C7-BC99-F503-37C943597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818" y="735823"/>
            <a:ext cx="5538683" cy="463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223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31"/>
          <p:cNvSpPr txBox="1">
            <a:spLocks noGrp="1"/>
          </p:cNvSpPr>
          <p:nvPr>
            <p:ph type="title"/>
          </p:nvPr>
        </p:nvSpPr>
        <p:spPr>
          <a:xfrm>
            <a:off x="1595154" y="257857"/>
            <a:ext cx="4482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Additional Server info</a:t>
            </a:r>
            <a:endParaRPr dirty="0"/>
          </a:p>
        </p:txBody>
      </p:sp>
      <p:sp>
        <p:nvSpPr>
          <p:cNvPr id="1415" name="Google Shape;1415;p31"/>
          <p:cNvSpPr txBox="1">
            <a:spLocks noGrp="1"/>
          </p:cNvSpPr>
          <p:nvPr>
            <p:ph type="body" idx="1"/>
          </p:nvPr>
        </p:nvSpPr>
        <p:spPr>
          <a:xfrm>
            <a:off x="746916" y="1028115"/>
            <a:ext cx="7560649" cy="23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GB" dirty="0">
                <a:solidFill>
                  <a:schemeClr val="dk1"/>
                </a:solidFill>
              </a:rPr>
              <a:t>Socket io is used for the multiplayer for the server. And is able to pass messages back and forth between the clients</a:t>
            </a:r>
            <a:endParaRPr dirty="0"/>
          </a:p>
        </p:txBody>
      </p:sp>
      <p:grpSp>
        <p:nvGrpSpPr>
          <p:cNvPr id="1417" name="Google Shape;1417;p31"/>
          <p:cNvGrpSpPr/>
          <p:nvPr/>
        </p:nvGrpSpPr>
        <p:grpSpPr>
          <a:xfrm>
            <a:off x="7606664" y="540007"/>
            <a:ext cx="1058155" cy="356387"/>
            <a:chOff x="632300" y="198775"/>
            <a:chExt cx="915597" cy="308400"/>
          </a:xfrm>
        </p:grpSpPr>
        <p:sp>
          <p:nvSpPr>
            <p:cNvPr id="1418" name="Google Shape;1418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31"/>
          <p:cNvGrpSpPr/>
          <p:nvPr/>
        </p:nvGrpSpPr>
        <p:grpSpPr>
          <a:xfrm>
            <a:off x="393046" y="361801"/>
            <a:ext cx="1058063" cy="356387"/>
            <a:chOff x="632300" y="198775"/>
            <a:chExt cx="915597" cy="308400"/>
          </a:xfrm>
        </p:grpSpPr>
        <p:sp>
          <p:nvSpPr>
            <p:cNvPr id="1424" name="Google Shape;1424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1"/>
          <p:cNvGrpSpPr/>
          <p:nvPr/>
        </p:nvGrpSpPr>
        <p:grpSpPr>
          <a:xfrm>
            <a:off x="4095374" y="4461120"/>
            <a:ext cx="844729" cy="284561"/>
            <a:chOff x="632300" y="198775"/>
            <a:chExt cx="915597" cy="308400"/>
          </a:xfrm>
        </p:grpSpPr>
        <p:sp>
          <p:nvSpPr>
            <p:cNvPr id="1430" name="Google Shape;1430;p31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1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1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1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1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31"/>
          <p:cNvGrpSpPr/>
          <p:nvPr/>
        </p:nvGrpSpPr>
        <p:grpSpPr>
          <a:xfrm>
            <a:off x="7104734" y="3320271"/>
            <a:ext cx="1603602" cy="1411553"/>
            <a:chOff x="7104734" y="3320271"/>
            <a:chExt cx="1603602" cy="1411553"/>
          </a:xfrm>
        </p:grpSpPr>
        <p:grpSp>
          <p:nvGrpSpPr>
            <p:cNvPr id="1436" name="Google Shape;1436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37" name="Google Shape;1437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0" name="Google Shape;1490;p31"/>
            <p:cNvGrpSpPr/>
            <p:nvPr/>
          </p:nvGrpSpPr>
          <p:grpSpPr>
            <a:xfrm rot="899840" flipH="1">
              <a:off x="7223158" y="3478459"/>
              <a:ext cx="1366753" cy="1095177"/>
              <a:chOff x="-1037550" y="1648773"/>
              <a:chExt cx="1479214" cy="1185292"/>
            </a:xfrm>
          </p:grpSpPr>
          <p:sp>
            <p:nvSpPr>
              <p:cNvPr id="1491" name="Google Shape;1491;p31"/>
              <p:cNvSpPr/>
              <p:nvPr/>
            </p:nvSpPr>
            <p:spPr>
              <a:xfrm>
                <a:off x="-908434" y="2498182"/>
                <a:ext cx="1220920" cy="242899"/>
              </a:xfrm>
              <a:custGeom>
                <a:avLst/>
                <a:gdLst/>
                <a:ahLst/>
                <a:cxnLst/>
                <a:rect l="l" t="t" r="r" b="b"/>
                <a:pathLst>
                  <a:path w="22618" h="4500" extrusionOk="0">
                    <a:moveTo>
                      <a:pt x="1453" y="1012"/>
                    </a:moveTo>
                    <a:cubicBezTo>
                      <a:pt x="1752" y="1012"/>
                      <a:pt x="1971" y="1326"/>
                      <a:pt x="1971" y="1672"/>
                    </a:cubicBezTo>
                    <a:cubicBezTo>
                      <a:pt x="1958" y="1890"/>
                      <a:pt x="1890" y="2121"/>
                      <a:pt x="1672" y="2243"/>
                    </a:cubicBezTo>
                    <a:cubicBezTo>
                      <a:pt x="1589" y="2294"/>
                      <a:pt x="1498" y="2318"/>
                      <a:pt x="1407" y="2318"/>
                    </a:cubicBezTo>
                    <a:cubicBezTo>
                      <a:pt x="1304" y="2318"/>
                      <a:pt x="1202" y="2287"/>
                      <a:pt x="1115" y="2229"/>
                    </a:cubicBezTo>
                    <a:cubicBezTo>
                      <a:pt x="1101" y="2229"/>
                      <a:pt x="1088" y="2216"/>
                      <a:pt x="1074" y="2216"/>
                    </a:cubicBezTo>
                    <a:cubicBezTo>
                      <a:pt x="680" y="2012"/>
                      <a:pt x="857" y="1292"/>
                      <a:pt x="1169" y="1101"/>
                    </a:cubicBezTo>
                    <a:cubicBezTo>
                      <a:pt x="1268" y="1039"/>
                      <a:pt x="1364" y="1012"/>
                      <a:pt x="1453" y="1012"/>
                    </a:cubicBezTo>
                    <a:close/>
                    <a:moveTo>
                      <a:pt x="21166" y="1012"/>
                    </a:moveTo>
                    <a:cubicBezTo>
                      <a:pt x="21254" y="1012"/>
                      <a:pt x="21350" y="1039"/>
                      <a:pt x="21449" y="1101"/>
                    </a:cubicBezTo>
                    <a:cubicBezTo>
                      <a:pt x="21762" y="1292"/>
                      <a:pt x="21938" y="2012"/>
                      <a:pt x="21544" y="2216"/>
                    </a:cubicBezTo>
                    <a:cubicBezTo>
                      <a:pt x="21531" y="2216"/>
                      <a:pt x="21517" y="2229"/>
                      <a:pt x="21503" y="2229"/>
                    </a:cubicBezTo>
                    <a:cubicBezTo>
                      <a:pt x="21417" y="2287"/>
                      <a:pt x="21315" y="2318"/>
                      <a:pt x="21212" y="2318"/>
                    </a:cubicBezTo>
                    <a:cubicBezTo>
                      <a:pt x="21121" y="2318"/>
                      <a:pt x="21029" y="2294"/>
                      <a:pt x="20946" y="2243"/>
                    </a:cubicBezTo>
                    <a:cubicBezTo>
                      <a:pt x="20729" y="2121"/>
                      <a:pt x="20661" y="1890"/>
                      <a:pt x="20647" y="1672"/>
                    </a:cubicBezTo>
                    <a:cubicBezTo>
                      <a:pt x="20647" y="1326"/>
                      <a:pt x="20866" y="1012"/>
                      <a:pt x="21166" y="1012"/>
                    </a:cubicBezTo>
                    <a:close/>
                    <a:moveTo>
                      <a:pt x="3356" y="1583"/>
                    </a:moveTo>
                    <a:cubicBezTo>
                      <a:pt x="3655" y="1583"/>
                      <a:pt x="3874" y="1897"/>
                      <a:pt x="3874" y="2243"/>
                    </a:cubicBezTo>
                    <a:cubicBezTo>
                      <a:pt x="3861" y="2461"/>
                      <a:pt x="3793" y="2692"/>
                      <a:pt x="3575" y="2814"/>
                    </a:cubicBezTo>
                    <a:cubicBezTo>
                      <a:pt x="3492" y="2865"/>
                      <a:pt x="3400" y="2889"/>
                      <a:pt x="3310" y="2889"/>
                    </a:cubicBezTo>
                    <a:cubicBezTo>
                      <a:pt x="3206" y="2889"/>
                      <a:pt x="3104" y="2858"/>
                      <a:pt x="3018" y="2800"/>
                    </a:cubicBezTo>
                    <a:cubicBezTo>
                      <a:pt x="3004" y="2800"/>
                      <a:pt x="2991" y="2787"/>
                      <a:pt x="2977" y="2787"/>
                    </a:cubicBezTo>
                    <a:cubicBezTo>
                      <a:pt x="2583" y="2583"/>
                      <a:pt x="2760" y="1862"/>
                      <a:pt x="3072" y="1672"/>
                    </a:cubicBezTo>
                    <a:cubicBezTo>
                      <a:pt x="3171" y="1610"/>
                      <a:pt x="3267" y="1583"/>
                      <a:pt x="3356" y="1583"/>
                    </a:cubicBezTo>
                    <a:close/>
                    <a:moveTo>
                      <a:pt x="19263" y="1583"/>
                    </a:moveTo>
                    <a:cubicBezTo>
                      <a:pt x="19351" y="1583"/>
                      <a:pt x="19447" y="1610"/>
                      <a:pt x="19546" y="1672"/>
                    </a:cubicBezTo>
                    <a:cubicBezTo>
                      <a:pt x="19859" y="1862"/>
                      <a:pt x="20035" y="2583"/>
                      <a:pt x="19641" y="2787"/>
                    </a:cubicBezTo>
                    <a:cubicBezTo>
                      <a:pt x="19628" y="2787"/>
                      <a:pt x="19614" y="2800"/>
                      <a:pt x="19600" y="2800"/>
                    </a:cubicBezTo>
                    <a:cubicBezTo>
                      <a:pt x="19514" y="2858"/>
                      <a:pt x="19412" y="2889"/>
                      <a:pt x="19309" y="2889"/>
                    </a:cubicBezTo>
                    <a:cubicBezTo>
                      <a:pt x="19218" y="2889"/>
                      <a:pt x="19126" y="2865"/>
                      <a:pt x="19043" y="2814"/>
                    </a:cubicBezTo>
                    <a:cubicBezTo>
                      <a:pt x="18826" y="2692"/>
                      <a:pt x="18758" y="2461"/>
                      <a:pt x="18744" y="2243"/>
                    </a:cubicBezTo>
                    <a:cubicBezTo>
                      <a:pt x="18744" y="1897"/>
                      <a:pt x="18963" y="1583"/>
                      <a:pt x="19263" y="1583"/>
                    </a:cubicBezTo>
                    <a:close/>
                    <a:moveTo>
                      <a:pt x="5450" y="1963"/>
                    </a:moveTo>
                    <a:cubicBezTo>
                      <a:pt x="5749" y="1963"/>
                      <a:pt x="5967" y="2275"/>
                      <a:pt x="5967" y="2610"/>
                    </a:cubicBezTo>
                    <a:cubicBezTo>
                      <a:pt x="5954" y="2841"/>
                      <a:pt x="5886" y="3072"/>
                      <a:pt x="5668" y="3195"/>
                    </a:cubicBezTo>
                    <a:cubicBezTo>
                      <a:pt x="5585" y="3245"/>
                      <a:pt x="5494" y="3270"/>
                      <a:pt x="5403" y="3270"/>
                    </a:cubicBezTo>
                    <a:cubicBezTo>
                      <a:pt x="5300" y="3270"/>
                      <a:pt x="5198" y="3239"/>
                      <a:pt x="5111" y="3181"/>
                    </a:cubicBezTo>
                    <a:cubicBezTo>
                      <a:pt x="5097" y="3181"/>
                      <a:pt x="5084" y="3167"/>
                      <a:pt x="5070" y="3167"/>
                    </a:cubicBezTo>
                    <a:cubicBezTo>
                      <a:pt x="4676" y="2963"/>
                      <a:pt x="4853" y="2243"/>
                      <a:pt x="5165" y="2053"/>
                    </a:cubicBezTo>
                    <a:cubicBezTo>
                      <a:pt x="5265" y="1991"/>
                      <a:pt x="5361" y="1963"/>
                      <a:pt x="5450" y="1963"/>
                    </a:cubicBezTo>
                    <a:close/>
                    <a:moveTo>
                      <a:pt x="17169" y="1963"/>
                    </a:moveTo>
                    <a:cubicBezTo>
                      <a:pt x="17258" y="1963"/>
                      <a:pt x="17353" y="1991"/>
                      <a:pt x="17453" y="2053"/>
                    </a:cubicBezTo>
                    <a:cubicBezTo>
                      <a:pt x="17765" y="2243"/>
                      <a:pt x="17942" y="2963"/>
                      <a:pt x="17548" y="3167"/>
                    </a:cubicBezTo>
                    <a:cubicBezTo>
                      <a:pt x="17534" y="3167"/>
                      <a:pt x="17521" y="3181"/>
                      <a:pt x="17507" y="3181"/>
                    </a:cubicBezTo>
                    <a:cubicBezTo>
                      <a:pt x="17421" y="3239"/>
                      <a:pt x="17319" y="3270"/>
                      <a:pt x="17216" y="3270"/>
                    </a:cubicBezTo>
                    <a:cubicBezTo>
                      <a:pt x="17125" y="3270"/>
                      <a:pt x="17033" y="3245"/>
                      <a:pt x="16950" y="3195"/>
                    </a:cubicBezTo>
                    <a:cubicBezTo>
                      <a:pt x="16732" y="3072"/>
                      <a:pt x="16664" y="2841"/>
                      <a:pt x="16664" y="2610"/>
                    </a:cubicBezTo>
                    <a:cubicBezTo>
                      <a:pt x="16654" y="2275"/>
                      <a:pt x="16870" y="1963"/>
                      <a:pt x="17169" y="1963"/>
                    </a:cubicBezTo>
                    <a:close/>
                    <a:moveTo>
                      <a:pt x="7543" y="2412"/>
                    </a:moveTo>
                    <a:cubicBezTo>
                      <a:pt x="7842" y="2412"/>
                      <a:pt x="8057" y="2723"/>
                      <a:pt x="8047" y="3059"/>
                    </a:cubicBezTo>
                    <a:cubicBezTo>
                      <a:pt x="8047" y="3290"/>
                      <a:pt x="7979" y="3521"/>
                      <a:pt x="7762" y="3643"/>
                    </a:cubicBezTo>
                    <a:cubicBezTo>
                      <a:pt x="7679" y="3688"/>
                      <a:pt x="7587" y="3711"/>
                      <a:pt x="7496" y="3711"/>
                    </a:cubicBezTo>
                    <a:cubicBezTo>
                      <a:pt x="7393" y="3711"/>
                      <a:pt x="7291" y="3681"/>
                      <a:pt x="7204" y="3616"/>
                    </a:cubicBezTo>
                    <a:lnTo>
                      <a:pt x="7163" y="3616"/>
                    </a:lnTo>
                    <a:cubicBezTo>
                      <a:pt x="6769" y="3412"/>
                      <a:pt x="6946" y="2692"/>
                      <a:pt x="7259" y="2501"/>
                    </a:cubicBezTo>
                    <a:cubicBezTo>
                      <a:pt x="7358" y="2439"/>
                      <a:pt x="7454" y="2412"/>
                      <a:pt x="7543" y="2412"/>
                    </a:cubicBezTo>
                    <a:close/>
                    <a:moveTo>
                      <a:pt x="15076" y="2412"/>
                    </a:moveTo>
                    <a:cubicBezTo>
                      <a:pt x="15164" y="2412"/>
                      <a:pt x="15260" y="2439"/>
                      <a:pt x="15360" y="2501"/>
                    </a:cubicBezTo>
                    <a:cubicBezTo>
                      <a:pt x="15672" y="2692"/>
                      <a:pt x="15849" y="3412"/>
                      <a:pt x="15455" y="3616"/>
                    </a:cubicBezTo>
                    <a:lnTo>
                      <a:pt x="15414" y="3616"/>
                    </a:lnTo>
                    <a:cubicBezTo>
                      <a:pt x="15327" y="3681"/>
                      <a:pt x="15225" y="3711"/>
                      <a:pt x="15122" y="3711"/>
                    </a:cubicBezTo>
                    <a:cubicBezTo>
                      <a:pt x="15031" y="3711"/>
                      <a:pt x="14940" y="3688"/>
                      <a:pt x="14857" y="3643"/>
                    </a:cubicBezTo>
                    <a:cubicBezTo>
                      <a:pt x="14639" y="3521"/>
                      <a:pt x="14571" y="3290"/>
                      <a:pt x="14571" y="3059"/>
                    </a:cubicBezTo>
                    <a:cubicBezTo>
                      <a:pt x="14561" y="2723"/>
                      <a:pt x="14777" y="2412"/>
                      <a:pt x="15076" y="2412"/>
                    </a:cubicBezTo>
                    <a:close/>
                    <a:moveTo>
                      <a:pt x="9888" y="2534"/>
                    </a:moveTo>
                    <a:cubicBezTo>
                      <a:pt x="10193" y="2534"/>
                      <a:pt x="10409" y="2845"/>
                      <a:pt x="10398" y="3181"/>
                    </a:cubicBezTo>
                    <a:cubicBezTo>
                      <a:pt x="10398" y="3412"/>
                      <a:pt x="10317" y="3643"/>
                      <a:pt x="10113" y="3765"/>
                    </a:cubicBezTo>
                    <a:cubicBezTo>
                      <a:pt x="10028" y="3811"/>
                      <a:pt x="9933" y="3835"/>
                      <a:pt x="9837" y="3835"/>
                    </a:cubicBezTo>
                    <a:cubicBezTo>
                      <a:pt x="9736" y="3835"/>
                      <a:pt x="9633" y="3808"/>
                      <a:pt x="9542" y="3752"/>
                    </a:cubicBezTo>
                    <a:cubicBezTo>
                      <a:pt x="9529" y="3752"/>
                      <a:pt x="9515" y="3738"/>
                      <a:pt x="9501" y="3738"/>
                    </a:cubicBezTo>
                    <a:cubicBezTo>
                      <a:pt x="9107" y="3534"/>
                      <a:pt x="9297" y="2814"/>
                      <a:pt x="9597" y="2624"/>
                    </a:cubicBezTo>
                    <a:cubicBezTo>
                      <a:pt x="9699" y="2561"/>
                      <a:pt x="9797" y="2534"/>
                      <a:pt x="9888" y="2534"/>
                    </a:cubicBezTo>
                    <a:close/>
                    <a:moveTo>
                      <a:pt x="12730" y="2534"/>
                    </a:moveTo>
                    <a:cubicBezTo>
                      <a:pt x="12821" y="2534"/>
                      <a:pt x="12919" y="2561"/>
                      <a:pt x="13022" y="2624"/>
                    </a:cubicBezTo>
                    <a:cubicBezTo>
                      <a:pt x="13321" y="2814"/>
                      <a:pt x="13511" y="3534"/>
                      <a:pt x="13117" y="3738"/>
                    </a:cubicBezTo>
                    <a:cubicBezTo>
                      <a:pt x="13103" y="3738"/>
                      <a:pt x="13090" y="3752"/>
                      <a:pt x="13076" y="3752"/>
                    </a:cubicBezTo>
                    <a:cubicBezTo>
                      <a:pt x="12985" y="3808"/>
                      <a:pt x="12883" y="3835"/>
                      <a:pt x="12781" y="3835"/>
                    </a:cubicBezTo>
                    <a:cubicBezTo>
                      <a:pt x="12686" y="3835"/>
                      <a:pt x="12591" y="3811"/>
                      <a:pt x="12505" y="3765"/>
                    </a:cubicBezTo>
                    <a:cubicBezTo>
                      <a:pt x="12301" y="3643"/>
                      <a:pt x="12220" y="3412"/>
                      <a:pt x="12220" y="3181"/>
                    </a:cubicBezTo>
                    <a:cubicBezTo>
                      <a:pt x="12209" y="2845"/>
                      <a:pt x="12425" y="2534"/>
                      <a:pt x="12730" y="2534"/>
                    </a:cubicBezTo>
                    <a:close/>
                    <a:moveTo>
                      <a:pt x="286" y="0"/>
                    </a:moveTo>
                    <a:cubicBezTo>
                      <a:pt x="272" y="517"/>
                      <a:pt x="218" y="1020"/>
                      <a:pt x="150" y="1536"/>
                    </a:cubicBezTo>
                    <a:cubicBezTo>
                      <a:pt x="109" y="1822"/>
                      <a:pt x="0" y="2148"/>
                      <a:pt x="299" y="2352"/>
                    </a:cubicBezTo>
                    <a:cubicBezTo>
                      <a:pt x="503" y="2488"/>
                      <a:pt x="775" y="2569"/>
                      <a:pt x="1006" y="2664"/>
                    </a:cubicBezTo>
                    <a:cubicBezTo>
                      <a:pt x="1971" y="3045"/>
                      <a:pt x="2977" y="3276"/>
                      <a:pt x="3996" y="3494"/>
                    </a:cubicBezTo>
                    <a:cubicBezTo>
                      <a:pt x="5084" y="3711"/>
                      <a:pt x="6158" y="3956"/>
                      <a:pt x="7259" y="4132"/>
                    </a:cubicBezTo>
                    <a:cubicBezTo>
                      <a:pt x="8292" y="4309"/>
                      <a:pt x="9338" y="4363"/>
                      <a:pt x="10385" y="4499"/>
                    </a:cubicBezTo>
                    <a:lnTo>
                      <a:pt x="11078" y="4499"/>
                    </a:lnTo>
                    <a:cubicBezTo>
                      <a:pt x="11527" y="4499"/>
                      <a:pt x="11989" y="4486"/>
                      <a:pt x="12437" y="4472"/>
                    </a:cubicBezTo>
                    <a:cubicBezTo>
                      <a:pt x="13416" y="4363"/>
                      <a:pt x="14395" y="4295"/>
                      <a:pt x="15360" y="4132"/>
                    </a:cubicBezTo>
                    <a:cubicBezTo>
                      <a:pt x="16461" y="3956"/>
                      <a:pt x="17534" y="3711"/>
                      <a:pt x="18622" y="3494"/>
                    </a:cubicBezTo>
                    <a:cubicBezTo>
                      <a:pt x="19641" y="3276"/>
                      <a:pt x="20647" y="3045"/>
                      <a:pt x="21612" y="2664"/>
                    </a:cubicBezTo>
                    <a:cubicBezTo>
                      <a:pt x="21843" y="2569"/>
                      <a:pt x="22115" y="2488"/>
                      <a:pt x="22319" y="2352"/>
                    </a:cubicBezTo>
                    <a:cubicBezTo>
                      <a:pt x="22618" y="2148"/>
                      <a:pt x="22509" y="1822"/>
                      <a:pt x="22468" y="1536"/>
                    </a:cubicBezTo>
                    <a:cubicBezTo>
                      <a:pt x="22400" y="1020"/>
                      <a:pt x="22346" y="517"/>
                      <a:pt x="22332" y="0"/>
                    </a:cubicBezTo>
                    <a:cubicBezTo>
                      <a:pt x="22251" y="41"/>
                      <a:pt x="22183" y="68"/>
                      <a:pt x="22101" y="96"/>
                    </a:cubicBezTo>
                    <a:cubicBezTo>
                      <a:pt x="20497" y="694"/>
                      <a:pt x="18798" y="1156"/>
                      <a:pt x="17127" y="1482"/>
                    </a:cubicBezTo>
                    <a:cubicBezTo>
                      <a:pt x="16189" y="1672"/>
                      <a:pt x="15224" y="1808"/>
                      <a:pt x="14259" y="1862"/>
                    </a:cubicBezTo>
                    <a:cubicBezTo>
                      <a:pt x="13561" y="1971"/>
                      <a:pt x="12857" y="1995"/>
                      <a:pt x="12155" y="1995"/>
                    </a:cubicBezTo>
                    <a:cubicBezTo>
                      <a:pt x="11804" y="1995"/>
                      <a:pt x="11454" y="1989"/>
                      <a:pt x="11105" y="1985"/>
                    </a:cubicBezTo>
                    <a:cubicBezTo>
                      <a:pt x="10521" y="1971"/>
                      <a:pt x="9923" y="1958"/>
                      <a:pt x="9338" y="1930"/>
                    </a:cubicBezTo>
                    <a:cubicBezTo>
                      <a:pt x="9121" y="1917"/>
                      <a:pt x="8890" y="1903"/>
                      <a:pt x="8659" y="1890"/>
                    </a:cubicBezTo>
                    <a:cubicBezTo>
                      <a:pt x="7585" y="1835"/>
                      <a:pt x="6525" y="1686"/>
                      <a:pt x="5492" y="1482"/>
                    </a:cubicBezTo>
                    <a:cubicBezTo>
                      <a:pt x="3820" y="1156"/>
                      <a:pt x="2121" y="694"/>
                      <a:pt x="517" y="96"/>
                    </a:cubicBezTo>
                    <a:cubicBezTo>
                      <a:pt x="449" y="68"/>
                      <a:pt x="367" y="41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1"/>
              <p:cNvSpPr/>
              <p:nvPr/>
            </p:nvSpPr>
            <p:spPr>
              <a:xfrm>
                <a:off x="-907733" y="2493863"/>
                <a:ext cx="1216331" cy="242791"/>
              </a:xfrm>
              <a:custGeom>
                <a:avLst/>
                <a:gdLst/>
                <a:ahLst/>
                <a:cxnLst/>
                <a:rect l="l" t="t" r="r" b="b"/>
                <a:pathLst>
                  <a:path w="22533" h="4498" extrusionOk="0">
                    <a:moveTo>
                      <a:pt x="2393" y="1086"/>
                    </a:moveTo>
                    <a:cubicBezTo>
                      <a:pt x="2420" y="1086"/>
                      <a:pt x="2448" y="1100"/>
                      <a:pt x="2475" y="1100"/>
                    </a:cubicBezTo>
                    <a:cubicBezTo>
                      <a:pt x="2461" y="1113"/>
                      <a:pt x="2448" y="1113"/>
                      <a:pt x="2434" y="1113"/>
                    </a:cubicBezTo>
                    <a:cubicBezTo>
                      <a:pt x="2420" y="1113"/>
                      <a:pt x="2407" y="1100"/>
                      <a:pt x="2393" y="1086"/>
                    </a:cubicBezTo>
                    <a:close/>
                    <a:moveTo>
                      <a:pt x="1564" y="1113"/>
                    </a:moveTo>
                    <a:cubicBezTo>
                      <a:pt x="1550" y="1168"/>
                      <a:pt x="1564" y="1222"/>
                      <a:pt x="1591" y="1263"/>
                    </a:cubicBezTo>
                    <a:cubicBezTo>
                      <a:pt x="1659" y="1372"/>
                      <a:pt x="1754" y="1548"/>
                      <a:pt x="1863" y="1671"/>
                    </a:cubicBezTo>
                    <a:cubicBezTo>
                      <a:pt x="1822" y="1807"/>
                      <a:pt x="1782" y="1942"/>
                      <a:pt x="1754" y="2092"/>
                    </a:cubicBezTo>
                    <a:cubicBezTo>
                      <a:pt x="1670" y="2219"/>
                      <a:pt x="1470" y="2304"/>
                      <a:pt x="1296" y="2304"/>
                    </a:cubicBezTo>
                    <a:cubicBezTo>
                      <a:pt x="1247" y="2304"/>
                      <a:pt x="1199" y="2297"/>
                      <a:pt x="1156" y="2282"/>
                    </a:cubicBezTo>
                    <a:cubicBezTo>
                      <a:pt x="966" y="2214"/>
                      <a:pt x="939" y="1915"/>
                      <a:pt x="857" y="1752"/>
                    </a:cubicBezTo>
                    <a:cubicBezTo>
                      <a:pt x="857" y="1725"/>
                      <a:pt x="871" y="1698"/>
                      <a:pt x="884" y="1671"/>
                    </a:cubicBezTo>
                    <a:cubicBezTo>
                      <a:pt x="925" y="1562"/>
                      <a:pt x="966" y="1453"/>
                      <a:pt x="1020" y="1358"/>
                    </a:cubicBezTo>
                    <a:cubicBezTo>
                      <a:pt x="1183" y="1276"/>
                      <a:pt x="1319" y="1127"/>
                      <a:pt x="1523" y="1113"/>
                    </a:cubicBezTo>
                    <a:close/>
                    <a:moveTo>
                      <a:pt x="3258" y="1671"/>
                    </a:moveTo>
                    <a:cubicBezTo>
                      <a:pt x="3461" y="1671"/>
                      <a:pt x="3638" y="1948"/>
                      <a:pt x="3807" y="2106"/>
                    </a:cubicBezTo>
                    <a:cubicBezTo>
                      <a:pt x="3766" y="2242"/>
                      <a:pt x="3739" y="2405"/>
                      <a:pt x="3752" y="2554"/>
                    </a:cubicBezTo>
                    <a:cubicBezTo>
                      <a:pt x="3725" y="2554"/>
                      <a:pt x="3712" y="2568"/>
                      <a:pt x="3698" y="2581"/>
                    </a:cubicBezTo>
                    <a:cubicBezTo>
                      <a:pt x="3574" y="2721"/>
                      <a:pt x="3391" y="2808"/>
                      <a:pt x="3215" y="2808"/>
                    </a:cubicBezTo>
                    <a:cubicBezTo>
                      <a:pt x="3083" y="2808"/>
                      <a:pt x="2954" y="2760"/>
                      <a:pt x="2855" y="2649"/>
                    </a:cubicBezTo>
                    <a:cubicBezTo>
                      <a:pt x="2869" y="2513"/>
                      <a:pt x="2883" y="2364"/>
                      <a:pt x="2910" y="2214"/>
                    </a:cubicBezTo>
                    <a:cubicBezTo>
                      <a:pt x="2937" y="2092"/>
                      <a:pt x="2991" y="1793"/>
                      <a:pt x="3127" y="1711"/>
                    </a:cubicBezTo>
                    <a:cubicBezTo>
                      <a:pt x="3172" y="1683"/>
                      <a:pt x="3216" y="1671"/>
                      <a:pt x="3258" y="1671"/>
                    </a:cubicBezTo>
                    <a:close/>
                    <a:moveTo>
                      <a:pt x="390" y="0"/>
                    </a:moveTo>
                    <a:cubicBezTo>
                      <a:pt x="261" y="0"/>
                      <a:pt x="162" y="117"/>
                      <a:pt x="150" y="243"/>
                    </a:cubicBezTo>
                    <a:cubicBezTo>
                      <a:pt x="110" y="855"/>
                      <a:pt x="1" y="1480"/>
                      <a:pt x="1" y="2092"/>
                    </a:cubicBezTo>
                    <a:cubicBezTo>
                      <a:pt x="1" y="2568"/>
                      <a:pt x="545" y="2676"/>
                      <a:pt x="912" y="2840"/>
                    </a:cubicBezTo>
                    <a:cubicBezTo>
                      <a:pt x="1899" y="3266"/>
                      <a:pt x="2925" y="3615"/>
                      <a:pt x="4003" y="3615"/>
                    </a:cubicBezTo>
                    <a:cubicBezTo>
                      <a:pt x="4024" y="3615"/>
                      <a:pt x="4045" y="3615"/>
                      <a:pt x="4065" y="3614"/>
                    </a:cubicBezTo>
                    <a:cubicBezTo>
                      <a:pt x="4079" y="3614"/>
                      <a:pt x="4092" y="3614"/>
                      <a:pt x="4106" y="3601"/>
                    </a:cubicBezTo>
                    <a:cubicBezTo>
                      <a:pt x="4207" y="3691"/>
                      <a:pt x="4330" y="3767"/>
                      <a:pt x="4442" y="3767"/>
                    </a:cubicBezTo>
                    <a:cubicBezTo>
                      <a:pt x="4481" y="3767"/>
                      <a:pt x="4519" y="3758"/>
                      <a:pt x="4554" y="3737"/>
                    </a:cubicBezTo>
                    <a:cubicBezTo>
                      <a:pt x="4568" y="3737"/>
                      <a:pt x="4568" y="3723"/>
                      <a:pt x="4568" y="3723"/>
                    </a:cubicBezTo>
                    <a:cubicBezTo>
                      <a:pt x="4690" y="3777"/>
                      <a:pt x="4813" y="3805"/>
                      <a:pt x="4949" y="3832"/>
                    </a:cubicBezTo>
                    <a:cubicBezTo>
                      <a:pt x="4976" y="3845"/>
                      <a:pt x="5003" y="3859"/>
                      <a:pt x="5030" y="3873"/>
                    </a:cubicBezTo>
                    <a:cubicBezTo>
                      <a:pt x="5262" y="4005"/>
                      <a:pt x="5584" y="4174"/>
                      <a:pt x="5872" y="4174"/>
                    </a:cubicBezTo>
                    <a:cubicBezTo>
                      <a:pt x="5938" y="4174"/>
                      <a:pt x="6002" y="4165"/>
                      <a:pt x="6063" y="4144"/>
                    </a:cubicBezTo>
                    <a:cubicBezTo>
                      <a:pt x="6280" y="4210"/>
                      <a:pt x="6504" y="4250"/>
                      <a:pt x="6734" y="4250"/>
                    </a:cubicBezTo>
                    <a:cubicBezTo>
                      <a:pt x="6835" y="4250"/>
                      <a:pt x="6938" y="4243"/>
                      <a:pt x="7042" y="4226"/>
                    </a:cubicBezTo>
                    <a:cubicBezTo>
                      <a:pt x="7042" y="4226"/>
                      <a:pt x="7042" y="4212"/>
                      <a:pt x="7055" y="4212"/>
                    </a:cubicBezTo>
                    <a:cubicBezTo>
                      <a:pt x="7123" y="4240"/>
                      <a:pt x="7191" y="4267"/>
                      <a:pt x="7246" y="4294"/>
                    </a:cubicBezTo>
                    <a:cubicBezTo>
                      <a:pt x="7422" y="4362"/>
                      <a:pt x="7613" y="4484"/>
                      <a:pt x="7803" y="4498"/>
                    </a:cubicBezTo>
                    <a:cubicBezTo>
                      <a:pt x="7844" y="4498"/>
                      <a:pt x="7884" y="4443"/>
                      <a:pt x="7857" y="4403"/>
                    </a:cubicBezTo>
                    <a:cubicBezTo>
                      <a:pt x="7749" y="4253"/>
                      <a:pt x="7545" y="4185"/>
                      <a:pt x="7382" y="4117"/>
                    </a:cubicBezTo>
                    <a:cubicBezTo>
                      <a:pt x="7273" y="4076"/>
                      <a:pt x="7123" y="4008"/>
                      <a:pt x="6987" y="3981"/>
                    </a:cubicBezTo>
                    <a:cubicBezTo>
                      <a:pt x="6389" y="3777"/>
                      <a:pt x="5696" y="3587"/>
                      <a:pt x="5166" y="3220"/>
                    </a:cubicBezTo>
                    <a:cubicBezTo>
                      <a:pt x="4881" y="3030"/>
                      <a:pt x="4894" y="2663"/>
                      <a:pt x="5017" y="2377"/>
                    </a:cubicBezTo>
                    <a:cubicBezTo>
                      <a:pt x="5071" y="2269"/>
                      <a:pt x="5152" y="2160"/>
                      <a:pt x="5234" y="2065"/>
                    </a:cubicBezTo>
                    <a:cubicBezTo>
                      <a:pt x="5329" y="2038"/>
                      <a:pt x="5451" y="2024"/>
                      <a:pt x="5533" y="1997"/>
                    </a:cubicBezTo>
                    <a:cubicBezTo>
                      <a:pt x="5615" y="1970"/>
                      <a:pt x="5696" y="1956"/>
                      <a:pt x="5778" y="1929"/>
                    </a:cubicBezTo>
                    <a:cubicBezTo>
                      <a:pt x="6349" y="2038"/>
                      <a:pt x="6919" y="2119"/>
                      <a:pt x="7490" y="2201"/>
                    </a:cubicBezTo>
                    <a:cubicBezTo>
                      <a:pt x="8700" y="2350"/>
                      <a:pt x="9923" y="2432"/>
                      <a:pt x="11147" y="2432"/>
                    </a:cubicBezTo>
                    <a:cubicBezTo>
                      <a:pt x="11261" y="2433"/>
                      <a:pt x="11375" y="2434"/>
                      <a:pt x="11489" y="2434"/>
                    </a:cubicBezTo>
                    <a:cubicBezTo>
                      <a:pt x="13767" y="2434"/>
                      <a:pt x="16043" y="2176"/>
                      <a:pt x="18269" y="1684"/>
                    </a:cubicBezTo>
                    <a:cubicBezTo>
                      <a:pt x="19615" y="1399"/>
                      <a:pt x="20947" y="1005"/>
                      <a:pt x="22238" y="542"/>
                    </a:cubicBezTo>
                    <a:cubicBezTo>
                      <a:pt x="22533" y="432"/>
                      <a:pt x="22450" y="11"/>
                      <a:pt x="22191" y="11"/>
                    </a:cubicBezTo>
                    <a:cubicBezTo>
                      <a:pt x="22163" y="11"/>
                      <a:pt x="22133" y="16"/>
                      <a:pt x="22102" y="26"/>
                    </a:cubicBezTo>
                    <a:cubicBezTo>
                      <a:pt x="18642" y="1272"/>
                      <a:pt x="14977" y="1912"/>
                      <a:pt x="11307" y="1912"/>
                    </a:cubicBezTo>
                    <a:cubicBezTo>
                      <a:pt x="9973" y="1912"/>
                      <a:pt x="8639" y="1827"/>
                      <a:pt x="7314" y="1657"/>
                    </a:cubicBezTo>
                    <a:cubicBezTo>
                      <a:pt x="6634" y="1562"/>
                      <a:pt x="5968" y="1426"/>
                      <a:pt x="5288" y="1344"/>
                    </a:cubicBezTo>
                    <a:cubicBezTo>
                      <a:pt x="5173" y="1335"/>
                      <a:pt x="5058" y="1325"/>
                      <a:pt x="4942" y="1325"/>
                    </a:cubicBezTo>
                    <a:cubicBezTo>
                      <a:pt x="4895" y="1325"/>
                      <a:pt x="4847" y="1327"/>
                      <a:pt x="4799" y="1331"/>
                    </a:cubicBezTo>
                    <a:cubicBezTo>
                      <a:pt x="4785" y="1290"/>
                      <a:pt x="4772" y="1236"/>
                      <a:pt x="4731" y="1209"/>
                    </a:cubicBezTo>
                    <a:cubicBezTo>
                      <a:pt x="4500" y="991"/>
                      <a:pt x="4147" y="977"/>
                      <a:pt x="3848" y="909"/>
                    </a:cubicBezTo>
                    <a:cubicBezTo>
                      <a:pt x="3467" y="828"/>
                      <a:pt x="3100" y="746"/>
                      <a:pt x="2719" y="665"/>
                    </a:cubicBezTo>
                    <a:cubicBezTo>
                      <a:pt x="1958" y="475"/>
                      <a:pt x="1211" y="243"/>
                      <a:pt x="463" y="12"/>
                    </a:cubicBezTo>
                    <a:cubicBezTo>
                      <a:pt x="438" y="4"/>
                      <a:pt x="414" y="0"/>
                      <a:pt x="3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1"/>
              <p:cNvSpPr/>
              <p:nvPr/>
            </p:nvSpPr>
            <p:spPr>
              <a:xfrm>
                <a:off x="206055" y="2552754"/>
                <a:ext cx="69742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8" extrusionOk="0">
                    <a:moveTo>
                      <a:pt x="520" y="284"/>
                    </a:moveTo>
                    <a:cubicBezTo>
                      <a:pt x="627" y="284"/>
                      <a:pt x="719" y="354"/>
                      <a:pt x="775" y="444"/>
                    </a:cubicBezTo>
                    <a:cubicBezTo>
                      <a:pt x="843" y="552"/>
                      <a:pt x="884" y="716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5"/>
                    </a:cubicBezTo>
                    <a:cubicBezTo>
                      <a:pt x="299" y="933"/>
                      <a:pt x="258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4"/>
                      <a:pt x="520" y="284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1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1"/>
              <p:cNvSpPr/>
              <p:nvPr/>
            </p:nvSpPr>
            <p:spPr>
              <a:xfrm>
                <a:off x="103334" y="2583576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521" y="283"/>
                    </a:moveTo>
                    <a:cubicBezTo>
                      <a:pt x="631" y="283"/>
                      <a:pt x="730" y="354"/>
                      <a:pt x="775" y="444"/>
                    </a:cubicBezTo>
                    <a:cubicBezTo>
                      <a:pt x="843" y="552"/>
                      <a:pt x="884" y="715"/>
                      <a:pt x="856" y="838"/>
                    </a:cubicBezTo>
                    <a:cubicBezTo>
                      <a:pt x="843" y="933"/>
                      <a:pt x="802" y="974"/>
                      <a:pt x="748" y="1028"/>
                    </a:cubicBezTo>
                    <a:cubicBezTo>
                      <a:pt x="703" y="1054"/>
                      <a:pt x="652" y="1067"/>
                      <a:pt x="599" y="1067"/>
                    </a:cubicBezTo>
                    <a:cubicBezTo>
                      <a:pt x="540" y="1067"/>
                      <a:pt x="479" y="1050"/>
                      <a:pt x="421" y="1014"/>
                    </a:cubicBezTo>
                    <a:cubicBezTo>
                      <a:pt x="299" y="933"/>
                      <a:pt x="272" y="770"/>
                      <a:pt x="272" y="620"/>
                    </a:cubicBezTo>
                    <a:cubicBezTo>
                      <a:pt x="272" y="498"/>
                      <a:pt x="313" y="335"/>
                      <a:pt x="449" y="294"/>
                    </a:cubicBezTo>
                    <a:cubicBezTo>
                      <a:pt x="473" y="287"/>
                      <a:pt x="497" y="283"/>
                      <a:pt x="521" y="283"/>
                    </a:cubicBezTo>
                    <a:close/>
                    <a:moveTo>
                      <a:pt x="519" y="1"/>
                    </a:moveTo>
                    <a:cubicBezTo>
                      <a:pt x="219" y="1"/>
                      <a:pt x="0" y="315"/>
                      <a:pt x="0" y="661"/>
                    </a:cubicBezTo>
                    <a:cubicBezTo>
                      <a:pt x="14" y="879"/>
                      <a:pt x="82" y="1110"/>
                      <a:pt x="299" y="1232"/>
                    </a:cubicBezTo>
                    <a:cubicBezTo>
                      <a:pt x="382" y="1283"/>
                      <a:pt x="474" y="1307"/>
                      <a:pt x="565" y="1307"/>
                    </a:cubicBezTo>
                    <a:cubicBezTo>
                      <a:pt x="668" y="1307"/>
                      <a:pt x="770" y="1276"/>
                      <a:pt x="856" y="1218"/>
                    </a:cubicBezTo>
                    <a:cubicBezTo>
                      <a:pt x="870" y="1218"/>
                      <a:pt x="884" y="1205"/>
                      <a:pt x="897" y="1205"/>
                    </a:cubicBezTo>
                    <a:cubicBezTo>
                      <a:pt x="1291" y="1001"/>
                      <a:pt x="1115" y="280"/>
                      <a:pt x="802" y="90"/>
                    </a:cubicBezTo>
                    <a:cubicBezTo>
                      <a:pt x="703" y="28"/>
                      <a:pt x="607" y="1"/>
                      <a:pt x="5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1"/>
              <p:cNvSpPr/>
              <p:nvPr/>
            </p:nvSpPr>
            <p:spPr>
              <a:xfrm>
                <a:off x="-9534" y="2604142"/>
                <a:ext cx="69634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1307" extrusionOk="0">
                    <a:moveTo>
                      <a:pt x="519" y="283"/>
                    </a:moveTo>
                    <a:cubicBezTo>
                      <a:pt x="629" y="283"/>
                      <a:pt x="730" y="354"/>
                      <a:pt x="786" y="443"/>
                    </a:cubicBezTo>
                    <a:cubicBezTo>
                      <a:pt x="841" y="552"/>
                      <a:pt x="881" y="715"/>
                      <a:pt x="854" y="837"/>
                    </a:cubicBezTo>
                    <a:cubicBezTo>
                      <a:pt x="841" y="932"/>
                      <a:pt x="800" y="973"/>
                      <a:pt x="745" y="1028"/>
                    </a:cubicBezTo>
                    <a:cubicBezTo>
                      <a:pt x="701" y="1053"/>
                      <a:pt x="650" y="1067"/>
                      <a:pt x="597" y="1067"/>
                    </a:cubicBezTo>
                    <a:cubicBezTo>
                      <a:pt x="538" y="1067"/>
                      <a:pt x="477" y="1050"/>
                      <a:pt x="419" y="1014"/>
                    </a:cubicBezTo>
                    <a:cubicBezTo>
                      <a:pt x="297" y="932"/>
                      <a:pt x="270" y="769"/>
                      <a:pt x="270" y="620"/>
                    </a:cubicBezTo>
                    <a:cubicBezTo>
                      <a:pt x="270" y="498"/>
                      <a:pt x="311" y="334"/>
                      <a:pt x="446" y="294"/>
                    </a:cubicBezTo>
                    <a:cubicBezTo>
                      <a:pt x="471" y="286"/>
                      <a:pt x="495" y="283"/>
                      <a:pt x="519" y="283"/>
                    </a:cubicBezTo>
                    <a:close/>
                    <a:moveTo>
                      <a:pt x="517" y="0"/>
                    </a:moveTo>
                    <a:cubicBezTo>
                      <a:pt x="217" y="0"/>
                      <a:pt x="1" y="314"/>
                      <a:pt x="11" y="661"/>
                    </a:cubicBezTo>
                    <a:cubicBezTo>
                      <a:pt x="11" y="878"/>
                      <a:pt x="79" y="1109"/>
                      <a:pt x="297" y="1232"/>
                    </a:cubicBezTo>
                    <a:cubicBezTo>
                      <a:pt x="380" y="1282"/>
                      <a:pt x="472" y="1307"/>
                      <a:pt x="563" y="1307"/>
                    </a:cubicBezTo>
                    <a:cubicBezTo>
                      <a:pt x="666" y="1307"/>
                      <a:pt x="768" y="1276"/>
                      <a:pt x="854" y="1218"/>
                    </a:cubicBezTo>
                    <a:cubicBezTo>
                      <a:pt x="868" y="1218"/>
                      <a:pt x="881" y="1204"/>
                      <a:pt x="895" y="1204"/>
                    </a:cubicBezTo>
                    <a:cubicBezTo>
                      <a:pt x="1289" y="1000"/>
                      <a:pt x="1112" y="280"/>
                      <a:pt x="800" y="90"/>
                    </a:cubicBezTo>
                    <a:cubicBezTo>
                      <a:pt x="701" y="28"/>
                      <a:pt x="605" y="0"/>
                      <a:pt x="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1"/>
              <p:cNvSpPr/>
              <p:nvPr/>
            </p:nvSpPr>
            <p:spPr>
              <a:xfrm>
                <a:off x="-122511" y="2628324"/>
                <a:ext cx="69580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01" extrusionOk="0">
                    <a:moveTo>
                      <a:pt x="512" y="271"/>
                    </a:moveTo>
                    <a:cubicBezTo>
                      <a:pt x="624" y="271"/>
                      <a:pt x="729" y="353"/>
                      <a:pt x="786" y="444"/>
                    </a:cubicBezTo>
                    <a:cubicBezTo>
                      <a:pt x="840" y="552"/>
                      <a:pt x="881" y="716"/>
                      <a:pt x="854" y="838"/>
                    </a:cubicBezTo>
                    <a:cubicBezTo>
                      <a:pt x="854" y="919"/>
                      <a:pt x="800" y="974"/>
                      <a:pt x="759" y="1028"/>
                    </a:cubicBezTo>
                    <a:cubicBezTo>
                      <a:pt x="708" y="1054"/>
                      <a:pt x="653" y="1067"/>
                      <a:pt x="599" y="1067"/>
                    </a:cubicBezTo>
                    <a:cubicBezTo>
                      <a:pt x="538" y="1067"/>
                      <a:pt x="476" y="1050"/>
                      <a:pt x="419" y="1015"/>
                    </a:cubicBezTo>
                    <a:cubicBezTo>
                      <a:pt x="297" y="919"/>
                      <a:pt x="270" y="770"/>
                      <a:pt x="270" y="620"/>
                    </a:cubicBezTo>
                    <a:cubicBezTo>
                      <a:pt x="270" y="484"/>
                      <a:pt x="310" y="335"/>
                      <a:pt x="446" y="281"/>
                    </a:cubicBezTo>
                    <a:cubicBezTo>
                      <a:pt x="468" y="274"/>
                      <a:pt x="490" y="271"/>
                      <a:pt x="512" y="271"/>
                    </a:cubicBezTo>
                    <a:close/>
                    <a:moveTo>
                      <a:pt x="516" y="1"/>
                    </a:moveTo>
                    <a:cubicBezTo>
                      <a:pt x="217" y="1"/>
                      <a:pt x="1" y="312"/>
                      <a:pt x="11" y="648"/>
                    </a:cubicBezTo>
                    <a:cubicBezTo>
                      <a:pt x="11" y="879"/>
                      <a:pt x="79" y="1110"/>
                      <a:pt x="297" y="1232"/>
                    </a:cubicBezTo>
                    <a:cubicBezTo>
                      <a:pt x="380" y="1277"/>
                      <a:pt x="471" y="1300"/>
                      <a:pt x="562" y="1300"/>
                    </a:cubicBezTo>
                    <a:cubicBezTo>
                      <a:pt x="665" y="1300"/>
                      <a:pt x="767" y="1270"/>
                      <a:pt x="854" y="1205"/>
                    </a:cubicBezTo>
                    <a:lnTo>
                      <a:pt x="895" y="1205"/>
                    </a:lnTo>
                    <a:cubicBezTo>
                      <a:pt x="1289" y="1001"/>
                      <a:pt x="1112" y="281"/>
                      <a:pt x="800" y="90"/>
                    </a:cubicBezTo>
                    <a:cubicBezTo>
                      <a:pt x="700" y="28"/>
                      <a:pt x="604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1"/>
              <p:cNvSpPr/>
              <p:nvPr/>
            </p:nvSpPr>
            <p:spPr>
              <a:xfrm>
                <a:off x="-249414" y="2634963"/>
                <a:ext cx="70336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302" extrusionOk="0">
                    <a:moveTo>
                      <a:pt x="526" y="283"/>
                    </a:moveTo>
                    <a:cubicBezTo>
                      <a:pt x="628" y="283"/>
                      <a:pt x="730" y="354"/>
                      <a:pt x="786" y="443"/>
                    </a:cubicBezTo>
                    <a:cubicBezTo>
                      <a:pt x="854" y="552"/>
                      <a:pt x="881" y="715"/>
                      <a:pt x="867" y="837"/>
                    </a:cubicBezTo>
                    <a:cubicBezTo>
                      <a:pt x="854" y="932"/>
                      <a:pt x="799" y="973"/>
                      <a:pt x="758" y="1028"/>
                    </a:cubicBezTo>
                    <a:cubicBezTo>
                      <a:pt x="707" y="1053"/>
                      <a:pt x="653" y="1067"/>
                      <a:pt x="600" y="1067"/>
                    </a:cubicBezTo>
                    <a:cubicBezTo>
                      <a:pt x="540" y="1067"/>
                      <a:pt x="482" y="1050"/>
                      <a:pt x="432" y="1014"/>
                    </a:cubicBezTo>
                    <a:cubicBezTo>
                      <a:pt x="296" y="932"/>
                      <a:pt x="269" y="769"/>
                      <a:pt x="269" y="620"/>
                    </a:cubicBezTo>
                    <a:cubicBezTo>
                      <a:pt x="283" y="497"/>
                      <a:pt x="310" y="334"/>
                      <a:pt x="459" y="294"/>
                    </a:cubicBezTo>
                    <a:cubicBezTo>
                      <a:pt x="481" y="286"/>
                      <a:pt x="504" y="283"/>
                      <a:pt x="526" y="283"/>
                    </a:cubicBezTo>
                    <a:close/>
                    <a:moveTo>
                      <a:pt x="521" y="0"/>
                    </a:moveTo>
                    <a:cubicBezTo>
                      <a:pt x="216" y="0"/>
                      <a:pt x="0" y="311"/>
                      <a:pt x="11" y="647"/>
                    </a:cubicBezTo>
                    <a:cubicBezTo>
                      <a:pt x="11" y="878"/>
                      <a:pt x="92" y="1109"/>
                      <a:pt x="296" y="1231"/>
                    </a:cubicBezTo>
                    <a:cubicBezTo>
                      <a:pt x="382" y="1277"/>
                      <a:pt x="477" y="1301"/>
                      <a:pt x="572" y="1301"/>
                    </a:cubicBezTo>
                    <a:cubicBezTo>
                      <a:pt x="674" y="1301"/>
                      <a:pt x="776" y="1274"/>
                      <a:pt x="867" y="1218"/>
                    </a:cubicBezTo>
                    <a:cubicBezTo>
                      <a:pt x="881" y="1218"/>
                      <a:pt x="894" y="1204"/>
                      <a:pt x="908" y="1204"/>
                    </a:cubicBezTo>
                    <a:cubicBezTo>
                      <a:pt x="1302" y="1000"/>
                      <a:pt x="1112" y="280"/>
                      <a:pt x="813" y="90"/>
                    </a:cubicBezTo>
                    <a:cubicBezTo>
                      <a:pt x="710" y="27"/>
                      <a:pt x="612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1"/>
              <p:cNvSpPr/>
              <p:nvPr/>
            </p:nvSpPr>
            <p:spPr>
              <a:xfrm>
                <a:off x="-416854" y="2634963"/>
                <a:ext cx="70282" cy="7027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302" extrusionOk="0">
                    <a:moveTo>
                      <a:pt x="784" y="283"/>
                    </a:moveTo>
                    <a:cubicBezTo>
                      <a:pt x="808" y="283"/>
                      <a:pt x="832" y="286"/>
                      <a:pt x="856" y="294"/>
                    </a:cubicBezTo>
                    <a:cubicBezTo>
                      <a:pt x="992" y="334"/>
                      <a:pt x="1020" y="497"/>
                      <a:pt x="1033" y="620"/>
                    </a:cubicBezTo>
                    <a:cubicBezTo>
                      <a:pt x="1033" y="769"/>
                      <a:pt x="1006" y="932"/>
                      <a:pt x="884" y="1014"/>
                    </a:cubicBezTo>
                    <a:cubicBezTo>
                      <a:pt x="826" y="1050"/>
                      <a:pt x="765" y="1067"/>
                      <a:pt x="704" y="1067"/>
                    </a:cubicBezTo>
                    <a:cubicBezTo>
                      <a:pt x="650" y="1067"/>
                      <a:pt x="595" y="1053"/>
                      <a:pt x="544" y="1028"/>
                    </a:cubicBezTo>
                    <a:cubicBezTo>
                      <a:pt x="503" y="973"/>
                      <a:pt x="449" y="919"/>
                      <a:pt x="435" y="837"/>
                    </a:cubicBezTo>
                    <a:cubicBezTo>
                      <a:pt x="422" y="715"/>
                      <a:pt x="449" y="552"/>
                      <a:pt x="517" y="443"/>
                    </a:cubicBezTo>
                    <a:cubicBezTo>
                      <a:pt x="572" y="354"/>
                      <a:pt x="674" y="283"/>
                      <a:pt x="784" y="283"/>
                    </a:cubicBezTo>
                    <a:close/>
                    <a:moveTo>
                      <a:pt x="781" y="0"/>
                    </a:moveTo>
                    <a:cubicBezTo>
                      <a:pt x="690" y="0"/>
                      <a:pt x="592" y="27"/>
                      <a:pt x="490" y="90"/>
                    </a:cubicBezTo>
                    <a:cubicBezTo>
                      <a:pt x="190" y="280"/>
                      <a:pt x="0" y="1000"/>
                      <a:pt x="394" y="1204"/>
                    </a:cubicBezTo>
                    <a:cubicBezTo>
                      <a:pt x="408" y="1204"/>
                      <a:pt x="422" y="1218"/>
                      <a:pt x="435" y="1218"/>
                    </a:cubicBezTo>
                    <a:cubicBezTo>
                      <a:pt x="526" y="1274"/>
                      <a:pt x="629" y="1301"/>
                      <a:pt x="730" y="1301"/>
                    </a:cubicBezTo>
                    <a:cubicBezTo>
                      <a:pt x="826" y="1301"/>
                      <a:pt x="921" y="1277"/>
                      <a:pt x="1006" y="1231"/>
                    </a:cubicBezTo>
                    <a:cubicBezTo>
                      <a:pt x="1210" y="1109"/>
                      <a:pt x="1291" y="878"/>
                      <a:pt x="1291" y="647"/>
                    </a:cubicBezTo>
                    <a:cubicBezTo>
                      <a:pt x="1302" y="311"/>
                      <a:pt x="1086" y="0"/>
                      <a:pt x="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1"/>
              <p:cNvSpPr/>
              <p:nvPr/>
            </p:nvSpPr>
            <p:spPr>
              <a:xfrm>
                <a:off x="-543056" y="2628324"/>
                <a:ext cx="69742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1" extrusionOk="0">
                    <a:moveTo>
                      <a:pt x="777" y="271"/>
                    </a:moveTo>
                    <a:cubicBezTo>
                      <a:pt x="799" y="271"/>
                      <a:pt x="821" y="274"/>
                      <a:pt x="843" y="281"/>
                    </a:cubicBezTo>
                    <a:cubicBezTo>
                      <a:pt x="979" y="335"/>
                      <a:pt x="1020" y="484"/>
                      <a:pt x="1020" y="620"/>
                    </a:cubicBezTo>
                    <a:cubicBezTo>
                      <a:pt x="1020" y="770"/>
                      <a:pt x="993" y="919"/>
                      <a:pt x="870" y="1015"/>
                    </a:cubicBezTo>
                    <a:cubicBezTo>
                      <a:pt x="813" y="1050"/>
                      <a:pt x="752" y="1067"/>
                      <a:pt x="693" y="1067"/>
                    </a:cubicBezTo>
                    <a:cubicBezTo>
                      <a:pt x="640" y="1067"/>
                      <a:pt x="589" y="1054"/>
                      <a:pt x="544" y="1028"/>
                    </a:cubicBezTo>
                    <a:cubicBezTo>
                      <a:pt x="490" y="974"/>
                      <a:pt x="449" y="919"/>
                      <a:pt x="435" y="838"/>
                    </a:cubicBezTo>
                    <a:cubicBezTo>
                      <a:pt x="408" y="716"/>
                      <a:pt x="449" y="552"/>
                      <a:pt x="517" y="444"/>
                    </a:cubicBezTo>
                    <a:cubicBezTo>
                      <a:pt x="562" y="353"/>
                      <a:pt x="665" y="271"/>
                      <a:pt x="777" y="271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7" y="281"/>
                      <a:pt x="0" y="1001"/>
                      <a:pt x="394" y="1205"/>
                    </a:cubicBezTo>
                    <a:lnTo>
                      <a:pt x="435" y="1205"/>
                    </a:lnTo>
                    <a:cubicBezTo>
                      <a:pt x="522" y="1270"/>
                      <a:pt x="624" y="1300"/>
                      <a:pt x="727" y="1300"/>
                    </a:cubicBezTo>
                    <a:cubicBezTo>
                      <a:pt x="818" y="1300"/>
                      <a:pt x="910" y="1277"/>
                      <a:pt x="993" y="1232"/>
                    </a:cubicBezTo>
                    <a:cubicBezTo>
                      <a:pt x="1210" y="1110"/>
                      <a:pt x="1278" y="879"/>
                      <a:pt x="1292" y="648"/>
                    </a:cubicBezTo>
                    <a:cubicBezTo>
                      <a:pt x="1292" y="312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1"/>
              <p:cNvSpPr/>
              <p:nvPr/>
            </p:nvSpPr>
            <p:spPr>
              <a:xfrm>
                <a:off x="-656032" y="2604142"/>
                <a:ext cx="69742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307" extrusionOk="0">
                    <a:moveTo>
                      <a:pt x="770" y="283"/>
                    </a:moveTo>
                    <a:cubicBezTo>
                      <a:pt x="794" y="283"/>
                      <a:pt x="818" y="286"/>
                      <a:pt x="843" y="294"/>
                    </a:cubicBezTo>
                    <a:cubicBezTo>
                      <a:pt x="979" y="334"/>
                      <a:pt x="1020" y="498"/>
                      <a:pt x="1020" y="620"/>
                    </a:cubicBezTo>
                    <a:cubicBezTo>
                      <a:pt x="1033" y="769"/>
                      <a:pt x="992" y="932"/>
                      <a:pt x="870" y="1014"/>
                    </a:cubicBezTo>
                    <a:cubicBezTo>
                      <a:pt x="813" y="1050"/>
                      <a:pt x="751" y="1067"/>
                      <a:pt x="692" y="1067"/>
                    </a:cubicBezTo>
                    <a:cubicBezTo>
                      <a:pt x="640" y="1067"/>
                      <a:pt x="589" y="1053"/>
                      <a:pt x="544" y="1028"/>
                    </a:cubicBezTo>
                    <a:cubicBezTo>
                      <a:pt x="489" y="973"/>
                      <a:pt x="449" y="932"/>
                      <a:pt x="435" y="837"/>
                    </a:cubicBezTo>
                    <a:cubicBezTo>
                      <a:pt x="408" y="715"/>
                      <a:pt x="449" y="552"/>
                      <a:pt x="517" y="443"/>
                    </a:cubicBezTo>
                    <a:cubicBezTo>
                      <a:pt x="561" y="354"/>
                      <a:pt x="661" y="283"/>
                      <a:pt x="770" y="283"/>
                    </a:cubicBezTo>
                    <a:close/>
                    <a:moveTo>
                      <a:pt x="774" y="0"/>
                    </a:moveTo>
                    <a:cubicBezTo>
                      <a:pt x="685" y="0"/>
                      <a:pt x="589" y="28"/>
                      <a:pt x="489" y="90"/>
                    </a:cubicBezTo>
                    <a:cubicBezTo>
                      <a:pt x="177" y="280"/>
                      <a:pt x="0" y="1000"/>
                      <a:pt x="394" y="1204"/>
                    </a:cubicBezTo>
                    <a:cubicBezTo>
                      <a:pt x="408" y="1204"/>
                      <a:pt x="421" y="1218"/>
                      <a:pt x="435" y="1218"/>
                    </a:cubicBezTo>
                    <a:cubicBezTo>
                      <a:pt x="522" y="1276"/>
                      <a:pt x="624" y="1307"/>
                      <a:pt x="727" y="1307"/>
                    </a:cubicBezTo>
                    <a:cubicBezTo>
                      <a:pt x="818" y="1307"/>
                      <a:pt x="909" y="1282"/>
                      <a:pt x="992" y="1232"/>
                    </a:cubicBezTo>
                    <a:cubicBezTo>
                      <a:pt x="1210" y="1109"/>
                      <a:pt x="1278" y="878"/>
                      <a:pt x="1291" y="647"/>
                    </a:cubicBezTo>
                    <a:cubicBezTo>
                      <a:pt x="1291" y="312"/>
                      <a:pt x="1073" y="0"/>
                      <a:pt x="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31"/>
              <p:cNvSpPr/>
              <p:nvPr/>
            </p:nvSpPr>
            <p:spPr>
              <a:xfrm>
                <a:off x="-769063" y="2583576"/>
                <a:ext cx="69796" cy="7054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7" extrusionOk="0">
                    <a:moveTo>
                      <a:pt x="772" y="283"/>
                    </a:moveTo>
                    <a:cubicBezTo>
                      <a:pt x="795" y="283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4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49" y="933"/>
                      <a:pt x="436" y="838"/>
                    </a:cubicBezTo>
                    <a:cubicBezTo>
                      <a:pt x="409" y="715"/>
                      <a:pt x="449" y="552"/>
                      <a:pt x="517" y="444"/>
                    </a:cubicBezTo>
                    <a:cubicBezTo>
                      <a:pt x="573" y="354"/>
                      <a:pt x="666" y="283"/>
                      <a:pt x="772" y="283"/>
                    </a:cubicBezTo>
                    <a:close/>
                    <a:moveTo>
                      <a:pt x="774" y="1"/>
                    </a:moveTo>
                    <a:cubicBezTo>
                      <a:pt x="686" y="1"/>
                      <a:pt x="590" y="28"/>
                      <a:pt x="490" y="90"/>
                    </a:cubicBezTo>
                    <a:cubicBezTo>
                      <a:pt x="178" y="280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2" y="1276"/>
                      <a:pt x="624" y="1307"/>
                      <a:pt x="728" y="1307"/>
                    </a:cubicBezTo>
                    <a:cubicBezTo>
                      <a:pt x="818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47"/>
                    </a:cubicBezTo>
                    <a:cubicBezTo>
                      <a:pt x="1292" y="312"/>
                      <a:pt x="1074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31"/>
              <p:cNvSpPr/>
              <p:nvPr/>
            </p:nvSpPr>
            <p:spPr>
              <a:xfrm>
                <a:off x="-871783" y="2552754"/>
                <a:ext cx="69796" cy="70603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308" extrusionOk="0">
                    <a:moveTo>
                      <a:pt x="772" y="284"/>
                    </a:moveTo>
                    <a:cubicBezTo>
                      <a:pt x="795" y="284"/>
                      <a:pt x="819" y="287"/>
                      <a:pt x="844" y="294"/>
                    </a:cubicBezTo>
                    <a:cubicBezTo>
                      <a:pt x="993" y="335"/>
                      <a:pt x="1020" y="498"/>
                      <a:pt x="1020" y="620"/>
                    </a:cubicBezTo>
                    <a:cubicBezTo>
                      <a:pt x="1034" y="770"/>
                      <a:pt x="993" y="933"/>
                      <a:pt x="871" y="1015"/>
                    </a:cubicBezTo>
                    <a:cubicBezTo>
                      <a:pt x="821" y="1050"/>
                      <a:pt x="759" y="1067"/>
                      <a:pt x="698" y="1067"/>
                    </a:cubicBezTo>
                    <a:cubicBezTo>
                      <a:pt x="644" y="1067"/>
                      <a:pt x="590" y="1054"/>
                      <a:pt x="545" y="1028"/>
                    </a:cubicBezTo>
                    <a:cubicBezTo>
                      <a:pt x="490" y="974"/>
                      <a:pt x="450" y="933"/>
                      <a:pt x="436" y="838"/>
                    </a:cubicBezTo>
                    <a:cubicBezTo>
                      <a:pt x="409" y="716"/>
                      <a:pt x="450" y="552"/>
                      <a:pt x="517" y="444"/>
                    </a:cubicBezTo>
                    <a:cubicBezTo>
                      <a:pt x="573" y="354"/>
                      <a:pt x="666" y="284"/>
                      <a:pt x="772" y="284"/>
                    </a:cubicBezTo>
                    <a:close/>
                    <a:moveTo>
                      <a:pt x="774" y="1"/>
                    </a:moveTo>
                    <a:cubicBezTo>
                      <a:pt x="685" y="1"/>
                      <a:pt x="589" y="28"/>
                      <a:pt x="490" y="90"/>
                    </a:cubicBezTo>
                    <a:cubicBezTo>
                      <a:pt x="178" y="281"/>
                      <a:pt x="1" y="1001"/>
                      <a:pt x="395" y="1205"/>
                    </a:cubicBezTo>
                    <a:cubicBezTo>
                      <a:pt x="409" y="1205"/>
                      <a:pt x="422" y="1218"/>
                      <a:pt x="436" y="1218"/>
                    </a:cubicBezTo>
                    <a:cubicBezTo>
                      <a:pt x="523" y="1276"/>
                      <a:pt x="625" y="1307"/>
                      <a:pt x="728" y="1307"/>
                    </a:cubicBezTo>
                    <a:cubicBezTo>
                      <a:pt x="819" y="1307"/>
                      <a:pt x="910" y="1283"/>
                      <a:pt x="993" y="1232"/>
                    </a:cubicBezTo>
                    <a:cubicBezTo>
                      <a:pt x="1211" y="1110"/>
                      <a:pt x="1279" y="879"/>
                      <a:pt x="1292" y="661"/>
                    </a:cubicBezTo>
                    <a:cubicBezTo>
                      <a:pt x="1292" y="315"/>
                      <a:pt x="1073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1"/>
              <p:cNvSpPr/>
              <p:nvPr/>
            </p:nvSpPr>
            <p:spPr>
              <a:xfrm>
                <a:off x="219981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262" y="1"/>
                    </a:moveTo>
                    <a:cubicBezTo>
                      <a:pt x="239" y="1"/>
                      <a:pt x="215" y="4"/>
                      <a:pt x="191" y="11"/>
                    </a:cubicBezTo>
                    <a:cubicBezTo>
                      <a:pt x="55" y="52"/>
                      <a:pt x="14" y="215"/>
                      <a:pt x="14" y="337"/>
                    </a:cubicBezTo>
                    <a:cubicBezTo>
                      <a:pt x="0" y="487"/>
                      <a:pt x="41" y="650"/>
                      <a:pt x="163" y="732"/>
                    </a:cubicBezTo>
                    <a:cubicBezTo>
                      <a:pt x="221" y="767"/>
                      <a:pt x="282" y="784"/>
                      <a:pt x="341" y="784"/>
                    </a:cubicBezTo>
                    <a:cubicBezTo>
                      <a:pt x="394" y="784"/>
                      <a:pt x="445" y="771"/>
                      <a:pt x="490" y="745"/>
                    </a:cubicBezTo>
                    <a:cubicBezTo>
                      <a:pt x="544" y="691"/>
                      <a:pt x="585" y="650"/>
                      <a:pt x="598" y="555"/>
                    </a:cubicBezTo>
                    <a:cubicBezTo>
                      <a:pt x="626" y="433"/>
                      <a:pt x="585" y="269"/>
                      <a:pt x="517" y="161"/>
                    </a:cubicBezTo>
                    <a:cubicBezTo>
                      <a:pt x="461" y="71"/>
                      <a:pt x="36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1"/>
              <p:cNvSpPr/>
              <p:nvPr/>
            </p:nvSpPr>
            <p:spPr>
              <a:xfrm>
                <a:off x="117962" y="2598852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0"/>
                    </a:moveTo>
                    <a:cubicBezTo>
                      <a:pt x="226" y="0"/>
                      <a:pt x="202" y="4"/>
                      <a:pt x="178" y="11"/>
                    </a:cubicBezTo>
                    <a:cubicBezTo>
                      <a:pt x="42" y="52"/>
                      <a:pt x="1" y="215"/>
                      <a:pt x="1" y="337"/>
                    </a:cubicBezTo>
                    <a:cubicBezTo>
                      <a:pt x="1" y="487"/>
                      <a:pt x="28" y="650"/>
                      <a:pt x="150" y="731"/>
                    </a:cubicBezTo>
                    <a:cubicBezTo>
                      <a:pt x="208" y="767"/>
                      <a:pt x="269" y="784"/>
                      <a:pt x="328" y="784"/>
                    </a:cubicBezTo>
                    <a:cubicBezTo>
                      <a:pt x="381" y="784"/>
                      <a:pt x="432" y="771"/>
                      <a:pt x="477" y="745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3" y="432"/>
                      <a:pt x="572" y="269"/>
                      <a:pt x="504" y="161"/>
                    </a:cubicBezTo>
                    <a:cubicBezTo>
                      <a:pt x="459" y="71"/>
                      <a:pt x="360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1"/>
              <p:cNvSpPr/>
              <p:nvPr/>
            </p:nvSpPr>
            <p:spPr>
              <a:xfrm>
                <a:off x="4986" y="2619364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250" y="1"/>
                    </a:moveTo>
                    <a:cubicBezTo>
                      <a:pt x="226" y="1"/>
                      <a:pt x="202" y="4"/>
                      <a:pt x="177" y="12"/>
                    </a:cubicBezTo>
                    <a:cubicBezTo>
                      <a:pt x="42" y="52"/>
                      <a:pt x="1" y="216"/>
                      <a:pt x="1" y="338"/>
                    </a:cubicBezTo>
                    <a:cubicBezTo>
                      <a:pt x="1" y="487"/>
                      <a:pt x="28" y="650"/>
                      <a:pt x="150" y="732"/>
                    </a:cubicBezTo>
                    <a:cubicBezTo>
                      <a:pt x="208" y="768"/>
                      <a:pt x="269" y="785"/>
                      <a:pt x="328" y="785"/>
                    </a:cubicBezTo>
                    <a:cubicBezTo>
                      <a:pt x="381" y="785"/>
                      <a:pt x="432" y="771"/>
                      <a:pt x="476" y="746"/>
                    </a:cubicBezTo>
                    <a:cubicBezTo>
                      <a:pt x="531" y="691"/>
                      <a:pt x="572" y="650"/>
                      <a:pt x="585" y="555"/>
                    </a:cubicBezTo>
                    <a:cubicBezTo>
                      <a:pt x="612" y="433"/>
                      <a:pt x="572" y="270"/>
                      <a:pt x="517" y="161"/>
                    </a:cubicBezTo>
                    <a:cubicBezTo>
                      <a:pt x="461" y="72"/>
                      <a:pt x="360" y="1"/>
                      <a:pt x="2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1"/>
              <p:cNvSpPr/>
              <p:nvPr/>
            </p:nvSpPr>
            <p:spPr>
              <a:xfrm>
                <a:off x="-107991" y="2642898"/>
                <a:ext cx="33090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98" extrusionOk="0">
                    <a:moveTo>
                      <a:pt x="243" y="1"/>
                    </a:moveTo>
                    <a:cubicBezTo>
                      <a:pt x="221" y="1"/>
                      <a:pt x="199" y="4"/>
                      <a:pt x="177" y="11"/>
                    </a:cubicBezTo>
                    <a:cubicBezTo>
                      <a:pt x="41" y="65"/>
                      <a:pt x="1" y="214"/>
                      <a:pt x="1" y="350"/>
                    </a:cubicBezTo>
                    <a:cubicBezTo>
                      <a:pt x="1" y="500"/>
                      <a:pt x="28" y="649"/>
                      <a:pt x="150" y="745"/>
                    </a:cubicBezTo>
                    <a:cubicBezTo>
                      <a:pt x="207" y="780"/>
                      <a:pt x="269" y="797"/>
                      <a:pt x="330" y="797"/>
                    </a:cubicBezTo>
                    <a:cubicBezTo>
                      <a:pt x="384" y="797"/>
                      <a:pt x="439" y="784"/>
                      <a:pt x="490" y="758"/>
                    </a:cubicBezTo>
                    <a:cubicBezTo>
                      <a:pt x="531" y="704"/>
                      <a:pt x="585" y="649"/>
                      <a:pt x="585" y="568"/>
                    </a:cubicBezTo>
                    <a:cubicBezTo>
                      <a:pt x="612" y="446"/>
                      <a:pt x="571" y="282"/>
                      <a:pt x="517" y="174"/>
                    </a:cubicBezTo>
                    <a:cubicBezTo>
                      <a:pt x="460" y="83"/>
                      <a:pt x="35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1"/>
              <p:cNvSpPr/>
              <p:nvPr/>
            </p:nvSpPr>
            <p:spPr>
              <a:xfrm>
                <a:off x="-234894" y="2650185"/>
                <a:ext cx="33036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85" extrusionOk="0">
                    <a:moveTo>
                      <a:pt x="257" y="1"/>
                    </a:moveTo>
                    <a:cubicBezTo>
                      <a:pt x="235" y="1"/>
                      <a:pt x="212" y="4"/>
                      <a:pt x="190" y="12"/>
                    </a:cubicBezTo>
                    <a:cubicBezTo>
                      <a:pt x="41" y="52"/>
                      <a:pt x="14" y="215"/>
                      <a:pt x="0" y="338"/>
                    </a:cubicBezTo>
                    <a:cubicBezTo>
                      <a:pt x="0" y="487"/>
                      <a:pt x="27" y="650"/>
                      <a:pt x="163" y="732"/>
                    </a:cubicBezTo>
                    <a:cubicBezTo>
                      <a:pt x="213" y="768"/>
                      <a:pt x="271" y="785"/>
                      <a:pt x="331" y="785"/>
                    </a:cubicBezTo>
                    <a:cubicBezTo>
                      <a:pt x="384" y="785"/>
                      <a:pt x="438" y="771"/>
                      <a:pt x="489" y="746"/>
                    </a:cubicBezTo>
                    <a:cubicBezTo>
                      <a:pt x="530" y="691"/>
                      <a:pt x="585" y="637"/>
                      <a:pt x="598" y="555"/>
                    </a:cubicBezTo>
                    <a:cubicBezTo>
                      <a:pt x="612" y="433"/>
                      <a:pt x="585" y="270"/>
                      <a:pt x="517" y="161"/>
                    </a:cubicBezTo>
                    <a:cubicBezTo>
                      <a:pt x="461" y="72"/>
                      <a:pt x="359" y="1"/>
                      <a:pt x="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1"/>
              <p:cNvSpPr/>
              <p:nvPr/>
            </p:nvSpPr>
            <p:spPr>
              <a:xfrm>
                <a:off x="-394130" y="2650185"/>
                <a:ext cx="33090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13" h="785" extrusionOk="0">
                    <a:moveTo>
                      <a:pt x="363" y="1"/>
                    </a:moveTo>
                    <a:cubicBezTo>
                      <a:pt x="253" y="1"/>
                      <a:pt x="151" y="72"/>
                      <a:pt x="96" y="161"/>
                    </a:cubicBezTo>
                    <a:cubicBezTo>
                      <a:pt x="28" y="270"/>
                      <a:pt x="1" y="433"/>
                      <a:pt x="14" y="555"/>
                    </a:cubicBezTo>
                    <a:cubicBezTo>
                      <a:pt x="28" y="637"/>
                      <a:pt x="82" y="691"/>
                      <a:pt x="123" y="746"/>
                    </a:cubicBezTo>
                    <a:cubicBezTo>
                      <a:pt x="174" y="771"/>
                      <a:pt x="229" y="785"/>
                      <a:pt x="283" y="785"/>
                    </a:cubicBezTo>
                    <a:cubicBezTo>
                      <a:pt x="344" y="785"/>
                      <a:pt x="405" y="768"/>
                      <a:pt x="463" y="732"/>
                    </a:cubicBezTo>
                    <a:cubicBezTo>
                      <a:pt x="585" y="650"/>
                      <a:pt x="612" y="487"/>
                      <a:pt x="612" y="338"/>
                    </a:cubicBezTo>
                    <a:cubicBezTo>
                      <a:pt x="599" y="215"/>
                      <a:pt x="571" y="52"/>
                      <a:pt x="435" y="12"/>
                    </a:cubicBezTo>
                    <a:cubicBezTo>
                      <a:pt x="411" y="4"/>
                      <a:pt x="387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1"/>
              <p:cNvSpPr/>
              <p:nvPr/>
            </p:nvSpPr>
            <p:spPr>
              <a:xfrm>
                <a:off x="-521032" y="2642898"/>
                <a:ext cx="33036" cy="4307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798" extrusionOk="0">
                    <a:moveTo>
                      <a:pt x="369" y="1"/>
                    </a:moveTo>
                    <a:cubicBezTo>
                      <a:pt x="257" y="1"/>
                      <a:pt x="152" y="83"/>
                      <a:pt x="95" y="174"/>
                    </a:cubicBezTo>
                    <a:cubicBezTo>
                      <a:pt x="41" y="282"/>
                      <a:pt x="0" y="446"/>
                      <a:pt x="27" y="568"/>
                    </a:cubicBezTo>
                    <a:cubicBezTo>
                      <a:pt x="41" y="649"/>
                      <a:pt x="82" y="704"/>
                      <a:pt x="136" y="758"/>
                    </a:cubicBezTo>
                    <a:cubicBezTo>
                      <a:pt x="181" y="784"/>
                      <a:pt x="232" y="797"/>
                      <a:pt x="285" y="797"/>
                    </a:cubicBezTo>
                    <a:cubicBezTo>
                      <a:pt x="344" y="797"/>
                      <a:pt x="405" y="780"/>
                      <a:pt x="462" y="745"/>
                    </a:cubicBezTo>
                    <a:cubicBezTo>
                      <a:pt x="585" y="649"/>
                      <a:pt x="612" y="500"/>
                      <a:pt x="612" y="350"/>
                    </a:cubicBezTo>
                    <a:cubicBezTo>
                      <a:pt x="612" y="214"/>
                      <a:pt x="571" y="65"/>
                      <a:pt x="435" y="11"/>
                    </a:cubicBezTo>
                    <a:cubicBezTo>
                      <a:pt x="413" y="4"/>
                      <a:pt x="391" y="1"/>
                      <a:pt x="3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1"/>
              <p:cNvSpPr/>
              <p:nvPr/>
            </p:nvSpPr>
            <p:spPr>
              <a:xfrm>
                <a:off x="-634063" y="2619364"/>
                <a:ext cx="33845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7" h="785" extrusionOk="0">
                    <a:moveTo>
                      <a:pt x="364" y="1"/>
                    </a:moveTo>
                    <a:cubicBezTo>
                      <a:pt x="258" y="1"/>
                      <a:pt x="165" y="72"/>
                      <a:pt x="110" y="161"/>
                    </a:cubicBezTo>
                    <a:cubicBezTo>
                      <a:pt x="42" y="270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6"/>
                    </a:cubicBezTo>
                    <a:cubicBezTo>
                      <a:pt x="182" y="771"/>
                      <a:pt x="233" y="785"/>
                      <a:pt x="285" y="785"/>
                    </a:cubicBezTo>
                    <a:cubicBezTo>
                      <a:pt x="344" y="785"/>
                      <a:pt x="406" y="768"/>
                      <a:pt x="463" y="732"/>
                    </a:cubicBezTo>
                    <a:cubicBezTo>
                      <a:pt x="585" y="650"/>
                      <a:pt x="626" y="487"/>
                      <a:pt x="613" y="338"/>
                    </a:cubicBezTo>
                    <a:cubicBezTo>
                      <a:pt x="613" y="216"/>
                      <a:pt x="572" y="52"/>
                      <a:pt x="436" y="12"/>
                    </a:cubicBezTo>
                    <a:cubicBezTo>
                      <a:pt x="411" y="4"/>
                      <a:pt x="388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1"/>
              <p:cNvSpPr/>
              <p:nvPr/>
            </p:nvSpPr>
            <p:spPr>
              <a:xfrm>
                <a:off x="-747039" y="2598852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0"/>
                    </a:moveTo>
                    <a:cubicBezTo>
                      <a:pt x="258" y="0"/>
                      <a:pt x="165" y="71"/>
                      <a:pt x="109" y="161"/>
                    </a:cubicBezTo>
                    <a:cubicBezTo>
                      <a:pt x="41" y="269"/>
                      <a:pt x="1" y="432"/>
                      <a:pt x="28" y="555"/>
                    </a:cubicBezTo>
                    <a:cubicBezTo>
                      <a:pt x="41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1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1"/>
              <p:cNvSpPr/>
              <p:nvPr/>
            </p:nvSpPr>
            <p:spPr>
              <a:xfrm>
                <a:off x="-849760" y="2568030"/>
                <a:ext cx="33791" cy="4237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85" extrusionOk="0">
                    <a:moveTo>
                      <a:pt x="364" y="1"/>
                    </a:moveTo>
                    <a:cubicBezTo>
                      <a:pt x="258" y="1"/>
                      <a:pt x="165" y="71"/>
                      <a:pt x="109" y="161"/>
                    </a:cubicBezTo>
                    <a:cubicBezTo>
                      <a:pt x="42" y="269"/>
                      <a:pt x="1" y="433"/>
                      <a:pt x="28" y="555"/>
                    </a:cubicBezTo>
                    <a:cubicBezTo>
                      <a:pt x="42" y="650"/>
                      <a:pt x="82" y="691"/>
                      <a:pt x="137" y="745"/>
                    </a:cubicBezTo>
                    <a:cubicBezTo>
                      <a:pt x="182" y="771"/>
                      <a:pt x="236" y="784"/>
                      <a:pt x="290" y="784"/>
                    </a:cubicBezTo>
                    <a:cubicBezTo>
                      <a:pt x="351" y="784"/>
                      <a:pt x="413" y="767"/>
                      <a:pt x="463" y="732"/>
                    </a:cubicBezTo>
                    <a:cubicBezTo>
                      <a:pt x="585" y="650"/>
                      <a:pt x="626" y="487"/>
                      <a:pt x="612" y="337"/>
                    </a:cubicBezTo>
                    <a:cubicBezTo>
                      <a:pt x="612" y="215"/>
                      <a:pt x="585" y="52"/>
                      <a:pt x="436" y="11"/>
                    </a:cubicBezTo>
                    <a:cubicBezTo>
                      <a:pt x="411" y="4"/>
                      <a:pt x="387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1"/>
              <p:cNvSpPr/>
              <p:nvPr/>
            </p:nvSpPr>
            <p:spPr>
              <a:xfrm>
                <a:off x="-956151" y="2636529"/>
                <a:ext cx="1316356" cy="173538"/>
              </a:xfrm>
              <a:custGeom>
                <a:avLst/>
                <a:gdLst/>
                <a:ahLst/>
                <a:cxnLst/>
                <a:rect l="l" t="t" r="r" b="b"/>
                <a:pathLst>
                  <a:path w="24386" h="3215" extrusionOk="0">
                    <a:moveTo>
                      <a:pt x="754" y="1"/>
                    </a:moveTo>
                    <a:cubicBezTo>
                      <a:pt x="684" y="1"/>
                      <a:pt x="614" y="14"/>
                      <a:pt x="545" y="33"/>
                    </a:cubicBezTo>
                    <a:cubicBezTo>
                      <a:pt x="300" y="101"/>
                      <a:pt x="137" y="305"/>
                      <a:pt x="96" y="550"/>
                    </a:cubicBezTo>
                    <a:cubicBezTo>
                      <a:pt x="1" y="1162"/>
                      <a:pt x="694" y="1352"/>
                      <a:pt x="1143" y="1461"/>
                    </a:cubicBezTo>
                    <a:cubicBezTo>
                      <a:pt x="2312" y="1773"/>
                      <a:pt x="3467" y="2072"/>
                      <a:pt x="4649" y="2344"/>
                    </a:cubicBezTo>
                    <a:cubicBezTo>
                      <a:pt x="5832" y="2616"/>
                      <a:pt x="7028" y="2847"/>
                      <a:pt x="8238" y="2997"/>
                    </a:cubicBezTo>
                    <a:cubicBezTo>
                      <a:pt x="8849" y="3065"/>
                      <a:pt x="9447" y="3119"/>
                      <a:pt x="10059" y="3160"/>
                    </a:cubicBezTo>
                    <a:cubicBezTo>
                      <a:pt x="10548" y="3187"/>
                      <a:pt x="11051" y="3187"/>
                      <a:pt x="11541" y="3214"/>
                    </a:cubicBezTo>
                    <a:lnTo>
                      <a:pt x="12846" y="3214"/>
                    </a:lnTo>
                    <a:cubicBezTo>
                      <a:pt x="13335" y="3187"/>
                      <a:pt x="13838" y="3187"/>
                      <a:pt x="14327" y="3160"/>
                    </a:cubicBezTo>
                    <a:cubicBezTo>
                      <a:pt x="14939" y="3119"/>
                      <a:pt x="15550" y="3065"/>
                      <a:pt x="16148" y="2997"/>
                    </a:cubicBezTo>
                    <a:cubicBezTo>
                      <a:pt x="17358" y="2847"/>
                      <a:pt x="18554" y="2616"/>
                      <a:pt x="19750" y="2344"/>
                    </a:cubicBezTo>
                    <a:cubicBezTo>
                      <a:pt x="20919" y="2072"/>
                      <a:pt x="22088" y="1773"/>
                      <a:pt x="23244" y="1461"/>
                    </a:cubicBezTo>
                    <a:cubicBezTo>
                      <a:pt x="23706" y="1352"/>
                      <a:pt x="24385" y="1162"/>
                      <a:pt x="24290" y="550"/>
                    </a:cubicBezTo>
                    <a:cubicBezTo>
                      <a:pt x="24263" y="305"/>
                      <a:pt x="24086" y="101"/>
                      <a:pt x="23842" y="33"/>
                    </a:cubicBezTo>
                    <a:cubicBezTo>
                      <a:pt x="23772" y="14"/>
                      <a:pt x="23702" y="1"/>
                      <a:pt x="23633" y="1"/>
                    </a:cubicBezTo>
                    <a:cubicBezTo>
                      <a:pt x="23607" y="1"/>
                      <a:pt x="23582" y="3"/>
                      <a:pt x="23556" y="6"/>
                    </a:cubicBezTo>
                    <a:cubicBezTo>
                      <a:pt x="23502" y="61"/>
                      <a:pt x="23420" y="115"/>
                      <a:pt x="23325" y="169"/>
                    </a:cubicBezTo>
                    <a:cubicBezTo>
                      <a:pt x="22319" y="699"/>
                      <a:pt x="21178" y="999"/>
                      <a:pt x="20077" y="1257"/>
                    </a:cubicBezTo>
                    <a:cubicBezTo>
                      <a:pt x="18894" y="1542"/>
                      <a:pt x="17698" y="1800"/>
                      <a:pt x="16488" y="2018"/>
                    </a:cubicBezTo>
                    <a:cubicBezTo>
                      <a:pt x="15663" y="2155"/>
                      <a:pt x="14792" y="2293"/>
                      <a:pt x="13928" y="2293"/>
                    </a:cubicBezTo>
                    <a:cubicBezTo>
                      <a:pt x="13852" y="2293"/>
                      <a:pt x="13777" y="2292"/>
                      <a:pt x="13702" y="2290"/>
                    </a:cubicBezTo>
                    <a:cubicBezTo>
                      <a:pt x="13675" y="2290"/>
                      <a:pt x="13648" y="2290"/>
                      <a:pt x="13634" y="2303"/>
                    </a:cubicBezTo>
                    <a:cubicBezTo>
                      <a:pt x="13090" y="2344"/>
                      <a:pt x="12560" y="2371"/>
                      <a:pt x="12016" y="2371"/>
                    </a:cubicBezTo>
                    <a:cubicBezTo>
                      <a:pt x="11486" y="2371"/>
                      <a:pt x="10943" y="2358"/>
                      <a:pt x="10413" y="2317"/>
                    </a:cubicBezTo>
                    <a:cubicBezTo>
                      <a:pt x="10249" y="2303"/>
                      <a:pt x="10086" y="2290"/>
                      <a:pt x="9937" y="2276"/>
                    </a:cubicBezTo>
                    <a:cubicBezTo>
                      <a:pt x="9244" y="2235"/>
                      <a:pt x="8564" y="2127"/>
                      <a:pt x="7898" y="2018"/>
                    </a:cubicBezTo>
                    <a:cubicBezTo>
                      <a:pt x="6688" y="1800"/>
                      <a:pt x="5492" y="1542"/>
                      <a:pt x="4310" y="1257"/>
                    </a:cubicBezTo>
                    <a:cubicBezTo>
                      <a:pt x="3209" y="999"/>
                      <a:pt x="2067" y="699"/>
                      <a:pt x="1061" y="169"/>
                    </a:cubicBezTo>
                    <a:cubicBezTo>
                      <a:pt x="966" y="115"/>
                      <a:pt x="884" y="61"/>
                      <a:pt x="830" y="6"/>
                    </a:cubicBezTo>
                    <a:cubicBezTo>
                      <a:pt x="805" y="3"/>
                      <a:pt x="779" y="1"/>
                      <a:pt x="7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1"/>
              <p:cNvSpPr/>
              <p:nvPr/>
            </p:nvSpPr>
            <p:spPr>
              <a:xfrm>
                <a:off x="-919446" y="2433407"/>
                <a:ext cx="1242943" cy="149949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2778" extrusionOk="0">
                    <a:moveTo>
                      <a:pt x="702" y="0"/>
                    </a:moveTo>
                    <a:cubicBezTo>
                      <a:pt x="625" y="0"/>
                      <a:pt x="550" y="10"/>
                      <a:pt x="476" y="31"/>
                    </a:cubicBezTo>
                    <a:cubicBezTo>
                      <a:pt x="136" y="127"/>
                      <a:pt x="0" y="466"/>
                      <a:pt x="286" y="711"/>
                    </a:cubicBezTo>
                    <a:cubicBezTo>
                      <a:pt x="544" y="942"/>
                      <a:pt x="911" y="1024"/>
                      <a:pt x="1237" y="1119"/>
                    </a:cubicBezTo>
                    <a:cubicBezTo>
                      <a:pt x="1577" y="1214"/>
                      <a:pt x="1931" y="1309"/>
                      <a:pt x="2284" y="1404"/>
                    </a:cubicBezTo>
                    <a:cubicBezTo>
                      <a:pt x="3766" y="1812"/>
                      <a:pt x="5261" y="2165"/>
                      <a:pt x="6769" y="2410"/>
                    </a:cubicBezTo>
                    <a:cubicBezTo>
                      <a:pt x="7544" y="2532"/>
                      <a:pt x="8319" y="2641"/>
                      <a:pt x="9107" y="2709"/>
                    </a:cubicBezTo>
                    <a:cubicBezTo>
                      <a:pt x="9868" y="2763"/>
                      <a:pt x="10630" y="2763"/>
                      <a:pt x="11391" y="2763"/>
                    </a:cubicBezTo>
                    <a:cubicBezTo>
                      <a:pt x="11404" y="2763"/>
                      <a:pt x="11432" y="2763"/>
                      <a:pt x="11445" y="2777"/>
                    </a:cubicBezTo>
                    <a:cubicBezTo>
                      <a:pt x="11486" y="2763"/>
                      <a:pt x="11540" y="2763"/>
                      <a:pt x="11595" y="2763"/>
                    </a:cubicBezTo>
                    <a:lnTo>
                      <a:pt x="11921" y="2763"/>
                    </a:lnTo>
                    <a:cubicBezTo>
                      <a:pt x="12560" y="2736"/>
                      <a:pt x="13185" y="2709"/>
                      <a:pt x="13810" y="2709"/>
                    </a:cubicBezTo>
                    <a:lnTo>
                      <a:pt x="13919" y="2709"/>
                    </a:lnTo>
                    <a:cubicBezTo>
                      <a:pt x="14707" y="2641"/>
                      <a:pt x="15482" y="2532"/>
                      <a:pt x="16257" y="2410"/>
                    </a:cubicBezTo>
                    <a:cubicBezTo>
                      <a:pt x="17779" y="2165"/>
                      <a:pt x="19261" y="1812"/>
                      <a:pt x="20742" y="1404"/>
                    </a:cubicBezTo>
                    <a:cubicBezTo>
                      <a:pt x="21096" y="1309"/>
                      <a:pt x="21449" y="1214"/>
                      <a:pt x="21789" y="1119"/>
                    </a:cubicBezTo>
                    <a:cubicBezTo>
                      <a:pt x="22115" y="1024"/>
                      <a:pt x="22482" y="942"/>
                      <a:pt x="22740" y="711"/>
                    </a:cubicBezTo>
                    <a:cubicBezTo>
                      <a:pt x="23026" y="466"/>
                      <a:pt x="22903" y="127"/>
                      <a:pt x="22550" y="31"/>
                    </a:cubicBezTo>
                    <a:cubicBezTo>
                      <a:pt x="22477" y="10"/>
                      <a:pt x="22402" y="0"/>
                      <a:pt x="22326" y="0"/>
                    </a:cubicBezTo>
                    <a:cubicBezTo>
                      <a:pt x="22022" y="0"/>
                      <a:pt x="21705" y="148"/>
                      <a:pt x="21422" y="235"/>
                    </a:cubicBezTo>
                    <a:cubicBezTo>
                      <a:pt x="19968" y="670"/>
                      <a:pt x="18472" y="983"/>
                      <a:pt x="16977" y="1200"/>
                    </a:cubicBezTo>
                    <a:cubicBezTo>
                      <a:pt x="15958" y="1336"/>
                      <a:pt x="14898" y="1445"/>
                      <a:pt x="13851" y="1459"/>
                    </a:cubicBezTo>
                    <a:cubicBezTo>
                      <a:pt x="13214" y="1573"/>
                      <a:pt x="12545" y="1600"/>
                      <a:pt x="11893" y="1600"/>
                    </a:cubicBezTo>
                    <a:cubicBezTo>
                      <a:pt x="11696" y="1600"/>
                      <a:pt x="11501" y="1598"/>
                      <a:pt x="11309" y="1595"/>
                    </a:cubicBezTo>
                    <a:cubicBezTo>
                      <a:pt x="10793" y="1581"/>
                      <a:pt x="10276" y="1554"/>
                      <a:pt x="9760" y="1513"/>
                    </a:cubicBezTo>
                    <a:cubicBezTo>
                      <a:pt x="9583" y="1499"/>
                      <a:pt x="9406" y="1486"/>
                      <a:pt x="9230" y="1459"/>
                    </a:cubicBezTo>
                    <a:cubicBezTo>
                      <a:pt x="8169" y="1445"/>
                      <a:pt x="7096" y="1350"/>
                      <a:pt x="6049" y="1200"/>
                    </a:cubicBezTo>
                    <a:cubicBezTo>
                      <a:pt x="4554" y="983"/>
                      <a:pt x="3059" y="670"/>
                      <a:pt x="1604" y="235"/>
                    </a:cubicBezTo>
                    <a:cubicBezTo>
                      <a:pt x="1333" y="148"/>
                      <a:pt x="1008" y="0"/>
                      <a:pt x="7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1"/>
              <p:cNvSpPr/>
              <p:nvPr/>
            </p:nvSpPr>
            <p:spPr>
              <a:xfrm>
                <a:off x="-256215" y="2348499"/>
                <a:ext cx="91064" cy="14460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2679" extrusionOk="0">
                    <a:moveTo>
                      <a:pt x="354" y="1"/>
                    </a:moveTo>
                    <a:cubicBezTo>
                      <a:pt x="246" y="109"/>
                      <a:pt x="123" y="218"/>
                      <a:pt x="1" y="327"/>
                    </a:cubicBezTo>
                    <a:cubicBezTo>
                      <a:pt x="449" y="544"/>
                      <a:pt x="830" y="952"/>
                      <a:pt x="1115" y="1346"/>
                    </a:cubicBezTo>
                    <a:cubicBezTo>
                      <a:pt x="1374" y="1713"/>
                      <a:pt x="1646" y="2216"/>
                      <a:pt x="1646" y="2678"/>
                    </a:cubicBezTo>
                    <a:lnTo>
                      <a:pt x="1686" y="2678"/>
                    </a:lnTo>
                    <a:cubicBezTo>
                      <a:pt x="1686" y="2257"/>
                      <a:pt x="1673" y="1849"/>
                      <a:pt x="1673" y="1428"/>
                    </a:cubicBezTo>
                    <a:cubicBezTo>
                      <a:pt x="1496" y="1183"/>
                      <a:pt x="1360" y="898"/>
                      <a:pt x="1156" y="653"/>
                    </a:cubicBezTo>
                    <a:cubicBezTo>
                      <a:pt x="925" y="381"/>
                      <a:pt x="640" y="204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1"/>
              <p:cNvSpPr/>
              <p:nvPr/>
            </p:nvSpPr>
            <p:spPr>
              <a:xfrm>
                <a:off x="-238564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352" y="2746"/>
                      <a:pt x="4227" y="5872"/>
                      <a:pt x="5559" y="9229"/>
                    </a:cubicBezTo>
                    <a:cubicBezTo>
                      <a:pt x="5926" y="10154"/>
                      <a:pt x="6293" y="11105"/>
                      <a:pt x="6484" y="12097"/>
                    </a:cubicBezTo>
                    <a:cubicBezTo>
                      <a:pt x="6633" y="12056"/>
                      <a:pt x="6796" y="12016"/>
                      <a:pt x="6946" y="11975"/>
                    </a:cubicBezTo>
                    <a:cubicBezTo>
                      <a:pt x="7014" y="11961"/>
                      <a:pt x="7082" y="11934"/>
                      <a:pt x="7163" y="11921"/>
                    </a:cubicBezTo>
                    <a:cubicBezTo>
                      <a:pt x="6987" y="11458"/>
                      <a:pt x="6878" y="10969"/>
                      <a:pt x="6728" y="10507"/>
                    </a:cubicBezTo>
                    <a:cubicBezTo>
                      <a:pt x="6552" y="9950"/>
                      <a:pt x="6361" y="9392"/>
                      <a:pt x="6144" y="8862"/>
                    </a:cubicBezTo>
                    <a:cubicBezTo>
                      <a:pt x="5695" y="7693"/>
                      <a:pt x="5152" y="6565"/>
                      <a:pt x="4526" y="5478"/>
                    </a:cubicBezTo>
                    <a:cubicBezTo>
                      <a:pt x="3385" y="3493"/>
                      <a:pt x="2053" y="1590"/>
                      <a:pt x="286" y="109"/>
                    </a:cubicBezTo>
                    <a:cubicBezTo>
                      <a:pt x="190" y="68"/>
                      <a:pt x="95" y="27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1"/>
              <p:cNvSpPr/>
              <p:nvPr/>
            </p:nvSpPr>
            <p:spPr>
              <a:xfrm>
                <a:off x="-285525" y="1789441"/>
                <a:ext cx="57273" cy="210620"/>
              </a:xfrm>
              <a:custGeom>
                <a:avLst/>
                <a:gdLst/>
                <a:ahLst/>
                <a:cxnLst/>
                <a:rect l="l" t="t" r="r" b="b"/>
                <a:pathLst>
                  <a:path w="1061" h="3902" extrusionOk="0">
                    <a:moveTo>
                      <a:pt x="272" y="0"/>
                    </a:moveTo>
                    <a:cubicBezTo>
                      <a:pt x="177" y="123"/>
                      <a:pt x="82" y="231"/>
                      <a:pt x="0" y="340"/>
                    </a:cubicBezTo>
                    <a:cubicBezTo>
                      <a:pt x="422" y="666"/>
                      <a:pt x="612" y="1441"/>
                      <a:pt x="639" y="1917"/>
                    </a:cubicBezTo>
                    <a:cubicBezTo>
                      <a:pt x="680" y="2515"/>
                      <a:pt x="517" y="3181"/>
                      <a:pt x="109" y="3629"/>
                    </a:cubicBezTo>
                    <a:cubicBezTo>
                      <a:pt x="190" y="3725"/>
                      <a:pt x="272" y="3806"/>
                      <a:pt x="354" y="3901"/>
                    </a:cubicBezTo>
                    <a:cubicBezTo>
                      <a:pt x="530" y="3657"/>
                      <a:pt x="734" y="3426"/>
                      <a:pt x="870" y="3140"/>
                    </a:cubicBezTo>
                    <a:cubicBezTo>
                      <a:pt x="992" y="2882"/>
                      <a:pt x="1033" y="2624"/>
                      <a:pt x="1060" y="2352"/>
                    </a:cubicBezTo>
                    <a:cubicBezTo>
                      <a:pt x="870" y="1550"/>
                      <a:pt x="653" y="761"/>
                      <a:pt x="2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1"/>
              <p:cNvSpPr/>
              <p:nvPr/>
            </p:nvSpPr>
            <p:spPr>
              <a:xfrm>
                <a:off x="-413940" y="2017609"/>
                <a:ext cx="141644" cy="32068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5941" extrusionOk="0">
                    <a:moveTo>
                      <a:pt x="1876" y="0"/>
                    </a:moveTo>
                    <a:cubicBezTo>
                      <a:pt x="1727" y="218"/>
                      <a:pt x="1496" y="408"/>
                      <a:pt x="1305" y="599"/>
                    </a:cubicBezTo>
                    <a:cubicBezTo>
                      <a:pt x="1102" y="789"/>
                      <a:pt x="911" y="979"/>
                      <a:pt x="721" y="1183"/>
                    </a:cubicBezTo>
                    <a:cubicBezTo>
                      <a:pt x="286" y="1686"/>
                      <a:pt x="1" y="2270"/>
                      <a:pt x="96" y="2964"/>
                    </a:cubicBezTo>
                    <a:cubicBezTo>
                      <a:pt x="204" y="3657"/>
                      <a:pt x="612" y="4241"/>
                      <a:pt x="1047" y="4771"/>
                    </a:cubicBezTo>
                    <a:cubicBezTo>
                      <a:pt x="1237" y="4989"/>
                      <a:pt x="1428" y="5206"/>
                      <a:pt x="1645" y="5410"/>
                    </a:cubicBezTo>
                    <a:cubicBezTo>
                      <a:pt x="1836" y="5600"/>
                      <a:pt x="2080" y="5750"/>
                      <a:pt x="2257" y="5940"/>
                    </a:cubicBezTo>
                    <a:cubicBezTo>
                      <a:pt x="2393" y="5832"/>
                      <a:pt x="2502" y="5696"/>
                      <a:pt x="2624" y="5573"/>
                    </a:cubicBezTo>
                    <a:cubicBezTo>
                      <a:pt x="2583" y="5560"/>
                      <a:pt x="2556" y="5546"/>
                      <a:pt x="2529" y="5533"/>
                    </a:cubicBezTo>
                    <a:cubicBezTo>
                      <a:pt x="2080" y="5315"/>
                      <a:pt x="1713" y="4894"/>
                      <a:pt x="1428" y="4513"/>
                    </a:cubicBezTo>
                    <a:cubicBezTo>
                      <a:pt x="1088" y="4092"/>
                      <a:pt x="775" y="3602"/>
                      <a:pt x="612" y="3100"/>
                    </a:cubicBezTo>
                    <a:cubicBezTo>
                      <a:pt x="436" y="2556"/>
                      <a:pt x="544" y="1999"/>
                      <a:pt x="843" y="1523"/>
                    </a:cubicBezTo>
                    <a:cubicBezTo>
                      <a:pt x="1115" y="1074"/>
                      <a:pt x="1564" y="599"/>
                      <a:pt x="2026" y="340"/>
                    </a:cubicBezTo>
                    <a:cubicBezTo>
                      <a:pt x="2039" y="340"/>
                      <a:pt x="2053" y="327"/>
                      <a:pt x="2067" y="313"/>
                    </a:cubicBezTo>
                    <a:cubicBezTo>
                      <a:pt x="2075" y="309"/>
                      <a:pt x="2083" y="307"/>
                      <a:pt x="2090" y="307"/>
                    </a:cubicBezTo>
                    <a:cubicBezTo>
                      <a:pt x="2110" y="307"/>
                      <a:pt x="2129" y="317"/>
                      <a:pt x="2148" y="327"/>
                    </a:cubicBezTo>
                    <a:cubicBezTo>
                      <a:pt x="2107" y="286"/>
                      <a:pt x="2080" y="245"/>
                      <a:pt x="2053" y="204"/>
                    </a:cubicBezTo>
                    <a:cubicBezTo>
                      <a:pt x="1999" y="136"/>
                      <a:pt x="1944" y="68"/>
                      <a:pt x="18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1"/>
              <p:cNvSpPr/>
              <p:nvPr/>
            </p:nvSpPr>
            <p:spPr>
              <a:xfrm>
                <a:off x="-430079" y="1784313"/>
                <a:ext cx="247336" cy="710938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13171" extrusionOk="0">
                    <a:moveTo>
                      <a:pt x="2474" y="0"/>
                    </a:moveTo>
                    <a:cubicBezTo>
                      <a:pt x="2039" y="272"/>
                      <a:pt x="1740" y="734"/>
                      <a:pt x="1536" y="1210"/>
                    </a:cubicBezTo>
                    <a:cubicBezTo>
                      <a:pt x="1237" y="1917"/>
                      <a:pt x="1333" y="2556"/>
                      <a:pt x="1713" y="3208"/>
                    </a:cubicBezTo>
                    <a:cubicBezTo>
                      <a:pt x="2230" y="4119"/>
                      <a:pt x="3059" y="4812"/>
                      <a:pt x="3575" y="5722"/>
                    </a:cubicBezTo>
                    <a:cubicBezTo>
                      <a:pt x="4065" y="6606"/>
                      <a:pt x="4255" y="7680"/>
                      <a:pt x="3956" y="8658"/>
                    </a:cubicBezTo>
                    <a:cubicBezTo>
                      <a:pt x="3657" y="9637"/>
                      <a:pt x="2936" y="10385"/>
                      <a:pt x="2135" y="10983"/>
                    </a:cubicBezTo>
                    <a:cubicBezTo>
                      <a:pt x="1319" y="11608"/>
                      <a:pt x="490" y="12206"/>
                      <a:pt x="1" y="13130"/>
                    </a:cubicBezTo>
                    <a:cubicBezTo>
                      <a:pt x="218" y="13144"/>
                      <a:pt x="435" y="13157"/>
                      <a:pt x="653" y="13171"/>
                    </a:cubicBezTo>
                    <a:cubicBezTo>
                      <a:pt x="1088" y="12097"/>
                      <a:pt x="2067" y="11458"/>
                      <a:pt x="2936" y="10752"/>
                    </a:cubicBezTo>
                    <a:cubicBezTo>
                      <a:pt x="3113" y="10602"/>
                      <a:pt x="3290" y="10453"/>
                      <a:pt x="3439" y="10289"/>
                    </a:cubicBezTo>
                    <a:cubicBezTo>
                      <a:pt x="3453" y="10262"/>
                      <a:pt x="3467" y="10221"/>
                      <a:pt x="3507" y="10221"/>
                    </a:cubicBezTo>
                    <a:cubicBezTo>
                      <a:pt x="4146" y="9555"/>
                      <a:pt x="4554" y="8754"/>
                      <a:pt x="4568" y="7761"/>
                    </a:cubicBezTo>
                    <a:cubicBezTo>
                      <a:pt x="4581" y="6579"/>
                      <a:pt x="4051" y="5478"/>
                      <a:pt x="3303" y="4581"/>
                    </a:cubicBezTo>
                    <a:cubicBezTo>
                      <a:pt x="3222" y="4486"/>
                      <a:pt x="3140" y="4390"/>
                      <a:pt x="3045" y="4282"/>
                    </a:cubicBezTo>
                    <a:cubicBezTo>
                      <a:pt x="3018" y="4255"/>
                      <a:pt x="2991" y="4214"/>
                      <a:pt x="2950" y="4187"/>
                    </a:cubicBezTo>
                    <a:cubicBezTo>
                      <a:pt x="2936" y="4187"/>
                      <a:pt x="2923" y="4159"/>
                      <a:pt x="2923" y="4146"/>
                    </a:cubicBezTo>
                    <a:cubicBezTo>
                      <a:pt x="2420" y="3589"/>
                      <a:pt x="1917" y="3004"/>
                      <a:pt x="1822" y="2243"/>
                    </a:cubicBezTo>
                    <a:cubicBezTo>
                      <a:pt x="1740" y="1577"/>
                      <a:pt x="2012" y="897"/>
                      <a:pt x="2461" y="394"/>
                    </a:cubicBezTo>
                    <a:cubicBezTo>
                      <a:pt x="2461" y="367"/>
                      <a:pt x="2474" y="367"/>
                      <a:pt x="2488" y="354"/>
                    </a:cubicBezTo>
                    <a:cubicBezTo>
                      <a:pt x="2597" y="231"/>
                      <a:pt x="2719" y="123"/>
                      <a:pt x="2855" y="14"/>
                    </a:cubicBezTo>
                    <a:cubicBezTo>
                      <a:pt x="2733" y="0"/>
                      <a:pt x="2610" y="0"/>
                      <a:pt x="24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1"/>
              <p:cNvSpPr/>
              <p:nvPr/>
            </p:nvSpPr>
            <p:spPr>
              <a:xfrm>
                <a:off x="-744071" y="1800453"/>
                <a:ext cx="386713" cy="653020"/>
              </a:xfrm>
              <a:custGeom>
                <a:avLst/>
                <a:gdLst/>
                <a:ahLst/>
                <a:cxnLst/>
                <a:rect l="l" t="t" r="r" b="b"/>
                <a:pathLst>
                  <a:path w="7164" h="12098" extrusionOk="0">
                    <a:moveTo>
                      <a:pt x="7163" y="0"/>
                    </a:moveTo>
                    <a:lnTo>
                      <a:pt x="7163" y="0"/>
                    </a:lnTo>
                    <a:cubicBezTo>
                      <a:pt x="7068" y="27"/>
                      <a:pt x="6973" y="68"/>
                      <a:pt x="6878" y="109"/>
                    </a:cubicBezTo>
                    <a:cubicBezTo>
                      <a:pt x="5111" y="1590"/>
                      <a:pt x="3779" y="3493"/>
                      <a:pt x="2637" y="5478"/>
                    </a:cubicBezTo>
                    <a:cubicBezTo>
                      <a:pt x="2012" y="6565"/>
                      <a:pt x="1468" y="7693"/>
                      <a:pt x="1019" y="8862"/>
                    </a:cubicBezTo>
                    <a:cubicBezTo>
                      <a:pt x="802" y="9392"/>
                      <a:pt x="612" y="9950"/>
                      <a:pt x="435" y="10507"/>
                    </a:cubicBezTo>
                    <a:cubicBezTo>
                      <a:pt x="285" y="10969"/>
                      <a:pt x="177" y="11458"/>
                      <a:pt x="0" y="11921"/>
                    </a:cubicBezTo>
                    <a:cubicBezTo>
                      <a:pt x="82" y="11934"/>
                      <a:pt x="150" y="11961"/>
                      <a:pt x="218" y="11975"/>
                    </a:cubicBezTo>
                    <a:cubicBezTo>
                      <a:pt x="367" y="12016"/>
                      <a:pt x="530" y="12056"/>
                      <a:pt x="680" y="12097"/>
                    </a:cubicBezTo>
                    <a:cubicBezTo>
                      <a:pt x="870" y="11105"/>
                      <a:pt x="1251" y="10154"/>
                      <a:pt x="1604" y="9229"/>
                    </a:cubicBezTo>
                    <a:cubicBezTo>
                      <a:pt x="2936" y="5872"/>
                      <a:pt x="4812" y="2746"/>
                      <a:pt x="716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1"/>
              <p:cNvSpPr/>
              <p:nvPr/>
            </p:nvSpPr>
            <p:spPr>
              <a:xfrm>
                <a:off x="-165963" y="1838616"/>
                <a:ext cx="436644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9" h="1116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3" y="897"/>
                      <a:pt x="1781" y="2066"/>
                      <a:pt x="2488" y="3140"/>
                    </a:cubicBezTo>
                    <a:cubicBezTo>
                      <a:pt x="3562" y="4757"/>
                      <a:pt x="4459" y="6483"/>
                      <a:pt x="5139" y="8291"/>
                    </a:cubicBezTo>
                    <a:cubicBezTo>
                      <a:pt x="5342" y="8821"/>
                      <a:pt x="5533" y="9351"/>
                      <a:pt x="5696" y="9895"/>
                    </a:cubicBezTo>
                    <a:cubicBezTo>
                      <a:pt x="5818" y="10303"/>
                      <a:pt x="5941" y="10724"/>
                      <a:pt x="6009" y="11159"/>
                    </a:cubicBezTo>
                    <a:cubicBezTo>
                      <a:pt x="6280" y="11078"/>
                      <a:pt x="6552" y="11010"/>
                      <a:pt x="6810" y="10928"/>
                    </a:cubicBezTo>
                    <a:cubicBezTo>
                      <a:pt x="7218" y="10792"/>
                      <a:pt x="7626" y="10629"/>
                      <a:pt x="8047" y="10548"/>
                    </a:cubicBezTo>
                    <a:cubicBezTo>
                      <a:pt x="8061" y="10548"/>
                      <a:pt x="8075" y="10548"/>
                      <a:pt x="8088" y="10534"/>
                    </a:cubicBezTo>
                    <a:cubicBezTo>
                      <a:pt x="7463" y="8685"/>
                      <a:pt x="6702" y="6905"/>
                      <a:pt x="5587" y="5287"/>
                    </a:cubicBezTo>
                    <a:cubicBezTo>
                      <a:pt x="4459" y="3616"/>
                      <a:pt x="3032" y="2120"/>
                      <a:pt x="1401" y="924"/>
                    </a:cubicBezTo>
                    <a:cubicBezTo>
                      <a:pt x="952" y="598"/>
                      <a:pt x="490" y="285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1"/>
              <p:cNvSpPr/>
              <p:nvPr/>
            </p:nvSpPr>
            <p:spPr>
              <a:xfrm>
                <a:off x="-240777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0" y="0"/>
                    </a:moveTo>
                    <a:cubicBezTo>
                      <a:pt x="14" y="55"/>
                      <a:pt x="28" y="109"/>
                      <a:pt x="41" y="150"/>
                    </a:cubicBezTo>
                    <a:cubicBezTo>
                      <a:pt x="109" y="422"/>
                      <a:pt x="191" y="693"/>
                      <a:pt x="272" y="952"/>
                    </a:cubicBezTo>
                    <a:cubicBezTo>
                      <a:pt x="435" y="1495"/>
                      <a:pt x="612" y="2025"/>
                      <a:pt x="748" y="2569"/>
                    </a:cubicBezTo>
                    <a:cubicBezTo>
                      <a:pt x="1047" y="3670"/>
                      <a:pt x="1278" y="4785"/>
                      <a:pt x="1441" y="5913"/>
                    </a:cubicBezTo>
                    <a:cubicBezTo>
                      <a:pt x="1781" y="8074"/>
                      <a:pt x="2012" y="10317"/>
                      <a:pt x="1890" y="12491"/>
                    </a:cubicBezTo>
                    <a:cubicBezTo>
                      <a:pt x="2773" y="12423"/>
                      <a:pt x="3657" y="12342"/>
                      <a:pt x="4527" y="12192"/>
                    </a:cubicBezTo>
                    <a:cubicBezTo>
                      <a:pt x="5165" y="12084"/>
                      <a:pt x="5791" y="11961"/>
                      <a:pt x="6416" y="11812"/>
                    </a:cubicBezTo>
                    <a:cubicBezTo>
                      <a:pt x="6117" y="11051"/>
                      <a:pt x="5872" y="10262"/>
                      <a:pt x="5587" y="9488"/>
                    </a:cubicBezTo>
                    <a:cubicBezTo>
                      <a:pt x="5261" y="8618"/>
                      <a:pt x="4894" y="7775"/>
                      <a:pt x="4499" y="6932"/>
                    </a:cubicBezTo>
                    <a:cubicBezTo>
                      <a:pt x="3697" y="5288"/>
                      <a:pt x="2773" y="3724"/>
                      <a:pt x="1727" y="2229"/>
                    </a:cubicBezTo>
                    <a:cubicBezTo>
                      <a:pt x="1183" y="1468"/>
                      <a:pt x="612" y="7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1"/>
              <p:cNvSpPr/>
              <p:nvPr/>
            </p:nvSpPr>
            <p:spPr>
              <a:xfrm>
                <a:off x="-383118" y="2374192"/>
                <a:ext cx="207715" cy="125498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2325" extrusionOk="0">
                    <a:moveTo>
                      <a:pt x="2175" y="0"/>
                    </a:moveTo>
                    <a:cubicBezTo>
                      <a:pt x="2162" y="14"/>
                      <a:pt x="2148" y="27"/>
                      <a:pt x="2134" y="41"/>
                    </a:cubicBezTo>
                    <a:cubicBezTo>
                      <a:pt x="1332" y="680"/>
                      <a:pt x="408" y="1292"/>
                      <a:pt x="0" y="2257"/>
                    </a:cubicBezTo>
                    <a:cubicBezTo>
                      <a:pt x="299" y="2284"/>
                      <a:pt x="612" y="2297"/>
                      <a:pt x="911" y="2325"/>
                    </a:cubicBezTo>
                    <a:lnTo>
                      <a:pt x="1305" y="2325"/>
                    </a:lnTo>
                    <a:cubicBezTo>
                      <a:pt x="1931" y="2311"/>
                      <a:pt x="2556" y="2270"/>
                      <a:pt x="3195" y="2257"/>
                    </a:cubicBezTo>
                    <a:cubicBezTo>
                      <a:pt x="3412" y="2243"/>
                      <a:pt x="3630" y="2229"/>
                      <a:pt x="3847" y="2216"/>
                    </a:cubicBezTo>
                    <a:cubicBezTo>
                      <a:pt x="3643" y="1835"/>
                      <a:pt x="3521" y="1400"/>
                      <a:pt x="3276" y="1033"/>
                    </a:cubicBezTo>
                    <a:cubicBezTo>
                      <a:pt x="2977" y="598"/>
                      <a:pt x="2583" y="326"/>
                      <a:pt x="2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1"/>
              <p:cNvSpPr/>
              <p:nvPr/>
            </p:nvSpPr>
            <p:spPr>
              <a:xfrm>
                <a:off x="-229064" y="2228936"/>
                <a:ext cx="62455" cy="171702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3181" extrusionOk="0">
                    <a:moveTo>
                      <a:pt x="993" y="0"/>
                    </a:moveTo>
                    <a:cubicBezTo>
                      <a:pt x="993" y="95"/>
                      <a:pt x="979" y="190"/>
                      <a:pt x="952" y="285"/>
                    </a:cubicBezTo>
                    <a:cubicBezTo>
                      <a:pt x="816" y="992"/>
                      <a:pt x="463" y="1563"/>
                      <a:pt x="1" y="2052"/>
                    </a:cubicBezTo>
                    <a:cubicBezTo>
                      <a:pt x="436" y="2256"/>
                      <a:pt x="925" y="2705"/>
                      <a:pt x="1156" y="3181"/>
                    </a:cubicBezTo>
                    <a:cubicBezTo>
                      <a:pt x="1129" y="2120"/>
                      <a:pt x="1088" y="1060"/>
                      <a:pt x="9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1"/>
              <p:cNvSpPr/>
              <p:nvPr/>
            </p:nvSpPr>
            <p:spPr>
              <a:xfrm>
                <a:off x="-262800" y="1939826"/>
                <a:ext cx="74169" cy="18055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3345" extrusionOk="0">
                    <a:moveTo>
                      <a:pt x="735" y="1"/>
                    </a:moveTo>
                    <a:cubicBezTo>
                      <a:pt x="599" y="463"/>
                      <a:pt x="313" y="898"/>
                      <a:pt x="1" y="1197"/>
                    </a:cubicBezTo>
                    <a:cubicBezTo>
                      <a:pt x="28" y="1224"/>
                      <a:pt x="55" y="1251"/>
                      <a:pt x="69" y="1278"/>
                    </a:cubicBezTo>
                    <a:cubicBezTo>
                      <a:pt x="150" y="1374"/>
                      <a:pt x="232" y="1455"/>
                      <a:pt x="300" y="1537"/>
                    </a:cubicBezTo>
                    <a:cubicBezTo>
                      <a:pt x="639" y="1931"/>
                      <a:pt x="925" y="2352"/>
                      <a:pt x="1156" y="2814"/>
                    </a:cubicBezTo>
                    <a:cubicBezTo>
                      <a:pt x="1237" y="2991"/>
                      <a:pt x="1319" y="3168"/>
                      <a:pt x="1373" y="3344"/>
                    </a:cubicBezTo>
                    <a:cubicBezTo>
                      <a:pt x="1237" y="2393"/>
                      <a:pt x="1047" y="1441"/>
                      <a:pt x="843" y="504"/>
                    </a:cubicBezTo>
                    <a:cubicBezTo>
                      <a:pt x="816" y="327"/>
                      <a:pt x="775" y="164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1"/>
              <p:cNvSpPr/>
              <p:nvPr/>
            </p:nvSpPr>
            <p:spPr>
              <a:xfrm>
                <a:off x="-327358" y="1816593"/>
                <a:ext cx="67529" cy="164361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3045" extrusionOk="0">
                    <a:moveTo>
                      <a:pt x="653" y="0"/>
                    </a:moveTo>
                    <a:cubicBezTo>
                      <a:pt x="449" y="272"/>
                      <a:pt x="272" y="571"/>
                      <a:pt x="177" y="897"/>
                    </a:cubicBezTo>
                    <a:cubicBezTo>
                      <a:pt x="0" y="1523"/>
                      <a:pt x="164" y="2121"/>
                      <a:pt x="517" y="2637"/>
                    </a:cubicBezTo>
                    <a:cubicBezTo>
                      <a:pt x="599" y="2773"/>
                      <a:pt x="707" y="2909"/>
                      <a:pt x="816" y="3045"/>
                    </a:cubicBezTo>
                    <a:cubicBezTo>
                      <a:pt x="1061" y="2528"/>
                      <a:pt x="1251" y="2012"/>
                      <a:pt x="1210" y="1414"/>
                    </a:cubicBezTo>
                    <a:cubicBezTo>
                      <a:pt x="1183" y="1074"/>
                      <a:pt x="1088" y="748"/>
                      <a:pt x="938" y="435"/>
                    </a:cubicBezTo>
                    <a:cubicBezTo>
                      <a:pt x="857" y="286"/>
                      <a:pt x="734" y="150"/>
                      <a:pt x="6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1"/>
              <p:cNvSpPr/>
              <p:nvPr/>
            </p:nvSpPr>
            <p:spPr>
              <a:xfrm>
                <a:off x="-404385" y="1918558"/>
                <a:ext cx="85126" cy="18347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3399" extrusionOk="0">
                    <a:moveTo>
                      <a:pt x="680" y="1"/>
                    </a:moveTo>
                    <a:cubicBezTo>
                      <a:pt x="598" y="286"/>
                      <a:pt x="544" y="585"/>
                      <a:pt x="476" y="898"/>
                    </a:cubicBezTo>
                    <a:cubicBezTo>
                      <a:pt x="286" y="1727"/>
                      <a:pt x="136" y="2556"/>
                      <a:pt x="0" y="3399"/>
                    </a:cubicBezTo>
                    <a:cubicBezTo>
                      <a:pt x="55" y="3290"/>
                      <a:pt x="123" y="3195"/>
                      <a:pt x="191" y="3100"/>
                    </a:cubicBezTo>
                    <a:cubicBezTo>
                      <a:pt x="394" y="2828"/>
                      <a:pt x="639" y="2597"/>
                      <a:pt x="884" y="2352"/>
                    </a:cubicBezTo>
                    <a:cubicBezTo>
                      <a:pt x="1101" y="2135"/>
                      <a:pt x="1319" y="1863"/>
                      <a:pt x="1577" y="1686"/>
                    </a:cubicBezTo>
                    <a:cubicBezTo>
                      <a:pt x="1183" y="1183"/>
                      <a:pt x="789" y="612"/>
                      <a:pt x="6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1"/>
              <p:cNvSpPr/>
              <p:nvPr/>
            </p:nvSpPr>
            <p:spPr>
              <a:xfrm>
                <a:off x="-430079" y="2196603"/>
                <a:ext cx="132845" cy="270805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5017" extrusionOk="0">
                    <a:moveTo>
                      <a:pt x="232" y="1"/>
                    </a:moveTo>
                    <a:cubicBezTo>
                      <a:pt x="55" y="1659"/>
                      <a:pt x="14" y="3331"/>
                      <a:pt x="1" y="5016"/>
                    </a:cubicBezTo>
                    <a:cubicBezTo>
                      <a:pt x="408" y="4174"/>
                      <a:pt x="1319" y="3630"/>
                      <a:pt x="2039" y="3073"/>
                    </a:cubicBezTo>
                    <a:cubicBezTo>
                      <a:pt x="2189" y="2964"/>
                      <a:pt x="2325" y="2842"/>
                      <a:pt x="2461" y="2719"/>
                    </a:cubicBezTo>
                    <a:cubicBezTo>
                      <a:pt x="2230" y="2651"/>
                      <a:pt x="2039" y="2475"/>
                      <a:pt x="1863" y="2325"/>
                    </a:cubicBezTo>
                    <a:cubicBezTo>
                      <a:pt x="1577" y="2067"/>
                      <a:pt x="1319" y="1782"/>
                      <a:pt x="1074" y="1496"/>
                    </a:cubicBezTo>
                    <a:cubicBezTo>
                      <a:pt x="707" y="1048"/>
                      <a:pt x="381" y="558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1"/>
              <p:cNvSpPr/>
              <p:nvPr/>
            </p:nvSpPr>
            <p:spPr>
              <a:xfrm>
                <a:off x="-378746" y="2036664"/>
                <a:ext cx="155624" cy="278848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5166" extrusionOk="0">
                    <a:moveTo>
                      <a:pt x="1523" y="1"/>
                    </a:moveTo>
                    <a:cubicBezTo>
                      <a:pt x="1537" y="28"/>
                      <a:pt x="1523" y="55"/>
                      <a:pt x="1510" y="82"/>
                    </a:cubicBezTo>
                    <a:cubicBezTo>
                      <a:pt x="1156" y="490"/>
                      <a:pt x="681" y="748"/>
                      <a:pt x="395" y="1211"/>
                    </a:cubicBezTo>
                    <a:cubicBezTo>
                      <a:pt x="55" y="1741"/>
                      <a:pt x="1" y="2312"/>
                      <a:pt x="246" y="2869"/>
                    </a:cubicBezTo>
                    <a:cubicBezTo>
                      <a:pt x="436" y="3345"/>
                      <a:pt x="735" y="3766"/>
                      <a:pt x="1061" y="4160"/>
                    </a:cubicBezTo>
                    <a:cubicBezTo>
                      <a:pt x="1360" y="4513"/>
                      <a:pt x="1727" y="4799"/>
                      <a:pt x="2013" y="5166"/>
                    </a:cubicBezTo>
                    <a:cubicBezTo>
                      <a:pt x="2529" y="4554"/>
                      <a:pt x="2883" y="3834"/>
                      <a:pt x="2869" y="2991"/>
                    </a:cubicBezTo>
                    <a:cubicBezTo>
                      <a:pt x="2869" y="1795"/>
                      <a:pt x="2244" y="884"/>
                      <a:pt x="1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1"/>
              <p:cNvSpPr/>
              <p:nvPr/>
            </p:nvSpPr>
            <p:spPr>
              <a:xfrm>
                <a:off x="-701536" y="1816593"/>
                <a:ext cx="346336" cy="674287"/>
              </a:xfrm>
              <a:custGeom>
                <a:avLst/>
                <a:gdLst/>
                <a:ahLst/>
                <a:cxnLst/>
                <a:rect l="l" t="t" r="r" b="b"/>
                <a:pathLst>
                  <a:path w="6416" h="12492" extrusionOk="0">
                    <a:moveTo>
                      <a:pt x="6416" y="0"/>
                    </a:moveTo>
                    <a:lnTo>
                      <a:pt x="6416" y="0"/>
                    </a:lnTo>
                    <a:cubicBezTo>
                      <a:pt x="5818" y="721"/>
                      <a:pt x="5233" y="1468"/>
                      <a:pt x="4690" y="2229"/>
                    </a:cubicBezTo>
                    <a:cubicBezTo>
                      <a:pt x="3643" y="3724"/>
                      <a:pt x="2719" y="5288"/>
                      <a:pt x="1930" y="6932"/>
                    </a:cubicBezTo>
                    <a:cubicBezTo>
                      <a:pt x="1523" y="7775"/>
                      <a:pt x="1156" y="8618"/>
                      <a:pt x="830" y="9488"/>
                    </a:cubicBezTo>
                    <a:cubicBezTo>
                      <a:pt x="544" y="10262"/>
                      <a:pt x="299" y="11051"/>
                      <a:pt x="0" y="11812"/>
                    </a:cubicBezTo>
                    <a:cubicBezTo>
                      <a:pt x="626" y="11961"/>
                      <a:pt x="1251" y="12084"/>
                      <a:pt x="1890" y="12192"/>
                    </a:cubicBezTo>
                    <a:cubicBezTo>
                      <a:pt x="2760" y="12342"/>
                      <a:pt x="3643" y="12423"/>
                      <a:pt x="4527" y="12491"/>
                    </a:cubicBezTo>
                    <a:cubicBezTo>
                      <a:pt x="4404" y="10317"/>
                      <a:pt x="4635" y="8074"/>
                      <a:pt x="4975" y="5913"/>
                    </a:cubicBezTo>
                    <a:cubicBezTo>
                      <a:pt x="5152" y="4785"/>
                      <a:pt x="5369" y="3670"/>
                      <a:pt x="5668" y="2569"/>
                    </a:cubicBezTo>
                    <a:cubicBezTo>
                      <a:pt x="5804" y="2025"/>
                      <a:pt x="5981" y="1495"/>
                      <a:pt x="6144" y="952"/>
                    </a:cubicBezTo>
                    <a:cubicBezTo>
                      <a:pt x="6226" y="693"/>
                      <a:pt x="6307" y="422"/>
                      <a:pt x="6375" y="150"/>
                    </a:cubicBezTo>
                    <a:cubicBezTo>
                      <a:pt x="6389" y="109"/>
                      <a:pt x="6402" y="55"/>
                      <a:pt x="64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>
                <a:off x="-866601" y="1838616"/>
                <a:ext cx="436590" cy="602389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1160" extrusionOk="0">
                    <a:moveTo>
                      <a:pt x="8088" y="0"/>
                    </a:moveTo>
                    <a:lnTo>
                      <a:pt x="8088" y="0"/>
                    </a:lnTo>
                    <a:cubicBezTo>
                      <a:pt x="7598" y="285"/>
                      <a:pt x="7136" y="598"/>
                      <a:pt x="6688" y="924"/>
                    </a:cubicBezTo>
                    <a:cubicBezTo>
                      <a:pt x="5056" y="2120"/>
                      <a:pt x="3629" y="3616"/>
                      <a:pt x="2501" y="5287"/>
                    </a:cubicBezTo>
                    <a:cubicBezTo>
                      <a:pt x="1400" y="6905"/>
                      <a:pt x="639" y="8685"/>
                      <a:pt x="0" y="10534"/>
                    </a:cubicBezTo>
                    <a:cubicBezTo>
                      <a:pt x="14" y="10548"/>
                      <a:pt x="27" y="10548"/>
                      <a:pt x="41" y="10548"/>
                    </a:cubicBezTo>
                    <a:cubicBezTo>
                      <a:pt x="462" y="10629"/>
                      <a:pt x="870" y="10792"/>
                      <a:pt x="1278" y="10928"/>
                    </a:cubicBezTo>
                    <a:cubicBezTo>
                      <a:pt x="1550" y="11010"/>
                      <a:pt x="1808" y="11078"/>
                      <a:pt x="2080" y="11159"/>
                    </a:cubicBezTo>
                    <a:cubicBezTo>
                      <a:pt x="2148" y="10724"/>
                      <a:pt x="2270" y="10303"/>
                      <a:pt x="2392" y="9895"/>
                    </a:cubicBezTo>
                    <a:cubicBezTo>
                      <a:pt x="2555" y="9351"/>
                      <a:pt x="2746" y="8821"/>
                      <a:pt x="2950" y="8291"/>
                    </a:cubicBezTo>
                    <a:cubicBezTo>
                      <a:pt x="3629" y="6483"/>
                      <a:pt x="4526" y="4757"/>
                      <a:pt x="5600" y="3140"/>
                    </a:cubicBezTo>
                    <a:cubicBezTo>
                      <a:pt x="6307" y="2066"/>
                      <a:pt x="7095" y="897"/>
                      <a:pt x="80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>
                <a:off x="97450" y="1685964"/>
                <a:ext cx="324366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9" h="11133" extrusionOk="0">
                    <a:moveTo>
                      <a:pt x="5995" y="1"/>
                    </a:moveTo>
                    <a:lnTo>
                      <a:pt x="5995" y="1"/>
                    </a:lnTo>
                    <a:cubicBezTo>
                      <a:pt x="5315" y="1279"/>
                      <a:pt x="4472" y="2488"/>
                      <a:pt x="3521" y="3576"/>
                    </a:cubicBezTo>
                    <a:cubicBezTo>
                      <a:pt x="2977" y="4201"/>
                      <a:pt x="2393" y="4772"/>
                      <a:pt x="1754" y="5302"/>
                    </a:cubicBezTo>
                    <a:cubicBezTo>
                      <a:pt x="1264" y="5696"/>
                      <a:pt x="666" y="6294"/>
                      <a:pt x="0" y="6376"/>
                    </a:cubicBezTo>
                    <a:cubicBezTo>
                      <a:pt x="938" y="7517"/>
                      <a:pt x="1754" y="8795"/>
                      <a:pt x="2393" y="10141"/>
                    </a:cubicBezTo>
                    <a:cubicBezTo>
                      <a:pt x="2542" y="10467"/>
                      <a:pt x="2692" y="10793"/>
                      <a:pt x="2828" y="11133"/>
                    </a:cubicBezTo>
                    <a:cubicBezTo>
                      <a:pt x="3113" y="10820"/>
                      <a:pt x="3412" y="10521"/>
                      <a:pt x="3657" y="10168"/>
                    </a:cubicBezTo>
                    <a:cubicBezTo>
                      <a:pt x="3942" y="9760"/>
                      <a:pt x="4187" y="9339"/>
                      <a:pt x="4404" y="8904"/>
                    </a:cubicBezTo>
                    <a:cubicBezTo>
                      <a:pt x="4866" y="7966"/>
                      <a:pt x="5220" y="6987"/>
                      <a:pt x="5492" y="5981"/>
                    </a:cubicBezTo>
                    <a:cubicBezTo>
                      <a:pt x="5995" y="4011"/>
                      <a:pt x="6008" y="2012"/>
                      <a:pt x="59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>
                <a:off x="-1017740" y="1685964"/>
                <a:ext cx="324312" cy="600932"/>
              </a:xfrm>
              <a:custGeom>
                <a:avLst/>
                <a:gdLst/>
                <a:ahLst/>
                <a:cxnLst/>
                <a:rect l="l" t="t" r="r" b="b"/>
                <a:pathLst>
                  <a:path w="6008" h="11133" extrusionOk="0">
                    <a:moveTo>
                      <a:pt x="14" y="1"/>
                    </a:moveTo>
                    <a:cubicBezTo>
                      <a:pt x="0" y="2012"/>
                      <a:pt x="14" y="4011"/>
                      <a:pt x="530" y="5981"/>
                    </a:cubicBezTo>
                    <a:cubicBezTo>
                      <a:pt x="788" y="6987"/>
                      <a:pt x="1142" y="7966"/>
                      <a:pt x="1604" y="8904"/>
                    </a:cubicBezTo>
                    <a:cubicBezTo>
                      <a:pt x="1821" y="9339"/>
                      <a:pt x="2066" y="9760"/>
                      <a:pt x="2352" y="10168"/>
                    </a:cubicBezTo>
                    <a:cubicBezTo>
                      <a:pt x="2596" y="10521"/>
                      <a:pt x="2895" y="10820"/>
                      <a:pt x="3181" y="11133"/>
                    </a:cubicBezTo>
                    <a:cubicBezTo>
                      <a:pt x="3317" y="10793"/>
                      <a:pt x="3466" y="10467"/>
                      <a:pt x="3616" y="10141"/>
                    </a:cubicBezTo>
                    <a:cubicBezTo>
                      <a:pt x="4255" y="8795"/>
                      <a:pt x="5070" y="7517"/>
                      <a:pt x="6008" y="6376"/>
                    </a:cubicBezTo>
                    <a:cubicBezTo>
                      <a:pt x="5342" y="6294"/>
                      <a:pt x="4744" y="5696"/>
                      <a:pt x="4255" y="5302"/>
                    </a:cubicBezTo>
                    <a:cubicBezTo>
                      <a:pt x="3616" y="4772"/>
                      <a:pt x="3031" y="4201"/>
                      <a:pt x="2501" y="3576"/>
                    </a:cubicBezTo>
                    <a:cubicBezTo>
                      <a:pt x="1536" y="2488"/>
                      <a:pt x="693" y="1279"/>
                      <a:pt x="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>
                <a:off x="-917989" y="2445714"/>
                <a:ext cx="1250177" cy="141313"/>
              </a:xfrm>
              <a:custGeom>
                <a:avLst/>
                <a:gdLst/>
                <a:ahLst/>
                <a:cxnLst/>
                <a:rect l="l" t="t" r="r" b="b"/>
                <a:pathLst>
                  <a:path w="23160" h="2618" extrusionOk="0">
                    <a:moveTo>
                      <a:pt x="22819" y="1"/>
                    </a:moveTo>
                    <a:cubicBezTo>
                      <a:pt x="22802" y="1"/>
                      <a:pt x="22785" y="3"/>
                      <a:pt x="22768" y="7"/>
                    </a:cubicBezTo>
                    <a:cubicBezTo>
                      <a:pt x="22238" y="157"/>
                      <a:pt x="21762" y="442"/>
                      <a:pt x="21245" y="633"/>
                    </a:cubicBezTo>
                    <a:cubicBezTo>
                      <a:pt x="20756" y="809"/>
                      <a:pt x="20253" y="972"/>
                      <a:pt x="19737" y="1108"/>
                    </a:cubicBezTo>
                    <a:cubicBezTo>
                      <a:pt x="18676" y="1380"/>
                      <a:pt x="17589" y="1584"/>
                      <a:pt x="16502" y="1761"/>
                    </a:cubicBezTo>
                    <a:cubicBezTo>
                      <a:pt x="15210" y="1969"/>
                      <a:pt x="13910" y="2055"/>
                      <a:pt x="12608" y="2055"/>
                    </a:cubicBezTo>
                    <a:cubicBezTo>
                      <a:pt x="11527" y="2055"/>
                      <a:pt x="10445" y="1995"/>
                      <a:pt x="9366" y="1897"/>
                    </a:cubicBezTo>
                    <a:cubicBezTo>
                      <a:pt x="8306" y="1801"/>
                      <a:pt x="7245" y="1679"/>
                      <a:pt x="6199" y="1638"/>
                    </a:cubicBezTo>
                    <a:cubicBezTo>
                      <a:pt x="5533" y="1489"/>
                      <a:pt x="4894" y="1299"/>
                      <a:pt x="4241" y="1149"/>
                    </a:cubicBezTo>
                    <a:cubicBezTo>
                      <a:pt x="3562" y="986"/>
                      <a:pt x="2882" y="877"/>
                      <a:pt x="2203" y="755"/>
                    </a:cubicBezTo>
                    <a:cubicBezTo>
                      <a:pt x="1890" y="701"/>
                      <a:pt x="1577" y="633"/>
                      <a:pt x="1278" y="524"/>
                    </a:cubicBezTo>
                    <a:cubicBezTo>
                      <a:pt x="952" y="401"/>
                      <a:pt x="680" y="225"/>
                      <a:pt x="368" y="75"/>
                    </a:cubicBezTo>
                    <a:cubicBezTo>
                      <a:pt x="354" y="68"/>
                      <a:pt x="340" y="65"/>
                      <a:pt x="325" y="65"/>
                    </a:cubicBezTo>
                    <a:cubicBezTo>
                      <a:pt x="310" y="65"/>
                      <a:pt x="293" y="68"/>
                      <a:pt x="273" y="75"/>
                    </a:cubicBezTo>
                    <a:cubicBezTo>
                      <a:pt x="262" y="72"/>
                      <a:pt x="250" y="70"/>
                      <a:pt x="238" y="70"/>
                    </a:cubicBezTo>
                    <a:cubicBezTo>
                      <a:pt x="199" y="70"/>
                      <a:pt x="154" y="85"/>
                      <a:pt x="123" y="116"/>
                    </a:cubicBezTo>
                    <a:cubicBezTo>
                      <a:pt x="14" y="198"/>
                      <a:pt x="1" y="361"/>
                      <a:pt x="96" y="442"/>
                    </a:cubicBezTo>
                    <a:cubicBezTo>
                      <a:pt x="286" y="633"/>
                      <a:pt x="517" y="755"/>
                      <a:pt x="762" y="850"/>
                    </a:cubicBezTo>
                    <a:cubicBezTo>
                      <a:pt x="782" y="857"/>
                      <a:pt x="803" y="860"/>
                      <a:pt x="823" y="860"/>
                    </a:cubicBezTo>
                    <a:cubicBezTo>
                      <a:pt x="843" y="860"/>
                      <a:pt x="864" y="857"/>
                      <a:pt x="884" y="850"/>
                    </a:cubicBezTo>
                    <a:cubicBezTo>
                      <a:pt x="1183" y="1000"/>
                      <a:pt x="1509" y="1108"/>
                      <a:pt x="1781" y="1176"/>
                    </a:cubicBezTo>
                    <a:cubicBezTo>
                      <a:pt x="2502" y="1367"/>
                      <a:pt x="3263" y="1448"/>
                      <a:pt x="3983" y="1625"/>
                    </a:cubicBezTo>
                    <a:cubicBezTo>
                      <a:pt x="4785" y="1829"/>
                      <a:pt x="5574" y="2060"/>
                      <a:pt x="6389" y="2223"/>
                    </a:cubicBezTo>
                    <a:cubicBezTo>
                      <a:pt x="6895" y="2328"/>
                      <a:pt x="7454" y="2446"/>
                      <a:pt x="7992" y="2446"/>
                    </a:cubicBezTo>
                    <a:cubicBezTo>
                      <a:pt x="8220" y="2446"/>
                      <a:pt x="8444" y="2425"/>
                      <a:pt x="8659" y="2372"/>
                    </a:cubicBezTo>
                    <a:cubicBezTo>
                      <a:pt x="8727" y="2386"/>
                      <a:pt x="8795" y="2386"/>
                      <a:pt x="8863" y="2400"/>
                    </a:cubicBezTo>
                    <a:cubicBezTo>
                      <a:pt x="10073" y="2535"/>
                      <a:pt x="11296" y="2603"/>
                      <a:pt x="12519" y="2617"/>
                    </a:cubicBezTo>
                    <a:cubicBezTo>
                      <a:pt x="12567" y="2617"/>
                      <a:pt x="12614" y="2617"/>
                      <a:pt x="12661" y="2617"/>
                    </a:cubicBezTo>
                    <a:cubicBezTo>
                      <a:pt x="14980" y="2617"/>
                      <a:pt x="17309" y="2293"/>
                      <a:pt x="19560" y="1734"/>
                    </a:cubicBezTo>
                    <a:cubicBezTo>
                      <a:pt x="20158" y="1584"/>
                      <a:pt x="20770" y="1421"/>
                      <a:pt x="21354" y="1203"/>
                    </a:cubicBezTo>
                    <a:cubicBezTo>
                      <a:pt x="21911" y="1000"/>
                      <a:pt x="22537" y="796"/>
                      <a:pt x="22985" y="401"/>
                    </a:cubicBezTo>
                    <a:cubicBezTo>
                      <a:pt x="23159" y="252"/>
                      <a:pt x="23003" y="1"/>
                      <a:pt x="228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>
                <a:off x="-963330" y="2659416"/>
                <a:ext cx="1335627" cy="155779"/>
              </a:xfrm>
              <a:custGeom>
                <a:avLst/>
                <a:gdLst/>
                <a:ahLst/>
                <a:cxnLst/>
                <a:rect l="l" t="t" r="r" b="b"/>
                <a:pathLst>
                  <a:path w="24743" h="2886" extrusionOk="0">
                    <a:moveTo>
                      <a:pt x="24250" y="0"/>
                    </a:moveTo>
                    <a:cubicBezTo>
                      <a:pt x="24206" y="0"/>
                      <a:pt x="24159" y="9"/>
                      <a:pt x="24111" y="31"/>
                    </a:cubicBezTo>
                    <a:cubicBezTo>
                      <a:pt x="20603" y="1603"/>
                      <a:pt x="16811" y="2258"/>
                      <a:pt x="13001" y="2258"/>
                    </a:cubicBezTo>
                    <a:cubicBezTo>
                      <a:pt x="10521" y="2258"/>
                      <a:pt x="8034" y="1981"/>
                      <a:pt x="5612" y="1499"/>
                    </a:cubicBezTo>
                    <a:cubicBezTo>
                      <a:pt x="3858" y="1145"/>
                      <a:pt x="2159" y="683"/>
                      <a:pt x="474" y="112"/>
                    </a:cubicBezTo>
                    <a:cubicBezTo>
                      <a:pt x="444" y="103"/>
                      <a:pt x="416" y="99"/>
                      <a:pt x="390" y="99"/>
                    </a:cubicBezTo>
                    <a:cubicBezTo>
                      <a:pt x="109" y="99"/>
                      <a:pt x="0" y="582"/>
                      <a:pt x="311" y="656"/>
                    </a:cubicBezTo>
                    <a:cubicBezTo>
                      <a:pt x="1765" y="1322"/>
                      <a:pt x="3410" y="1662"/>
                      <a:pt x="4959" y="1988"/>
                    </a:cubicBezTo>
                    <a:cubicBezTo>
                      <a:pt x="6563" y="2328"/>
                      <a:pt x="8167" y="2586"/>
                      <a:pt x="9798" y="2736"/>
                    </a:cubicBezTo>
                    <a:cubicBezTo>
                      <a:pt x="10852" y="2834"/>
                      <a:pt x="11913" y="2886"/>
                      <a:pt x="12973" y="2886"/>
                    </a:cubicBezTo>
                    <a:cubicBezTo>
                      <a:pt x="15125" y="2886"/>
                      <a:pt x="17277" y="2674"/>
                      <a:pt x="19381" y="2219"/>
                    </a:cubicBezTo>
                    <a:cubicBezTo>
                      <a:pt x="21120" y="1852"/>
                      <a:pt x="22806" y="1295"/>
                      <a:pt x="24423" y="561"/>
                    </a:cubicBezTo>
                    <a:cubicBezTo>
                      <a:pt x="24742" y="419"/>
                      <a:pt x="24548" y="0"/>
                      <a:pt x="24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1"/>
              <p:cNvSpPr/>
              <p:nvPr/>
            </p:nvSpPr>
            <p:spPr>
              <a:xfrm>
                <a:off x="-244448" y="1797214"/>
                <a:ext cx="375269" cy="664733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12315" extrusionOk="0">
                    <a:moveTo>
                      <a:pt x="121" y="0"/>
                    </a:moveTo>
                    <a:cubicBezTo>
                      <a:pt x="60" y="0"/>
                      <a:pt x="0" y="56"/>
                      <a:pt x="41" y="128"/>
                    </a:cubicBezTo>
                    <a:cubicBezTo>
                      <a:pt x="313" y="577"/>
                      <a:pt x="707" y="971"/>
                      <a:pt x="1033" y="1379"/>
                    </a:cubicBezTo>
                    <a:cubicBezTo>
                      <a:pt x="1387" y="1841"/>
                      <a:pt x="1740" y="2303"/>
                      <a:pt x="2080" y="2779"/>
                    </a:cubicBezTo>
                    <a:cubicBezTo>
                      <a:pt x="2746" y="3703"/>
                      <a:pt x="3358" y="4668"/>
                      <a:pt x="3929" y="5660"/>
                    </a:cubicBezTo>
                    <a:cubicBezTo>
                      <a:pt x="4323" y="6353"/>
                      <a:pt x="4690" y="7060"/>
                      <a:pt x="5043" y="7781"/>
                    </a:cubicBezTo>
                    <a:cubicBezTo>
                      <a:pt x="5247" y="8379"/>
                      <a:pt x="5532" y="8949"/>
                      <a:pt x="5736" y="9548"/>
                    </a:cubicBezTo>
                    <a:cubicBezTo>
                      <a:pt x="5927" y="10064"/>
                      <a:pt x="6117" y="10581"/>
                      <a:pt x="6307" y="11097"/>
                    </a:cubicBezTo>
                    <a:cubicBezTo>
                      <a:pt x="6389" y="11450"/>
                      <a:pt x="6457" y="11804"/>
                      <a:pt x="6538" y="12171"/>
                    </a:cubicBezTo>
                    <a:cubicBezTo>
                      <a:pt x="6560" y="12272"/>
                      <a:pt x="6631" y="12315"/>
                      <a:pt x="6706" y="12315"/>
                    </a:cubicBezTo>
                    <a:cubicBezTo>
                      <a:pt x="6824" y="12315"/>
                      <a:pt x="6952" y="12211"/>
                      <a:pt x="6919" y="12062"/>
                    </a:cubicBezTo>
                    <a:cubicBezTo>
                      <a:pt x="6905" y="11981"/>
                      <a:pt x="6892" y="11885"/>
                      <a:pt x="6878" y="11804"/>
                    </a:cubicBezTo>
                    <a:cubicBezTo>
                      <a:pt x="6919" y="11763"/>
                      <a:pt x="6946" y="11709"/>
                      <a:pt x="6919" y="11627"/>
                    </a:cubicBezTo>
                    <a:cubicBezTo>
                      <a:pt x="6837" y="11437"/>
                      <a:pt x="6769" y="11233"/>
                      <a:pt x="6701" y="11043"/>
                    </a:cubicBezTo>
                    <a:cubicBezTo>
                      <a:pt x="6185" y="9099"/>
                      <a:pt x="5220" y="7264"/>
                      <a:pt x="4228" y="5551"/>
                    </a:cubicBezTo>
                    <a:cubicBezTo>
                      <a:pt x="3643" y="4546"/>
                      <a:pt x="3004" y="3567"/>
                      <a:pt x="2338" y="2629"/>
                    </a:cubicBezTo>
                    <a:cubicBezTo>
                      <a:pt x="2026" y="2208"/>
                      <a:pt x="1699" y="1773"/>
                      <a:pt x="1360" y="1351"/>
                    </a:cubicBezTo>
                    <a:cubicBezTo>
                      <a:pt x="1006" y="903"/>
                      <a:pt x="639" y="386"/>
                      <a:pt x="177" y="19"/>
                    </a:cubicBezTo>
                    <a:cubicBezTo>
                      <a:pt x="160" y="6"/>
                      <a:pt x="140" y="0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1"/>
              <p:cNvSpPr/>
              <p:nvPr/>
            </p:nvSpPr>
            <p:spPr>
              <a:xfrm>
                <a:off x="-742613" y="1810601"/>
                <a:ext cx="375161" cy="642764"/>
              </a:xfrm>
              <a:custGeom>
                <a:avLst/>
                <a:gdLst/>
                <a:ahLst/>
                <a:cxnLst/>
                <a:rect l="l" t="t" r="r" b="b"/>
                <a:pathLst>
                  <a:path w="6950" h="11908" extrusionOk="0">
                    <a:moveTo>
                      <a:pt x="6775" y="1"/>
                    </a:moveTo>
                    <a:cubicBezTo>
                      <a:pt x="6750" y="1"/>
                      <a:pt x="6724" y="9"/>
                      <a:pt x="6701" y="30"/>
                    </a:cubicBezTo>
                    <a:cubicBezTo>
                      <a:pt x="4989" y="1538"/>
                      <a:pt x="3670" y="3414"/>
                      <a:pt x="2556" y="5399"/>
                    </a:cubicBezTo>
                    <a:cubicBezTo>
                      <a:pt x="1985" y="6432"/>
                      <a:pt x="1427" y="7492"/>
                      <a:pt x="924" y="8579"/>
                    </a:cubicBezTo>
                    <a:cubicBezTo>
                      <a:pt x="680" y="9109"/>
                      <a:pt x="476" y="9667"/>
                      <a:pt x="313" y="10237"/>
                    </a:cubicBezTo>
                    <a:cubicBezTo>
                      <a:pt x="177" y="10727"/>
                      <a:pt x="0" y="11379"/>
                      <a:pt x="177" y="11882"/>
                    </a:cubicBezTo>
                    <a:cubicBezTo>
                      <a:pt x="184" y="11897"/>
                      <a:pt x="200" y="11908"/>
                      <a:pt x="217" y="11908"/>
                    </a:cubicBezTo>
                    <a:cubicBezTo>
                      <a:pt x="231" y="11908"/>
                      <a:pt x="246" y="11900"/>
                      <a:pt x="258" y="11882"/>
                    </a:cubicBezTo>
                    <a:cubicBezTo>
                      <a:pt x="367" y="11651"/>
                      <a:pt x="408" y="11366"/>
                      <a:pt x="462" y="11107"/>
                    </a:cubicBezTo>
                    <a:cubicBezTo>
                      <a:pt x="517" y="10808"/>
                      <a:pt x="598" y="10509"/>
                      <a:pt x="680" y="10224"/>
                    </a:cubicBezTo>
                    <a:cubicBezTo>
                      <a:pt x="857" y="9639"/>
                      <a:pt x="1074" y="9082"/>
                      <a:pt x="1319" y="8538"/>
                    </a:cubicBezTo>
                    <a:cubicBezTo>
                      <a:pt x="1781" y="7505"/>
                      <a:pt x="2325" y="6500"/>
                      <a:pt x="2868" y="5521"/>
                    </a:cubicBezTo>
                    <a:cubicBezTo>
                      <a:pt x="3956" y="3577"/>
                      <a:pt x="5179" y="1674"/>
                      <a:pt x="6864" y="193"/>
                    </a:cubicBezTo>
                    <a:cubicBezTo>
                      <a:pt x="6950" y="118"/>
                      <a:pt x="6867" y="1"/>
                      <a:pt x="67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1"/>
              <p:cNvSpPr/>
              <p:nvPr/>
            </p:nvSpPr>
            <p:spPr>
              <a:xfrm>
                <a:off x="-364064" y="1783882"/>
                <a:ext cx="178350" cy="520073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9635" extrusionOk="0">
                    <a:moveTo>
                      <a:pt x="1261" y="1"/>
                    </a:moveTo>
                    <a:cubicBezTo>
                      <a:pt x="1253" y="1"/>
                      <a:pt x="1246" y="3"/>
                      <a:pt x="1238" y="8"/>
                    </a:cubicBezTo>
                    <a:cubicBezTo>
                      <a:pt x="599" y="457"/>
                      <a:pt x="1" y="1422"/>
                      <a:pt x="96" y="2224"/>
                    </a:cubicBezTo>
                    <a:cubicBezTo>
                      <a:pt x="191" y="3012"/>
                      <a:pt x="776" y="3773"/>
                      <a:pt x="1251" y="4398"/>
                    </a:cubicBezTo>
                    <a:cubicBezTo>
                      <a:pt x="1768" y="5092"/>
                      <a:pt x="2325" y="5771"/>
                      <a:pt x="2679" y="6573"/>
                    </a:cubicBezTo>
                    <a:cubicBezTo>
                      <a:pt x="2910" y="7090"/>
                      <a:pt x="3005" y="7606"/>
                      <a:pt x="2869" y="8177"/>
                    </a:cubicBezTo>
                    <a:cubicBezTo>
                      <a:pt x="2746" y="8666"/>
                      <a:pt x="2543" y="9115"/>
                      <a:pt x="2312" y="9577"/>
                    </a:cubicBezTo>
                    <a:cubicBezTo>
                      <a:pt x="2302" y="9606"/>
                      <a:pt x="2326" y="9635"/>
                      <a:pt x="2356" y="9635"/>
                    </a:cubicBezTo>
                    <a:cubicBezTo>
                      <a:pt x="2368" y="9635"/>
                      <a:pt x="2381" y="9630"/>
                      <a:pt x="2393" y="9618"/>
                    </a:cubicBezTo>
                    <a:cubicBezTo>
                      <a:pt x="2855" y="8911"/>
                      <a:pt x="3304" y="8177"/>
                      <a:pt x="3168" y="7307"/>
                    </a:cubicBezTo>
                    <a:cubicBezTo>
                      <a:pt x="3045" y="6451"/>
                      <a:pt x="2515" y="5690"/>
                      <a:pt x="1999" y="5024"/>
                    </a:cubicBezTo>
                    <a:cubicBezTo>
                      <a:pt x="1482" y="4344"/>
                      <a:pt x="898" y="3664"/>
                      <a:pt x="545" y="2876"/>
                    </a:cubicBezTo>
                    <a:cubicBezTo>
                      <a:pt x="327" y="2387"/>
                      <a:pt x="300" y="1884"/>
                      <a:pt x="477" y="1367"/>
                    </a:cubicBezTo>
                    <a:cubicBezTo>
                      <a:pt x="653" y="864"/>
                      <a:pt x="1061" y="525"/>
                      <a:pt x="1306" y="63"/>
                    </a:cubicBezTo>
                    <a:cubicBezTo>
                      <a:pt x="1317" y="41"/>
                      <a:pt x="1292" y="1"/>
                      <a:pt x="1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1"/>
              <p:cNvSpPr/>
              <p:nvPr/>
            </p:nvSpPr>
            <p:spPr>
              <a:xfrm>
                <a:off x="-419068" y="2108725"/>
                <a:ext cx="140510" cy="231078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4281" extrusionOk="0">
                    <a:moveTo>
                      <a:pt x="385" y="0"/>
                    </a:moveTo>
                    <a:cubicBezTo>
                      <a:pt x="372" y="0"/>
                      <a:pt x="360" y="8"/>
                      <a:pt x="354" y="25"/>
                    </a:cubicBezTo>
                    <a:cubicBezTo>
                      <a:pt x="0" y="759"/>
                      <a:pt x="109" y="1602"/>
                      <a:pt x="476" y="2309"/>
                    </a:cubicBezTo>
                    <a:cubicBezTo>
                      <a:pt x="897" y="3111"/>
                      <a:pt x="1618" y="3668"/>
                      <a:pt x="2298" y="4239"/>
                    </a:cubicBezTo>
                    <a:cubicBezTo>
                      <a:pt x="2330" y="4268"/>
                      <a:pt x="2364" y="4280"/>
                      <a:pt x="2396" y="4280"/>
                    </a:cubicBezTo>
                    <a:cubicBezTo>
                      <a:pt x="2513" y="4280"/>
                      <a:pt x="2602" y="4117"/>
                      <a:pt x="2474" y="4021"/>
                    </a:cubicBezTo>
                    <a:cubicBezTo>
                      <a:pt x="1835" y="3545"/>
                      <a:pt x="1197" y="3002"/>
                      <a:pt x="775" y="2322"/>
                    </a:cubicBezTo>
                    <a:cubicBezTo>
                      <a:pt x="571" y="1982"/>
                      <a:pt x="422" y="1629"/>
                      <a:pt x="367" y="1235"/>
                    </a:cubicBezTo>
                    <a:cubicBezTo>
                      <a:pt x="327" y="827"/>
                      <a:pt x="395" y="446"/>
                      <a:pt x="422" y="39"/>
                    </a:cubicBezTo>
                    <a:cubicBezTo>
                      <a:pt x="422" y="15"/>
                      <a:pt x="403" y="0"/>
                      <a:pt x="3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1"/>
              <p:cNvSpPr/>
              <p:nvPr/>
            </p:nvSpPr>
            <p:spPr>
              <a:xfrm>
                <a:off x="-253246" y="2363883"/>
                <a:ext cx="102022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2506" extrusionOk="0">
                    <a:moveTo>
                      <a:pt x="55" y="1"/>
                    </a:moveTo>
                    <a:cubicBezTo>
                      <a:pt x="27" y="1"/>
                      <a:pt x="0" y="28"/>
                      <a:pt x="0" y="55"/>
                    </a:cubicBezTo>
                    <a:cubicBezTo>
                      <a:pt x="68" y="246"/>
                      <a:pt x="218" y="354"/>
                      <a:pt x="354" y="490"/>
                    </a:cubicBezTo>
                    <a:cubicBezTo>
                      <a:pt x="530" y="667"/>
                      <a:pt x="707" y="844"/>
                      <a:pt x="857" y="1034"/>
                    </a:cubicBezTo>
                    <a:cubicBezTo>
                      <a:pt x="1196" y="1455"/>
                      <a:pt x="1509" y="1904"/>
                      <a:pt x="1631" y="2434"/>
                    </a:cubicBezTo>
                    <a:cubicBezTo>
                      <a:pt x="1638" y="2482"/>
                      <a:pt x="1679" y="2505"/>
                      <a:pt x="1720" y="2505"/>
                    </a:cubicBezTo>
                    <a:cubicBezTo>
                      <a:pt x="1760" y="2505"/>
                      <a:pt x="1801" y="2482"/>
                      <a:pt x="1808" y="2434"/>
                    </a:cubicBezTo>
                    <a:cubicBezTo>
                      <a:pt x="1890" y="1890"/>
                      <a:pt x="1509" y="1387"/>
                      <a:pt x="1196" y="980"/>
                    </a:cubicBezTo>
                    <a:cubicBezTo>
                      <a:pt x="1033" y="749"/>
                      <a:pt x="843" y="545"/>
                      <a:pt x="639" y="354"/>
                    </a:cubicBezTo>
                    <a:cubicBezTo>
                      <a:pt x="476" y="205"/>
                      <a:pt x="286" y="15"/>
                      <a:pt x="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1"/>
              <p:cNvSpPr/>
              <p:nvPr/>
            </p:nvSpPr>
            <p:spPr>
              <a:xfrm>
                <a:off x="-411726" y="2377377"/>
                <a:ext cx="119080" cy="129924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407" extrusionOk="0">
                    <a:moveTo>
                      <a:pt x="2089" y="0"/>
                    </a:moveTo>
                    <a:cubicBezTo>
                      <a:pt x="2078" y="0"/>
                      <a:pt x="2065" y="3"/>
                      <a:pt x="2053" y="9"/>
                    </a:cubicBezTo>
                    <a:cubicBezTo>
                      <a:pt x="1550" y="295"/>
                      <a:pt x="1033" y="621"/>
                      <a:pt x="653" y="1069"/>
                    </a:cubicBezTo>
                    <a:cubicBezTo>
                      <a:pt x="395" y="1396"/>
                      <a:pt x="0" y="1939"/>
                      <a:pt x="150" y="2374"/>
                    </a:cubicBezTo>
                    <a:cubicBezTo>
                      <a:pt x="157" y="2397"/>
                      <a:pt x="177" y="2407"/>
                      <a:pt x="198" y="2407"/>
                    </a:cubicBezTo>
                    <a:cubicBezTo>
                      <a:pt x="215" y="2407"/>
                      <a:pt x="233" y="2400"/>
                      <a:pt x="245" y="2388"/>
                    </a:cubicBezTo>
                    <a:cubicBezTo>
                      <a:pt x="381" y="2198"/>
                      <a:pt x="435" y="1967"/>
                      <a:pt x="544" y="1763"/>
                    </a:cubicBezTo>
                    <a:cubicBezTo>
                      <a:pt x="666" y="1532"/>
                      <a:pt x="816" y="1314"/>
                      <a:pt x="993" y="1124"/>
                    </a:cubicBezTo>
                    <a:cubicBezTo>
                      <a:pt x="1346" y="757"/>
                      <a:pt x="1754" y="444"/>
                      <a:pt x="2148" y="132"/>
                    </a:cubicBezTo>
                    <a:cubicBezTo>
                      <a:pt x="2206" y="85"/>
                      <a:pt x="2156" y="0"/>
                      <a:pt x="20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1"/>
              <p:cNvSpPr/>
              <p:nvPr/>
            </p:nvSpPr>
            <p:spPr>
              <a:xfrm>
                <a:off x="-273488" y="1906845"/>
                <a:ext cx="45937" cy="93705"/>
              </a:xfrm>
              <a:custGeom>
                <a:avLst/>
                <a:gdLst/>
                <a:ahLst/>
                <a:cxnLst/>
                <a:rect l="l" t="t" r="r" b="b"/>
                <a:pathLst>
                  <a:path w="851" h="1736" extrusionOk="0">
                    <a:moveTo>
                      <a:pt x="789" y="1"/>
                    </a:moveTo>
                    <a:cubicBezTo>
                      <a:pt x="768" y="1"/>
                      <a:pt x="748" y="12"/>
                      <a:pt x="742" y="41"/>
                    </a:cubicBezTo>
                    <a:cubicBezTo>
                      <a:pt x="688" y="340"/>
                      <a:pt x="593" y="653"/>
                      <a:pt x="457" y="938"/>
                    </a:cubicBezTo>
                    <a:cubicBezTo>
                      <a:pt x="334" y="1196"/>
                      <a:pt x="144" y="1414"/>
                      <a:pt x="22" y="1672"/>
                    </a:cubicBezTo>
                    <a:cubicBezTo>
                      <a:pt x="1" y="1704"/>
                      <a:pt x="21" y="1735"/>
                      <a:pt x="49" y="1735"/>
                    </a:cubicBezTo>
                    <a:cubicBezTo>
                      <a:pt x="58" y="1735"/>
                      <a:pt x="67" y="1732"/>
                      <a:pt x="76" y="1726"/>
                    </a:cubicBezTo>
                    <a:cubicBezTo>
                      <a:pt x="634" y="1427"/>
                      <a:pt x="851" y="653"/>
                      <a:pt x="851" y="54"/>
                    </a:cubicBezTo>
                    <a:cubicBezTo>
                      <a:pt x="851" y="23"/>
                      <a:pt x="819" y="1"/>
                      <a:pt x="7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1"/>
              <p:cNvSpPr/>
              <p:nvPr/>
            </p:nvSpPr>
            <p:spPr>
              <a:xfrm>
                <a:off x="-1037550" y="1648773"/>
                <a:ext cx="1479214" cy="1185292"/>
              </a:xfrm>
              <a:custGeom>
                <a:avLst/>
                <a:gdLst/>
                <a:ahLst/>
                <a:cxnLst/>
                <a:rect l="l" t="t" r="r" b="b"/>
                <a:pathLst>
                  <a:path w="27403" h="21959" extrusionOk="0">
                    <a:moveTo>
                      <a:pt x="13375" y="2552"/>
                    </a:moveTo>
                    <a:cubicBezTo>
                      <a:pt x="13280" y="2647"/>
                      <a:pt x="13171" y="2742"/>
                      <a:pt x="13076" y="2851"/>
                    </a:cubicBezTo>
                    <a:cubicBezTo>
                      <a:pt x="13117" y="2769"/>
                      <a:pt x="13157" y="2688"/>
                      <a:pt x="13198" y="2606"/>
                    </a:cubicBezTo>
                    <a:cubicBezTo>
                      <a:pt x="13198" y="2606"/>
                      <a:pt x="13198" y="2593"/>
                      <a:pt x="13198" y="2579"/>
                    </a:cubicBezTo>
                    <a:cubicBezTo>
                      <a:pt x="13266" y="2579"/>
                      <a:pt x="13321" y="2566"/>
                      <a:pt x="13375" y="2552"/>
                    </a:cubicBezTo>
                    <a:close/>
                    <a:moveTo>
                      <a:pt x="13810" y="3109"/>
                    </a:moveTo>
                    <a:cubicBezTo>
                      <a:pt x="13891" y="3259"/>
                      <a:pt x="14014" y="3395"/>
                      <a:pt x="14095" y="3544"/>
                    </a:cubicBezTo>
                    <a:cubicBezTo>
                      <a:pt x="14245" y="3857"/>
                      <a:pt x="14340" y="4183"/>
                      <a:pt x="14367" y="4523"/>
                    </a:cubicBezTo>
                    <a:cubicBezTo>
                      <a:pt x="14408" y="5121"/>
                      <a:pt x="14218" y="5637"/>
                      <a:pt x="13973" y="6154"/>
                    </a:cubicBezTo>
                    <a:cubicBezTo>
                      <a:pt x="13864" y="6018"/>
                      <a:pt x="13756" y="5882"/>
                      <a:pt x="13674" y="5746"/>
                    </a:cubicBezTo>
                    <a:cubicBezTo>
                      <a:pt x="13321" y="5230"/>
                      <a:pt x="13157" y="4632"/>
                      <a:pt x="13334" y="4006"/>
                    </a:cubicBezTo>
                    <a:cubicBezTo>
                      <a:pt x="13429" y="3680"/>
                      <a:pt x="13606" y="3381"/>
                      <a:pt x="13810" y="3109"/>
                    </a:cubicBezTo>
                    <a:close/>
                    <a:moveTo>
                      <a:pt x="14218" y="2606"/>
                    </a:moveTo>
                    <a:cubicBezTo>
                      <a:pt x="14585" y="3367"/>
                      <a:pt x="14802" y="4156"/>
                      <a:pt x="14992" y="4958"/>
                    </a:cubicBezTo>
                    <a:cubicBezTo>
                      <a:pt x="14965" y="5230"/>
                      <a:pt x="14924" y="5488"/>
                      <a:pt x="14802" y="5746"/>
                    </a:cubicBezTo>
                    <a:cubicBezTo>
                      <a:pt x="14666" y="6032"/>
                      <a:pt x="14462" y="6263"/>
                      <a:pt x="14272" y="6507"/>
                    </a:cubicBezTo>
                    <a:cubicBezTo>
                      <a:pt x="14204" y="6412"/>
                      <a:pt x="14122" y="6331"/>
                      <a:pt x="14041" y="6235"/>
                    </a:cubicBezTo>
                    <a:cubicBezTo>
                      <a:pt x="14449" y="5787"/>
                      <a:pt x="14612" y="5121"/>
                      <a:pt x="14571" y="4523"/>
                    </a:cubicBezTo>
                    <a:cubicBezTo>
                      <a:pt x="14544" y="4047"/>
                      <a:pt x="14354" y="3272"/>
                      <a:pt x="13932" y="2946"/>
                    </a:cubicBezTo>
                    <a:cubicBezTo>
                      <a:pt x="14014" y="2837"/>
                      <a:pt x="14109" y="2729"/>
                      <a:pt x="14204" y="2606"/>
                    </a:cubicBezTo>
                    <a:close/>
                    <a:moveTo>
                      <a:pt x="12410" y="4999"/>
                    </a:moveTo>
                    <a:cubicBezTo>
                      <a:pt x="12519" y="5610"/>
                      <a:pt x="12913" y="6181"/>
                      <a:pt x="13307" y="6684"/>
                    </a:cubicBezTo>
                    <a:cubicBezTo>
                      <a:pt x="13049" y="6861"/>
                      <a:pt x="12831" y="7133"/>
                      <a:pt x="12614" y="7350"/>
                    </a:cubicBezTo>
                    <a:cubicBezTo>
                      <a:pt x="12369" y="7595"/>
                      <a:pt x="12124" y="7826"/>
                      <a:pt x="11921" y="8098"/>
                    </a:cubicBezTo>
                    <a:cubicBezTo>
                      <a:pt x="11853" y="8193"/>
                      <a:pt x="11785" y="8288"/>
                      <a:pt x="11730" y="8397"/>
                    </a:cubicBezTo>
                    <a:cubicBezTo>
                      <a:pt x="11866" y="7554"/>
                      <a:pt x="12016" y="6725"/>
                      <a:pt x="12206" y="5896"/>
                    </a:cubicBezTo>
                    <a:cubicBezTo>
                      <a:pt x="12274" y="5583"/>
                      <a:pt x="12328" y="5284"/>
                      <a:pt x="12410" y="4999"/>
                    </a:cubicBezTo>
                    <a:close/>
                    <a:moveTo>
                      <a:pt x="15088" y="5393"/>
                    </a:moveTo>
                    <a:cubicBezTo>
                      <a:pt x="15128" y="5556"/>
                      <a:pt x="15169" y="5719"/>
                      <a:pt x="15196" y="5896"/>
                    </a:cubicBezTo>
                    <a:cubicBezTo>
                      <a:pt x="15400" y="6833"/>
                      <a:pt x="15590" y="7785"/>
                      <a:pt x="15726" y="8736"/>
                    </a:cubicBezTo>
                    <a:cubicBezTo>
                      <a:pt x="15672" y="8560"/>
                      <a:pt x="15590" y="8383"/>
                      <a:pt x="15509" y="8206"/>
                    </a:cubicBezTo>
                    <a:cubicBezTo>
                      <a:pt x="15278" y="7744"/>
                      <a:pt x="14992" y="7323"/>
                      <a:pt x="14653" y="6929"/>
                    </a:cubicBezTo>
                    <a:cubicBezTo>
                      <a:pt x="14585" y="6847"/>
                      <a:pt x="14503" y="6766"/>
                      <a:pt x="14422" y="6670"/>
                    </a:cubicBezTo>
                    <a:cubicBezTo>
                      <a:pt x="14394" y="6643"/>
                      <a:pt x="14381" y="6616"/>
                      <a:pt x="14354" y="6589"/>
                    </a:cubicBezTo>
                    <a:cubicBezTo>
                      <a:pt x="14666" y="6290"/>
                      <a:pt x="14952" y="5855"/>
                      <a:pt x="15088" y="5393"/>
                    </a:cubicBezTo>
                    <a:close/>
                    <a:moveTo>
                      <a:pt x="381" y="690"/>
                    </a:moveTo>
                    <a:cubicBezTo>
                      <a:pt x="1060" y="1968"/>
                      <a:pt x="1903" y="3177"/>
                      <a:pt x="2868" y="4265"/>
                    </a:cubicBezTo>
                    <a:cubicBezTo>
                      <a:pt x="3398" y="4890"/>
                      <a:pt x="3983" y="5461"/>
                      <a:pt x="4622" y="5991"/>
                    </a:cubicBezTo>
                    <a:cubicBezTo>
                      <a:pt x="5111" y="6385"/>
                      <a:pt x="5709" y="6983"/>
                      <a:pt x="6375" y="7065"/>
                    </a:cubicBezTo>
                    <a:cubicBezTo>
                      <a:pt x="5437" y="8206"/>
                      <a:pt x="4622" y="9484"/>
                      <a:pt x="3983" y="10830"/>
                    </a:cubicBezTo>
                    <a:cubicBezTo>
                      <a:pt x="3833" y="11156"/>
                      <a:pt x="3684" y="11482"/>
                      <a:pt x="3548" y="11822"/>
                    </a:cubicBezTo>
                    <a:cubicBezTo>
                      <a:pt x="3262" y="11509"/>
                      <a:pt x="2963" y="11210"/>
                      <a:pt x="2719" y="10857"/>
                    </a:cubicBezTo>
                    <a:cubicBezTo>
                      <a:pt x="2433" y="10449"/>
                      <a:pt x="2188" y="10028"/>
                      <a:pt x="1971" y="9593"/>
                    </a:cubicBezTo>
                    <a:cubicBezTo>
                      <a:pt x="1509" y="8655"/>
                      <a:pt x="1155" y="7676"/>
                      <a:pt x="897" y="6670"/>
                    </a:cubicBezTo>
                    <a:cubicBezTo>
                      <a:pt x="381" y="4700"/>
                      <a:pt x="367" y="2701"/>
                      <a:pt x="381" y="690"/>
                    </a:cubicBezTo>
                    <a:close/>
                    <a:moveTo>
                      <a:pt x="27022" y="690"/>
                    </a:moveTo>
                    <a:lnTo>
                      <a:pt x="27022" y="690"/>
                    </a:lnTo>
                    <a:cubicBezTo>
                      <a:pt x="27035" y="2701"/>
                      <a:pt x="27022" y="4700"/>
                      <a:pt x="26519" y="6670"/>
                    </a:cubicBezTo>
                    <a:cubicBezTo>
                      <a:pt x="26247" y="7676"/>
                      <a:pt x="25893" y="8655"/>
                      <a:pt x="25431" y="9593"/>
                    </a:cubicBezTo>
                    <a:cubicBezTo>
                      <a:pt x="25214" y="10028"/>
                      <a:pt x="24969" y="10449"/>
                      <a:pt x="24684" y="10857"/>
                    </a:cubicBezTo>
                    <a:cubicBezTo>
                      <a:pt x="24439" y="11210"/>
                      <a:pt x="24140" y="11509"/>
                      <a:pt x="23855" y="11822"/>
                    </a:cubicBezTo>
                    <a:cubicBezTo>
                      <a:pt x="23719" y="11482"/>
                      <a:pt x="23569" y="11156"/>
                      <a:pt x="23420" y="10830"/>
                    </a:cubicBezTo>
                    <a:cubicBezTo>
                      <a:pt x="22781" y="9484"/>
                      <a:pt x="21965" y="8206"/>
                      <a:pt x="21027" y="7065"/>
                    </a:cubicBezTo>
                    <a:cubicBezTo>
                      <a:pt x="21693" y="6983"/>
                      <a:pt x="22291" y="6385"/>
                      <a:pt x="22781" y="5991"/>
                    </a:cubicBezTo>
                    <a:cubicBezTo>
                      <a:pt x="23420" y="5461"/>
                      <a:pt x="24004" y="4890"/>
                      <a:pt x="24548" y="4265"/>
                    </a:cubicBezTo>
                    <a:cubicBezTo>
                      <a:pt x="25499" y="3177"/>
                      <a:pt x="26342" y="1968"/>
                      <a:pt x="27022" y="690"/>
                    </a:cubicBezTo>
                    <a:close/>
                    <a:moveTo>
                      <a:pt x="13728" y="7187"/>
                    </a:moveTo>
                    <a:cubicBezTo>
                      <a:pt x="14449" y="8070"/>
                      <a:pt x="15074" y="8981"/>
                      <a:pt x="15074" y="10177"/>
                    </a:cubicBezTo>
                    <a:cubicBezTo>
                      <a:pt x="15088" y="11020"/>
                      <a:pt x="14734" y="11740"/>
                      <a:pt x="14218" y="12352"/>
                    </a:cubicBezTo>
                    <a:cubicBezTo>
                      <a:pt x="13932" y="11985"/>
                      <a:pt x="13565" y="11699"/>
                      <a:pt x="13266" y="11346"/>
                    </a:cubicBezTo>
                    <a:cubicBezTo>
                      <a:pt x="12940" y="10952"/>
                      <a:pt x="12641" y="10531"/>
                      <a:pt x="12451" y="10055"/>
                    </a:cubicBezTo>
                    <a:cubicBezTo>
                      <a:pt x="12206" y="9498"/>
                      <a:pt x="12260" y="8927"/>
                      <a:pt x="12600" y="8397"/>
                    </a:cubicBezTo>
                    <a:cubicBezTo>
                      <a:pt x="12886" y="7934"/>
                      <a:pt x="13361" y="7676"/>
                      <a:pt x="13715" y="7268"/>
                    </a:cubicBezTo>
                    <a:cubicBezTo>
                      <a:pt x="13728" y="7241"/>
                      <a:pt x="13742" y="7214"/>
                      <a:pt x="13728" y="7187"/>
                    </a:cubicBezTo>
                    <a:close/>
                    <a:moveTo>
                      <a:pt x="13429" y="6833"/>
                    </a:moveTo>
                    <a:cubicBezTo>
                      <a:pt x="13497" y="6901"/>
                      <a:pt x="13552" y="6969"/>
                      <a:pt x="13606" y="7037"/>
                    </a:cubicBezTo>
                    <a:cubicBezTo>
                      <a:pt x="13633" y="7078"/>
                      <a:pt x="13660" y="7119"/>
                      <a:pt x="13701" y="7160"/>
                    </a:cubicBezTo>
                    <a:cubicBezTo>
                      <a:pt x="13682" y="7150"/>
                      <a:pt x="13663" y="7140"/>
                      <a:pt x="13643" y="7140"/>
                    </a:cubicBezTo>
                    <a:cubicBezTo>
                      <a:pt x="13636" y="7140"/>
                      <a:pt x="13628" y="7142"/>
                      <a:pt x="13620" y="7146"/>
                    </a:cubicBezTo>
                    <a:cubicBezTo>
                      <a:pt x="13606" y="7160"/>
                      <a:pt x="13592" y="7173"/>
                      <a:pt x="13579" y="7173"/>
                    </a:cubicBezTo>
                    <a:cubicBezTo>
                      <a:pt x="13117" y="7432"/>
                      <a:pt x="12668" y="7907"/>
                      <a:pt x="12396" y="8356"/>
                    </a:cubicBezTo>
                    <a:cubicBezTo>
                      <a:pt x="12097" y="8832"/>
                      <a:pt x="11989" y="9389"/>
                      <a:pt x="12165" y="9933"/>
                    </a:cubicBezTo>
                    <a:cubicBezTo>
                      <a:pt x="12328" y="10435"/>
                      <a:pt x="12641" y="10925"/>
                      <a:pt x="12981" y="11346"/>
                    </a:cubicBezTo>
                    <a:cubicBezTo>
                      <a:pt x="13266" y="11727"/>
                      <a:pt x="13633" y="12148"/>
                      <a:pt x="14082" y="12366"/>
                    </a:cubicBezTo>
                    <a:cubicBezTo>
                      <a:pt x="14109" y="12379"/>
                      <a:pt x="14136" y="12393"/>
                      <a:pt x="14177" y="12406"/>
                    </a:cubicBezTo>
                    <a:cubicBezTo>
                      <a:pt x="14055" y="12529"/>
                      <a:pt x="13946" y="12665"/>
                      <a:pt x="13810" y="12773"/>
                    </a:cubicBezTo>
                    <a:cubicBezTo>
                      <a:pt x="13633" y="12583"/>
                      <a:pt x="13389" y="12433"/>
                      <a:pt x="13198" y="12243"/>
                    </a:cubicBezTo>
                    <a:cubicBezTo>
                      <a:pt x="12981" y="12039"/>
                      <a:pt x="12790" y="11822"/>
                      <a:pt x="12600" y="11604"/>
                    </a:cubicBezTo>
                    <a:cubicBezTo>
                      <a:pt x="12165" y="11074"/>
                      <a:pt x="11757" y="10490"/>
                      <a:pt x="11649" y="9797"/>
                    </a:cubicBezTo>
                    <a:cubicBezTo>
                      <a:pt x="11554" y="9103"/>
                      <a:pt x="11839" y="8519"/>
                      <a:pt x="12274" y="8016"/>
                    </a:cubicBezTo>
                    <a:cubicBezTo>
                      <a:pt x="12464" y="7812"/>
                      <a:pt x="12655" y="7622"/>
                      <a:pt x="12858" y="7432"/>
                    </a:cubicBezTo>
                    <a:cubicBezTo>
                      <a:pt x="13049" y="7241"/>
                      <a:pt x="13280" y="7051"/>
                      <a:pt x="13429" y="6833"/>
                    </a:cubicBezTo>
                    <a:close/>
                    <a:moveTo>
                      <a:pt x="15971" y="10748"/>
                    </a:moveTo>
                    <a:cubicBezTo>
                      <a:pt x="16066" y="11808"/>
                      <a:pt x="16107" y="12868"/>
                      <a:pt x="16134" y="13929"/>
                    </a:cubicBezTo>
                    <a:cubicBezTo>
                      <a:pt x="15903" y="13453"/>
                      <a:pt x="15414" y="13004"/>
                      <a:pt x="14979" y="12800"/>
                    </a:cubicBezTo>
                    <a:cubicBezTo>
                      <a:pt x="15441" y="12311"/>
                      <a:pt x="15794" y="11740"/>
                      <a:pt x="15930" y="11033"/>
                    </a:cubicBezTo>
                    <a:cubicBezTo>
                      <a:pt x="15957" y="10938"/>
                      <a:pt x="15971" y="10843"/>
                      <a:pt x="15971" y="10748"/>
                    </a:cubicBezTo>
                    <a:close/>
                    <a:moveTo>
                      <a:pt x="11255" y="3517"/>
                    </a:moveTo>
                    <a:lnTo>
                      <a:pt x="11255" y="3517"/>
                    </a:lnTo>
                    <a:cubicBezTo>
                      <a:pt x="10262" y="4414"/>
                      <a:pt x="9474" y="5583"/>
                      <a:pt x="8767" y="6657"/>
                    </a:cubicBezTo>
                    <a:cubicBezTo>
                      <a:pt x="7693" y="8274"/>
                      <a:pt x="6796" y="10000"/>
                      <a:pt x="6117" y="11808"/>
                    </a:cubicBezTo>
                    <a:cubicBezTo>
                      <a:pt x="5913" y="12338"/>
                      <a:pt x="5722" y="12868"/>
                      <a:pt x="5559" y="13412"/>
                    </a:cubicBezTo>
                    <a:cubicBezTo>
                      <a:pt x="5437" y="13820"/>
                      <a:pt x="5315" y="14241"/>
                      <a:pt x="5247" y="14676"/>
                    </a:cubicBezTo>
                    <a:cubicBezTo>
                      <a:pt x="4975" y="14595"/>
                      <a:pt x="4717" y="14527"/>
                      <a:pt x="4445" y="14445"/>
                    </a:cubicBezTo>
                    <a:cubicBezTo>
                      <a:pt x="4037" y="14309"/>
                      <a:pt x="3629" y="14146"/>
                      <a:pt x="3208" y="14065"/>
                    </a:cubicBezTo>
                    <a:cubicBezTo>
                      <a:pt x="3194" y="14065"/>
                      <a:pt x="3181" y="14065"/>
                      <a:pt x="3167" y="14051"/>
                    </a:cubicBezTo>
                    <a:cubicBezTo>
                      <a:pt x="3806" y="12202"/>
                      <a:pt x="4567" y="10422"/>
                      <a:pt x="5668" y="8804"/>
                    </a:cubicBezTo>
                    <a:cubicBezTo>
                      <a:pt x="6796" y="7133"/>
                      <a:pt x="8223" y="5637"/>
                      <a:pt x="9855" y="4441"/>
                    </a:cubicBezTo>
                    <a:cubicBezTo>
                      <a:pt x="10303" y="4115"/>
                      <a:pt x="10765" y="3802"/>
                      <a:pt x="11255" y="3517"/>
                    </a:cubicBezTo>
                    <a:close/>
                    <a:moveTo>
                      <a:pt x="16148" y="3517"/>
                    </a:moveTo>
                    <a:lnTo>
                      <a:pt x="16148" y="3517"/>
                    </a:lnTo>
                    <a:cubicBezTo>
                      <a:pt x="16637" y="3802"/>
                      <a:pt x="17099" y="4115"/>
                      <a:pt x="17548" y="4441"/>
                    </a:cubicBezTo>
                    <a:cubicBezTo>
                      <a:pt x="19179" y="5637"/>
                      <a:pt x="20606" y="7133"/>
                      <a:pt x="21734" y="8804"/>
                    </a:cubicBezTo>
                    <a:cubicBezTo>
                      <a:pt x="22849" y="10422"/>
                      <a:pt x="23610" y="12202"/>
                      <a:pt x="24235" y="14051"/>
                    </a:cubicBezTo>
                    <a:cubicBezTo>
                      <a:pt x="24222" y="14065"/>
                      <a:pt x="24208" y="14065"/>
                      <a:pt x="24194" y="14065"/>
                    </a:cubicBezTo>
                    <a:cubicBezTo>
                      <a:pt x="23773" y="14146"/>
                      <a:pt x="23365" y="14309"/>
                      <a:pt x="22957" y="14445"/>
                    </a:cubicBezTo>
                    <a:cubicBezTo>
                      <a:pt x="22699" y="14527"/>
                      <a:pt x="22427" y="14595"/>
                      <a:pt x="22156" y="14676"/>
                    </a:cubicBezTo>
                    <a:cubicBezTo>
                      <a:pt x="22088" y="14241"/>
                      <a:pt x="21965" y="13820"/>
                      <a:pt x="21843" y="13412"/>
                    </a:cubicBezTo>
                    <a:cubicBezTo>
                      <a:pt x="21680" y="12868"/>
                      <a:pt x="21489" y="12338"/>
                      <a:pt x="21286" y="11808"/>
                    </a:cubicBezTo>
                    <a:cubicBezTo>
                      <a:pt x="20606" y="10000"/>
                      <a:pt x="19709" y="8274"/>
                      <a:pt x="18635" y="6657"/>
                    </a:cubicBezTo>
                    <a:cubicBezTo>
                      <a:pt x="17928" y="5583"/>
                      <a:pt x="17140" y="4414"/>
                      <a:pt x="16148" y="3517"/>
                    </a:cubicBezTo>
                    <a:close/>
                    <a:moveTo>
                      <a:pt x="12600" y="2810"/>
                    </a:moveTo>
                    <a:lnTo>
                      <a:pt x="12600" y="2810"/>
                    </a:lnTo>
                    <a:cubicBezTo>
                      <a:pt x="10249" y="5556"/>
                      <a:pt x="8373" y="8682"/>
                      <a:pt x="7041" y="12039"/>
                    </a:cubicBezTo>
                    <a:cubicBezTo>
                      <a:pt x="6674" y="12964"/>
                      <a:pt x="6307" y="13915"/>
                      <a:pt x="6117" y="14907"/>
                    </a:cubicBezTo>
                    <a:cubicBezTo>
                      <a:pt x="5967" y="14866"/>
                      <a:pt x="5804" y="14826"/>
                      <a:pt x="5655" y="14785"/>
                    </a:cubicBezTo>
                    <a:cubicBezTo>
                      <a:pt x="5587" y="14771"/>
                      <a:pt x="5519" y="14744"/>
                      <a:pt x="5437" y="14731"/>
                    </a:cubicBezTo>
                    <a:cubicBezTo>
                      <a:pt x="5614" y="14268"/>
                      <a:pt x="5722" y="13779"/>
                      <a:pt x="5872" y="13317"/>
                    </a:cubicBezTo>
                    <a:cubicBezTo>
                      <a:pt x="6049" y="12760"/>
                      <a:pt x="6239" y="12202"/>
                      <a:pt x="6456" y="11672"/>
                    </a:cubicBezTo>
                    <a:cubicBezTo>
                      <a:pt x="6905" y="10503"/>
                      <a:pt x="7449" y="9375"/>
                      <a:pt x="8074" y="8288"/>
                    </a:cubicBezTo>
                    <a:cubicBezTo>
                      <a:pt x="9216" y="6303"/>
                      <a:pt x="10548" y="4400"/>
                      <a:pt x="12315" y="2919"/>
                    </a:cubicBezTo>
                    <a:cubicBezTo>
                      <a:pt x="12410" y="2878"/>
                      <a:pt x="12505" y="2837"/>
                      <a:pt x="12600" y="2810"/>
                    </a:cubicBezTo>
                    <a:close/>
                    <a:moveTo>
                      <a:pt x="14802" y="2810"/>
                    </a:moveTo>
                    <a:lnTo>
                      <a:pt x="14802" y="2810"/>
                    </a:lnTo>
                    <a:cubicBezTo>
                      <a:pt x="14897" y="2837"/>
                      <a:pt x="14992" y="2878"/>
                      <a:pt x="15088" y="2919"/>
                    </a:cubicBezTo>
                    <a:cubicBezTo>
                      <a:pt x="16855" y="4400"/>
                      <a:pt x="18187" y="6303"/>
                      <a:pt x="19328" y="8288"/>
                    </a:cubicBezTo>
                    <a:cubicBezTo>
                      <a:pt x="19954" y="9375"/>
                      <a:pt x="20497" y="10503"/>
                      <a:pt x="20946" y="11672"/>
                    </a:cubicBezTo>
                    <a:cubicBezTo>
                      <a:pt x="21163" y="12202"/>
                      <a:pt x="21354" y="12760"/>
                      <a:pt x="21530" y="13317"/>
                    </a:cubicBezTo>
                    <a:cubicBezTo>
                      <a:pt x="21680" y="13779"/>
                      <a:pt x="21789" y="14268"/>
                      <a:pt x="21965" y="14731"/>
                    </a:cubicBezTo>
                    <a:cubicBezTo>
                      <a:pt x="21884" y="14744"/>
                      <a:pt x="21816" y="14771"/>
                      <a:pt x="21748" y="14785"/>
                    </a:cubicBezTo>
                    <a:cubicBezTo>
                      <a:pt x="21598" y="14826"/>
                      <a:pt x="21435" y="14866"/>
                      <a:pt x="21286" y="14907"/>
                    </a:cubicBezTo>
                    <a:cubicBezTo>
                      <a:pt x="21095" y="13915"/>
                      <a:pt x="20728" y="12964"/>
                      <a:pt x="20361" y="12039"/>
                    </a:cubicBezTo>
                    <a:cubicBezTo>
                      <a:pt x="19029" y="8682"/>
                      <a:pt x="17154" y="5556"/>
                      <a:pt x="14802" y="2810"/>
                    </a:cubicBezTo>
                    <a:close/>
                    <a:moveTo>
                      <a:pt x="11486" y="10150"/>
                    </a:moveTo>
                    <a:cubicBezTo>
                      <a:pt x="11635" y="10707"/>
                      <a:pt x="11961" y="11197"/>
                      <a:pt x="12328" y="11645"/>
                    </a:cubicBezTo>
                    <a:cubicBezTo>
                      <a:pt x="12573" y="11931"/>
                      <a:pt x="12831" y="12216"/>
                      <a:pt x="13117" y="12474"/>
                    </a:cubicBezTo>
                    <a:cubicBezTo>
                      <a:pt x="13293" y="12624"/>
                      <a:pt x="13484" y="12800"/>
                      <a:pt x="13715" y="12868"/>
                    </a:cubicBezTo>
                    <a:cubicBezTo>
                      <a:pt x="13579" y="12991"/>
                      <a:pt x="13443" y="13113"/>
                      <a:pt x="13293" y="13222"/>
                    </a:cubicBezTo>
                    <a:cubicBezTo>
                      <a:pt x="12573" y="13779"/>
                      <a:pt x="11662" y="14323"/>
                      <a:pt x="11255" y="15165"/>
                    </a:cubicBezTo>
                    <a:cubicBezTo>
                      <a:pt x="11268" y="13480"/>
                      <a:pt x="11309" y="11808"/>
                      <a:pt x="11486" y="10150"/>
                    </a:cubicBezTo>
                    <a:close/>
                    <a:moveTo>
                      <a:pt x="12641" y="3109"/>
                    </a:moveTo>
                    <a:lnTo>
                      <a:pt x="12641" y="3109"/>
                    </a:lnTo>
                    <a:cubicBezTo>
                      <a:pt x="12627" y="3164"/>
                      <a:pt x="12614" y="3204"/>
                      <a:pt x="12600" y="3259"/>
                    </a:cubicBezTo>
                    <a:cubicBezTo>
                      <a:pt x="12532" y="3531"/>
                      <a:pt x="12451" y="3802"/>
                      <a:pt x="12369" y="4061"/>
                    </a:cubicBezTo>
                    <a:cubicBezTo>
                      <a:pt x="12206" y="4604"/>
                      <a:pt x="12029" y="5134"/>
                      <a:pt x="11893" y="5678"/>
                    </a:cubicBezTo>
                    <a:cubicBezTo>
                      <a:pt x="11594" y="6779"/>
                      <a:pt x="11377" y="7894"/>
                      <a:pt x="11200" y="9022"/>
                    </a:cubicBezTo>
                    <a:cubicBezTo>
                      <a:pt x="10860" y="11183"/>
                      <a:pt x="10629" y="13426"/>
                      <a:pt x="10752" y="15600"/>
                    </a:cubicBezTo>
                    <a:cubicBezTo>
                      <a:pt x="9868" y="15532"/>
                      <a:pt x="8985" y="15451"/>
                      <a:pt x="8115" y="15301"/>
                    </a:cubicBezTo>
                    <a:cubicBezTo>
                      <a:pt x="7476" y="15193"/>
                      <a:pt x="6851" y="15070"/>
                      <a:pt x="6225" y="14921"/>
                    </a:cubicBezTo>
                    <a:cubicBezTo>
                      <a:pt x="6524" y="14160"/>
                      <a:pt x="6769" y="13371"/>
                      <a:pt x="7055" y="12597"/>
                    </a:cubicBezTo>
                    <a:cubicBezTo>
                      <a:pt x="7381" y="11727"/>
                      <a:pt x="7748" y="10884"/>
                      <a:pt x="8155" y="10041"/>
                    </a:cubicBezTo>
                    <a:cubicBezTo>
                      <a:pt x="8944" y="8397"/>
                      <a:pt x="9868" y="6833"/>
                      <a:pt x="10915" y="5338"/>
                    </a:cubicBezTo>
                    <a:cubicBezTo>
                      <a:pt x="11458" y="4577"/>
                      <a:pt x="12043" y="3830"/>
                      <a:pt x="12641" y="3109"/>
                    </a:cubicBezTo>
                    <a:close/>
                    <a:moveTo>
                      <a:pt x="14761" y="3109"/>
                    </a:moveTo>
                    <a:lnTo>
                      <a:pt x="14761" y="3109"/>
                    </a:lnTo>
                    <a:cubicBezTo>
                      <a:pt x="15373" y="3830"/>
                      <a:pt x="15944" y="4577"/>
                      <a:pt x="16488" y="5338"/>
                    </a:cubicBezTo>
                    <a:cubicBezTo>
                      <a:pt x="17534" y="6833"/>
                      <a:pt x="18458" y="8397"/>
                      <a:pt x="19260" y="10041"/>
                    </a:cubicBezTo>
                    <a:cubicBezTo>
                      <a:pt x="19655" y="10884"/>
                      <a:pt x="20022" y="11727"/>
                      <a:pt x="20348" y="12597"/>
                    </a:cubicBezTo>
                    <a:cubicBezTo>
                      <a:pt x="20633" y="13371"/>
                      <a:pt x="20878" y="14160"/>
                      <a:pt x="21177" y="14921"/>
                    </a:cubicBezTo>
                    <a:cubicBezTo>
                      <a:pt x="20552" y="15070"/>
                      <a:pt x="19926" y="15193"/>
                      <a:pt x="19288" y="15301"/>
                    </a:cubicBezTo>
                    <a:cubicBezTo>
                      <a:pt x="18418" y="15451"/>
                      <a:pt x="17534" y="15532"/>
                      <a:pt x="16651" y="15600"/>
                    </a:cubicBezTo>
                    <a:cubicBezTo>
                      <a:pt x="16773" y="13426"/>
                      <a:pt x="16542" y="11183"/>
                      <a:pt x="16202" y="9022"/>
                    </a:cubicBezTo>
                    <a:cubicBezTo>
                      <a:pt x="16039" y="7894"/>
                      <a:pt x="15808" y="6779"/>
                      <a:pt x="15509" y="5678"/>
                    </a:cubicBezTo>
                    <a:cubicBezTo>
                      <a:pt x="15373" y="5134"/>
                      <a:pt x="15196" y="4604"/>
                      <a:pt x="15033" y="4061"/>
                    </a:cubicBezTo>
                    <a:cubicBezTo>
                      <a:pt x="14952" y="3802"/>
                      <a:pt x="14870" y="3531"/>
                      <a:pt x="14802" y="3259"/>
                    </a:cubicBezTo>
                    <a:cubicBezTo>
                      <a:pt x="14789" y="3204"/>
                      <a:pt x="14775" y="3164"/>
                      <a:pt x="14761" y="3109"/>
                    </a:cubicBezTo>
                    <a:close/>
                    <a:moveTo>
                      <a:pt x="14829" y="12964"/>
                    </a:moveTo>
                    <a:cubicBezTo>
                      <a:pt x="15115" y="13167"/>
                      <a:pt x="15400" y="13344"/>
                      <a:pt x="15631" y="13616"/>
                    </a:cubicBezTo>
                    <a:cubicBezTo>
                      <a:pt x="15835" y="13861"/>
                      <a:pt x="15971" y="14146"/>
                      <a:pt x="16148" y="14391"/>
                    </a:cubicBezTo>
                    <a:cubicBezTo>
                      <a:pt x="16148" y="14812"/>
                      <a:pt x="16161" y="15220"/>
                      <a:pt x="16161" y="15641"/>
                    </a:cubicBezTo>
                    <a:lnTo>
                      <a:pt x="16121" y="15641"/>
                    </a:lnTo>
                    <a:cubicBezTo>
                      <a:pt x="16121" y="15179"/>
                      <a:pt x="15849" y="14676"/>
                      <a:pt x="15590" y="14309"/>
                    </a:cubicBezTo>
                    <a:cubicBezTo>
                      <a:pt x="15305" y="13915"/>
                      <a:pt x="14924" y="13507"/>
                      <a:pt x="14476" y="13290"/>
                    </a:cubicBezTo>
                    <a:cubicBezTo>
                      <a:pt x="14598" y="13181"/>
                      <a:pt x="14721" y="13072"/>
                      <a:pt x="14829" y="12964"/>
                    </a:cubicBezTo>
                    <a:close/>
                    <a:moveTo>
                      <a:pt x="13728" y="2511"/>
                    </a:moveTo>
                    <a:cubicBezTo>
                      <a:pt x="13864" y="2511"/>
                      <a:pt x="13987" y="2511"/>
                      <a:pt x="14109" y="2525"/>
                    </a:cubicBezTo>
                    <a:cubicBezTo>
                      <a:pt x="13973" y="2634"/>
                      <a:pt x="13851" y="2742"/>
                      <a:pt x="13742" y="2865"/>
                    </a:cubicBezTo>
                    <a:cubicBezTo>
                      <a:pt x="13728" y="2878"/>
                      <a:pt x="13715" y="2878"/>
                      <a:pt x="13715" y="2905"/>
                    </a:cubicBezTo>
                    <a:cubicBezTo>
                      <a:pt x="13266" y="3408"/>
                      <a:pt x="12994" y="4088"/>
                      <a:pt x="13076" y="4754"/>
                    </a:cubicBezTo>
                    <a:cubicBezTo>
                      <a:pt x="13171" y="5515"/>
                      <a:pt x="13674" y="6100"/>
                      <a:pt x="14177" y="6657"/>
                    </a:cubicBezTo>
                    <a:cubicBezTo>
                      <a:pt x="14177" y="6670"/>
                      <a:pt x="14190" y="6698"/>
                      <a:pt x="14204" y="6698"/>
                    </a:cubicBezTo>
                    <a:cubicBezTo>
                      <a:pt x="14245" y="6725"/>
                      <a:pt x="14272" y="6766"/>
                      <a:pt x="14299" y="6793"/>
                    </a:cubicBezTo>
                    <a:cubicBezTo>
                      <a:pt x="14394" y="6901"/>
                      <a:pt x="14476" y="6997"/>
                      <a:pt x="14557" y="7092"/>
                    </a:cubicBezTo>
                    <a:cubicBezTo>
                      <a:pt x="15305" y="7989"/>
                      <a:pt x="15835" y="9090"/>
                      <a:pt x="15822" y="10272"/>
                    </a:cubicBezTo>
                    <a:cubicBezTo>
                      <a:pt x="15808" y="11265"/>
                      <a:pt x="15400" y="12066"/>
                      <a:pt x="14761" y="12732"/>
                    </a:cubicBezTo>
                    <a:cubicBezTo>
                      <a:pt x="14721" y="12732"/>
                      <a:pt x="14707" y="12773"/>
                      <a:pt x="14693" y="12800"/>
                    </a:cubicBezTo>
                    <a:cubicBezTo>
                      <a:pt x="14544" y="12964"/>
                      <a:pt x="14367" y="13113"/>
                      <a:pt x="14190" y="13263"/>
                    </a:cubicBezTo>
                    <a:cubicBezTo>
                      <a:pt x="13321" y="13969"/>
                      <a:pt x="12342" y="14608"/>
                      <a:pt x="11907" y="15682"/>
                    </a:cubicBezTo>
                    <a:cubicBezTo>
                      <a:pt x="11689" y="15668"/>
                      <a:pt x="11472" y="15655"/>
                      <a:pt x="11255" y="15641"/>
                    </a:cubicBezTo>
                    <a:cubicBezTo>
                      <a:pt x="11744" y="14717"/>
                      <a:pt x="12573" y="14119"/>
                      <a:pt x="13389" y="13494"/>
                    </a:cubicBezTo>
                    <a:cubicBezTo>
                      <a:pt x="14190" y="12896"/>
                      <a:pt x="14911" y="12148"/>
                      <a:pt x="15210" y="11169"/>
                    </a:cubicBezTo>
                    <a:cubicBezTo>
                      <a:pt x="15509" y="10191"/>
                      <a:pt x="15319" y="9117"/>
                      <a:pt x="14829" y="8233"/>
                    </a:cubicBezTo>
                    <a:cubicBezTo>
                      <a:pt x="14313" y="7323"/>
                      <a:pt x="13484" y="6630"/>
                      <a:pt x="12967" y="5719"/>
                    </a:cubicBezTo>
                    <a:cubicBezTo>
                      <a:pt x="12587" y="5067"/>
                      <a:pt x="12491" y="4428"/>
                      <a:pt x="12790" y="3721"/>
                    </a:cubicBezTo>
                    <a:cubicBezTo>
                      <a:pt x="12994" y="3245"/>
                      <a:pt x="13293" y="2783"/>
                      <a:pt x="13728" y="2511"/>
                    </a:cubicBezTo>
                    <a:close/>
                    <a:moveTo>
                      <a:pt x="14299" y="13439"/>
                    </a:moveTo>
                    <a:cubicBezTo>
                      <a:pt x="14707" y="13765"/>
                      <a:pt x="15101" y="14037"/>
                      <a:pt x="15400" y="14472"/>
                    </a:cubicBezTo>
                    <a:cubicBezTo>
                      <a:pt x="15645" y="14839"/>
                      <a:pt x="15767" y="15261"/>
                      <a:pt x="15971" y="15655"/>
                    </a:cubicBezTo>
                    <a:cubicBezTo>
                      <a:pt x="15754" y="15668"/>
                      <a:pt x="15536" y="15682"/>
                      <a:pt x="15319" y="15696"/>
                    </a:cubicBezTo>
                    <a:cubicBezTo>
                      <a:pt x="14680" y="15709"/>
                      <a:pt x="14055" y="15750"/>
                      <a:pt x="13429" y="15764"/>
                    </a:cubicBezTo>
                    <a:lnTo>
                      <a:pt x="13035" y="15764"/>
                    </a:lnTo>
                    <a:cubicBezTo>
                      <a:pt x="12736" y="15736"/>
                      <a:pt x="12423" y="15723"/>
                      <a:pt x="12124" y="15696"/>
                    </a:cubicBezTo>
                    <a:cubicBezTo>
                      <a:pt x="12532" y="14731"/>
                      <a:pt x="13456" y="14119"/>
                      <a:pt x="14258" y="13480"/>
                    </a:cubicBezTo>
                    <a:cubicBezTo>
                      <a:pt x="14272" y="13466"/>
                      <a:pt x="14286" y="13453"/>
                      <a:pt x="14299" y="13439"/>
                    </a:cubicBezTo>
                    <a:close/>
                    <a:moveTo>
                      <a:pt x="24514" y="14536"/>
                    </a:moveTo>
                    <a:cubicBezTo>
                      <a:pt x="24590" y="14536"/>
                      <a:pt x="24665" y="14546"/>
                      <a:pt x="24738" y="14567"/>
                    </a:cubicBezTo>
                    <a:cubicBezTo>
                      <a:pt x="25078" y="14663"/>
                      <a:pt x="25214" y="15002"/>
                      <a:pt x="24928" y="15247"/>
                    </a:cubicBezTo>
                    <a:cubicBezTo>
                      <a:pt x="24670" y="15478"/>
                      <a:pt x="24303" y="15560"/>
                      <a:pt x="23977" y="15655"/>
                    </a:cubicBezTo>
                    <a:cubicBezTo>
                      <a:pt x="23637" y="15750"/>
                      <a:pt x="23284" y="15845"/>
                      <a:pt x="22930" y="15954"/>
                    </a:cubicBezTo>
                    <a:cubicBezTo>
                      <a:pt x="21449" y="16348"/>
                      <a:pt x="19967" y="16701"/>
                      <a:pt x="18445" y="16946"/>
                    </a:cubicBezTo>
                    <a:cubicBezTo>
                      <a:pt x="17670" y="17068"/>
                      <a:pt x="16895" y="17177"/>
                      <a:pt x="16107" y="17245"/>
                    </a:cubicBezTo>
                    <a:lnTo>
                      <a:pt x="15998" y="17245"/>
                    </a:lnTo>
                    <a:cubicBezTo>
                      <a:pt x="15373" y="17245"/>
                      <a:pt x="14748" y="17272"/>
                      <a:pt x="14109" y="17299"/>
                    </a:cubicBezTo>
                    <a:lnTo>
                      <a:pt x="13783" y="17299"/>
                    </a:lnTo>
                    <a:cubicBezTo>
                      <a:pt x="13728" y="17299"/>
                      <a:pt x="13674" y="17299"/>
                      <a:pt x="13633" y="17313"/>
                    </a:cubicBezTo>
                    <a:cubicBezTo>
                      <a:pt x="13620" y="17299"/>
                      <a:pt x="13592" y="17299"/>
                      <a:pt x="13579" y="17299"/>
                    </a:cubicBezTo>
                    <a:cubicBezTo>
                      <a:pt x="12818" y="17299"/>
                      <a:pt x="12056" y="17299"/>
                      <a:pt x="11295" y="17245"/>
                    </a:cubicBezTo>
                    <a:cubicBezTo>
                      <a:pt x="10507" y="17177"/>
                      <a:pt x="9732" y="17068"/>
                      <a:pt x="8957" y="16946"/>
                    </a:cubicBezTo>
                    <a:cubicBezTo>
                      <a:pt x="7449" y="16701"/>
                      <a:pt x="5954" y="16348"/>
                      <a:pt x="4472" y="15954"/>
                    </a:cubicBezTo>
                    <a:cubicBezTo>
                      <a:pt x="4119" y="15845"/>
                      <a:pt x="3765" y="15750"/>
                      <a:pt x="3425" y="15655"/>
                    </a:cubicBezTo>
                    <a:cubicBezTo>
                      <a:pt x="3099" y="15560"/>
                      <a:pt x="2732" y="15478"/>
                      <a:pt x="2474" y="15247"/>
                    </a:cubicBezTo>
                    <a:cubicBezTo>
                      <a:pt x="2188" y="15002"/>
                      <a:pt x="2324" y="14663"/>
                      <a:pt x="2664" y="14567"/>
                    </a:cubicBezTo>
                    <a:cubicBezTo>
                      <a:pt x="2738" y="14546"/>
                      <a:pt x="2813" y="14536"/>
                      <a:pt x="2890" y="14536"/>
                    </a:cubicBezTo>
                    <a:cubicBezTo>
                      <a:pt x="3196" y="14536"/>
                      <a:pt x="3521" y="14684"/>
                      <a:pt x="3792" y="14771"/>
                    </a:cubicBezTo>
                    <a:cubicBezTo>
                      <a:pt x="5247" y="15206"/>
                      <a:pt x="6742" y="15519"/>
                      <a:pt x="8237" y="15736"/>
                    </a:cubicBezTo>
                    <a:cubicBezTo>
                      <a:pt x="9284" y="15886"/>
                      <a:pt x="10357" y="15981"/>
                      <a:pt x="11418" y="15995"/>
                    </a:cubicBezTo>
                    <a:cubicBezTo>
                      <a:pt x="11594" y="16022"/>
                      <a:pt x="11771" y="16035"/>
                      <a:pt x="11948" y="16049"/>
                    </a:cubicBezTo>
                    <a:cubicBezTo>
                      <a:pt x="12464" y="16090"/>
                      <a:pt x="12981" y="16117"/>
                      <a:pt x="13497" y="16131"/>
                    </a:cubicBezTo>
                    <a:cubicBezTo>
                      <a:pt x="13689" y="16134"/>
                      <a:pt x="13884" y="16136"/>
                      <a:pt x="14081" y="16136"/>
                    </a:cubicBezTo>
                    <a:cubicBezTo>
                      <a:pt x="14733" y="16136"/>
                      <a:pt x="15402" y="16109"/>
                      <a:pt x="16039" y="15995"/>
                    </a:cubicBezTo>
                    <a:cubicBezTo>
                      <a:pt x="17086" y="15981"/>
                      <a:pt x="18146" y="15872"/>
                      <a:pt x="19165" y="15736"/>
                    </a:cubicBezTo>
                    <a:cubicBezTo>
                      <a:pt x="20660" y="15519"/>
                      <a:pt x="22156" y="15206"/>
                      <a:pt x="23610" y="14771"/>
                    </a:cubicBezTo>
                    <a:cubicBezTo>
                      <a:pt x="23893" y="14684"/>
                      <a:pt x="24210" y="14536"/>
                      <a:pt x="24514" y="14536"/>
                    </a:cubicBezTo>
                    <a:close/>
                    <a:moveTo>
                      <a:pt x="24724" y="15736"/>
                    </a:moveTo>
                    <a:cubicBezTo>
                      <a:pt x="24738" y="16253"/>
                      <a:pt x="24792" y="16756"/>
                      <a:pt x="24860" y="17272"/>
                    </a:cubicBezTo>
                    <a:cubicBezTo>
                      <a:pt x="24901" y="17558"/>
                      <a:pt x="25010" y="17884"/>
                      <a:pt x="24711" y="18088"/>
                    </a:cubicBezTo>
                    <a:cubicBezTo>
                      <a:pt x="24507" y="18224"/>
                      <a:pt x="24235" y="18305"/>
                      <a:pt x="24004" y="18400"/>
                    </a:cubicBezTo>
                    <a:cubicBezTo>
                      <a:pt x="23039" y="18781"/>
                      <a:pt x="22033" y="19012"/>
                      <a:pt x="21014" y="19230"/>
                    </a:cubicBezTo>
                    <a:cubicBezTo>
                      <a:pt x="19926" y="19447"/>
                      <a:pt x="18853" y="19692"/>
                      <a:pt x="17752" y="19868"/>
                    </a:cubicBezTo>
                    <a:cubicBezTo>
                      <a:pt x="16787" y="20031"/>
                      <a:pt x="15808" y="20099"/>
                      <a:pt x="14829" y="20208"/>
                    </a:cubicBezTo>
                    <a:cubicBezTo>
                      <a:pt x="14381" y="20222"/>
                      <a:pt x="13919" y="20235"/>
                      <a:pt x="13470" y="20235"/>
                    </a:cubicBezTo>
                    <a:lnTo>
                      <a:pt x="12777" y="20235"/>
                    </a:lnTo>
                    <a:cubicBezTo>
                      <a:pt x="11730" y="20099"/>
                      <a:pt x="10684" y="20045"/>
                      <a:pt x="9651" y="19868"/>
                    </a:cubicBezTo>
                    <a:cubicBezTo>
                      <a:pt x="8550" y="19692"/>
                      <a:pt x="7476" y="19447"/>
                      <a:pt x="6388" y="19230"/>
                    </a:cubicBezTo>
                    <a:cubicBezTo>
                      <a:pt x="5369" y="19012"/>
                      <a:pt x="4363" y="18781"/>
                      <a:pt x="3398" y="18400"/>
                    </a:cubicBezTo>
                    <a:cubicBezTo>
                      <a:pt x="3167" y="18305"/>
                      <a:pt x="2895" y="18224"/>
                      <a:pt x="2691" y="18088"/>
                    </a:cubicBezTo>
                    <a:cubicBezTo>
                      <a:pt x="2392" y="17884"/>
                      <a:pt x="2501" y="17558"/>
                      <a:pt x="2542" y="17272"/>
                    </a:cubicBezTo>
                    <a:cubicBezTo>
                      <a:pt x="2610" y="16756"/>
                      <a:pt x="2664" y="16253"/>
                      <a:pt x="2678" y="15736"/>
                    </a:cubicBezTo>
                    <a:cubicBezTo>
                      <a:pt x="2759" y="15777"/>
                      <a:pt x="2841" y="15804"/>
                      <a:pt x="2909" y="15832"/>
                    </a:cubicBezTo>
                    <a:cubicBezTo>
                      <a:pt x="4513" y="16430"/>
                      <a:pt x="6212" y="16892"/>
                      <a:pt x="7884" y="17218"/>
                    </a:cubicBezTo>
                    <a:cubicBezTo>
                      <a:pt x="8917" y="17422"/>
                      <a:pt x="9977" y="17571"/>
                      <a:pt x="11051" y="17626"/>
                    </a:cubicBezTo>
                    <a:cubicBezTo>
                      <a:pt x="11282" y="17639"/>
                      <a:pt x="11513" y="17653"/>
                      <a:pt x="11730" y="17666"/>
                    </a:cubicBezTo>
                    <a:cubicBezTo>
                      <a:pt x="12315" y="17694"/>
                      <a:pt x="12913" y="17707"/>
                      <a:pt x="13497" y="17721"/>
                    </a:cubicBezTo>
                    <a:cubicBezTo>
                      <a:pt x="13846" y="17725"/>
                      <a:pt x="14196" y="17731"/>
                      <a:pt x="14547" y="17731"/>
                    </a:cubicBezTo>
                    <a:cubicBezTo>
                      <a:pt x="15249" y="17731"/>
                      <a:pt x="15953" y="17707"/>
                      <a:pt x="16651" y="17598"/>
                    </a:cubicBezTo>
                    <a:cubicBezTo>
                      <a:pt x="17616" y="17544"/>
                      <a:pt x="18581" y="17408"/>
                      <a:pt x="19519" y="17218"/>
                    </a:cubicBezTo>
                    <a:cubicBezTo>
                      <a:pt x="21190" y="16892"/>
                      <a:pt x="22889" y="16430"/>
                      <a:pt x="24493" y="15832"/>
                    </a:cubicBezTo>
                    <a:cubicBezTo>
                      <a:pt x="24575" y="15804"/>
                      <a:pt x="24643" y="15777"/>
                      <a:pt x="24724" y="15736"/>
                    </a:cubicBezTo>
                    <a:close/>
                    <a:moveTo>
                      <a:pt x="25141" y="18300"/>
                    </a:moveTo>
                    <a:cubicBezTo>
                      <a:pt x="25210" y="18300"/>
                      <a:pt x="25280" y="18313"/>
                      <a:pt x="25350" y="18332"/>
                    </a:cubicBezTo>
                    <a:cubicBezTo>
                      <a:pt x="25594" y="18400"/>
                      <a:pt x="25771" y="18604"/>
                      <a:pt x="25798" y="18849"/>
                    </a:cubicBezTo>
                    <a:cubicBezTo>
                      <a:pt x="25893" y="19461"/>
                      <a:pt x="25214" y="19651"/>
                      <a:pt x="24752" y="19760"/>
                    </a:cubicBezTo>
                    <a:cubicBezTo>
                      <a:pt x="23596" y="20072"/>
                      <a:pt x="22427" y="20371"/>
                      <a:pt x="21258" y="20643"/>
                    </a:cubicBezTo>
                    <a:cubicBezTo>
                      <a:pt x="20062" y="20915"/>
                      <a:pt x="18866" y="21146"/>
                      <a:pt x="17656" y="21296"/>
                    </a:cubicBezTo>
                    <a:cubicBezTo>
                      <a:pt x="17058" y="21364"/>
                      <a:pt x="16447" y="21418"/>
                      <a:pt x="15835" y="21459"/>
                    </a:cubicBezTo>
                    <a:cubicBezTo>
                      <a:pt x="15346" y="21486"/>
                      <a:pt x="14843" y="21486"/>
                      <a:pt x="14354" y="21513"/>
                    </a:cubicBezTo>
                    <a:lnTo>
                      <a:pt x="13049" y="21513"/>
                    </a:lnTo>
                    <a:cubicBezTo>
                      <a:pt x="12559" y="21486"/>
                      <a:pt x="12056" y="21486"/>
                      <a:pt x="11567" y="21459"/>
                    </a:cubicBezTo>
                    <a:cubicBezTo>
                      <a:pt x="10955" y="21418"/>
                      <a:pt x="10357" y="21364"/>
                      <a:pt x="9746" y="21296"/>
                    </a:cubicBezTo>
                    <a:cubicBezTo>
                      <a:pt x="8536" y="21146"/>
                      <a:pt x="7340" y="20915"/>
                      <a:pt x="6157" y="20643"/>
                    </a:cubicBezTo>
                    <a:cubicBezTo>
                      <a:pt x="4975" y="20371"/>
                      <a:pt x="3820" y="20072"/>
                      <a:pt x="2651" y="19760"/>
                    </a:cubicBezTo>
                    <a:cubicBezTo>
                      <a:pt x="2202" y="19651"/>
                      <a:pt x="1509" y="19461"/>
                      <a:pt x="1604" y="18849"/>
                    </a:cubicBezTo>
                    <a:cubicBezTo>
                      <a:pt x="1645" y="18604"/>
                      <a:pt x="1808" y="18400"/>
                      <a:pt x="2053" y="18332"/>
                    </a:cubicBezTo>
                    <a:cubicBezTo>
                      <a:pt x="2122" y="18313"/>
                      <a:pt x="2192" y="18300"/>
                      <a:pt x="2262" y="18300"/>
                    </a:cubicBezTo>
                    <a:cubicBezTo>
                      <a:pt x="2287" y="18300"/>
                      <a:pt x="2313" y="18302"/>
                      <a:pt x="2338" y="18305"/>
                    </a:cubicBezTo>
                    <a:cubicBezTo>
                      <a:pt x="2392" y="18360"/>
                      <a:pt x="2474" y="18414"/>
                      <a:pt x="2569" y="18468"/>
                    </a:cubicBezTo>
                    <a:cubicBezTo>
                      <a:pt x="3575" y="18998"/>
                      <a:pt x="4717" y="19298"/>
                      <a:pt x="5818" y="19556"/>
                    </a:cubicBezTo>
                    <a:cubicBezTo>
                      <a:pt x="7000" y="19841"/>
                      <a:pt x="8196" y="20099"/>
                      <a:pt x="9406" y="20317"/>
                    </a:cubicBezTo>
                    <a:cubicBezTo>
                      <a:pt x="10072" y="20426"/>
                      <a:pt x="10752" y="20534"/>
                      <a:pt x="11445" y="20575"/>
                    </a:cubicBezTo>
                    <a:cubicBezTo>
                      <a:pt x="11594" y="20589"/>
                      <a:pt x="11757" y="20602"/>
                      <a:pt x="11921" y="20616"/>
                    </a:cubicBezTo>
                    <a:cubicBezTo>
                      <a:pt x="12451" y="20657"/>
                      <a:pt x="12994" y="20670"/>
                      <a:pt x="13524" y="20670"/>
                    </a:cubicBezTo>
                    <a:cubicBezTo>
                      <a:pt x="14068" y="20670"/>
                      <a:pt x="14598" y="20643"/>
                      <a:pt x="15142" y="20602"/>
                    </a:cubicBezTo>
                    <a:cubicBezTo>
                      <a:pt x="15156" y="20589"/>
                      <a:pt x="15183" y="20589"/>
                      <a:pt x="15210" y="20589"/>
                    </a:cubicBezTo>
                    <a:cubicBezTo>
                      <a:pt x="15285" y="20591"/>
                      <a:pt x="15360" y="20592"/>
                      <a:pt x="15436" y="20592"/>
                    </a:cubicBezTo>
                    <a:cubicBezTo>
                      <a:pt x="16300" y="20592"/>
                      <a:pt x="17171" y="20454"/>
                      <a:pt x="17996" y="20317"/>
                    </a:cubicBezTo>
                    <a:cubicBezTo>
                      <a:pt x="19206" y="20099"/>
                      <a:pt x="20402" y="19841"/>
                      <a:pt x="21585" y="19556"/>
                    </a:cubicBezTo>
                    <a:cubicBezTo>
                      <a:pt x="22686" y="19298"/>
                      <a:pt x="23827" y="18998"/>
                      <a:pt x="24833" y="18468"/>
                    </a:cubicBezTo>
                    <a:cubicBezTo>
                      <a:pt x="24928" y="18414"/>
                      <a:pt x="25010" y="18360"/>
                      <a:pt x="25064" y="18305"/>
                    </a:cubicBezTo>
                    <a:cubicBezTo>
                      <a:pt x="25090" y="18302"/>
                      <a:pt x="25115" y="18300"/>
                      <a:pt x="25141" y="18300"/>
                    </a:cubicBezTo>
                    <a:close/>
                    <a:moveTo>
                      <a:pt x="257" y="0"/>
                    </a:moveTo>
                    <a:cubicBezTo>
                      <a:pt x="184" y="0"/>
                      <a:pt x="109" y="56"/>
                      <a:pt x="109" y="133"/>
                    </a:cubicBezTo>
                    <a:cubicBezTo>
                      <a:pt x="122" y="2416"/>
                      <a:pt x="0" y="4713"/>
                      <a:pt x="557" y="6942"/>
                    </a:cubicBezTo>
                    <a:cubicBezTo>
                      <a:pt x="816" y="7975"/>
                      <a:pt x="1183" y="8995"/>
                      <a:pt x="1658" y="9946"/>
                    </a:cubicBezTo>
                    <a:cubicBezTo>
                      <a:pt x="2080" y="10789"/>
                      <a:pt x="2623" y="11686"/>
                      <a:pt x="3385" y="12270"/>
                    </a:cubicBezTo>
                    <a:cubicBezTo>
                      <a:pt x="3181" y="12841"/>
                      <a:pt x="3004" y="13439"/>
                      <a:pt x="2895" y="14037"/>
                    </a:cubicBezTo>
                    <a:cubicBezTo>
                      <a:pt x="2420" y="14065"/>
                      <a:pt x="1930" y="14309"/>
                      <a:pt x="1930" y="14839"/>
                    </a:cubicBezTo>
                    <a:cubicBezTo>
                      <a:pt x="1917" y="15206"/>
                      <a:pt x="2188" y="15465"/>
                      <a:pt x="2488" y="15641"/>
                    </a:cubicBezTo>
                    <a:cubicBezTo>
                      <a:pt x="2324" y="16239"/>
                      <a:pt x="2229" y="16851"/>
                      <a:pt x="2134" y="17449"/>
                    </a:cubicBezTo>
                    <a:cubicBezTo>
                      <a:pt x="2107" y="17653"/>
                      <a:pt x="2093" y="17830"/>
                      <a:pt x="2134" y="17979"/>
                    </a:cubicBezTo>
                    <a:cubicBezTo>
                      <a:pt x="1794" y="18006"/>
                      <a:pt x="1441" y="18237"/>
                      <a:pt x="1319" y="18550"/>
                    </a:cubicBezTo>
                    <a:cubicBezTo>
                      <a:pt x="979" y="19433"/>
                      <a:pt x="1849" y="19923"/>
                      <a:pt x="2542" y="20127"/>
                    </a:cubicBezTo>
                    <a:cubicBezTo>
                      <a:pt x="4812" y="20806"/>
                      <a:pt x="7122" y="21431"/>
                      <a:pt x="9474" y="21744"/>
                    </a:cubicBezTo>
                    <a:cubicBezTo>
                      <a:pt x="10277" y="21848"/>
                      <a:pt x="11127" y="21953"/>
                      <a:pt x="11965" y="21953"/>
                    </a:cubicBezTo>
                    <a:cubicBezTo>
                      <a:pt x="12219" y="21953"/>
                      <a:pt x="12472" y="21943"/>
                      <a:pt x="12722" y="21921"/>
                    </a:cubicBezTo>
                    <a:cubicBezTo>
                      <a:pt x="12872" y="21934"/>
                      <a:pt x="13022" y="21934"/>
                      <a:pt x="13171" y="21934"/>
                    </a:cubicBezTo>
                    <a:cubicBezTo>
                      <a:pt x="13436" y="21941"/>
                      <a:pt x="13705" y="21945"/>
                      <a:pt x="13973" y="21945"/>
                    </a:cubicBezTo>
                    <a:cubicBezTo>
                      <a:pt x="14241" y="21945"/>
                      <a:pt x="14510" y="21941"/>
                      <a:pt x="14775" y="21934"/>
                    </a:cubicBezTo>
                    <a:cubicBezTo>
                      <a:pt x="14994" y="21951"/>
                      <a:pt x="15216" y="21959"/>
                      <a:pt x="15438" y="21959"/>
                    </a:cubicBezTo>
                    <a:cubicBezTo>
                      <a:pt x="16279" y="21959"/>
                      <a:pt x="17133" y="21852"/>
                      <a:pt x="17928" y="21744"/>
                    </a:cubicBezTo>
                    <a:cubicBezTo>
                      <a:pt x="20280" y="21431"/>
                      <a:pt x="22590" y="20806"/>
                      <a:pt x="24860" y="20127"/>
                    </a:cubicBezTo>
                    <a:cubicBezTo>
                      <a:pt x="25554" y="19923"/>
                      <a:pt x="26423" y="19433"/>
                      <a:pt x="26084" y="18550"/>
                    </a:cubicBezTo>
                    <a:cubicBezTo>
                      <a:pt x="25961" y="18237"/>
                      <a:pt x="25608" y="18006"/>
                      <a:pt x="25268" y="17979"/>
                    </a:cubicBezTo>
                    <a:cubicBezTo>
                      <a:pt x="25309" y="17830"/>
                      <a:pt x="25295" y="17653"/>
                      <a:pt x="25268" y="17449"/>
                    </a:cubicBezTo>
                    <a:cubicBezTo>
                      <a:pt x="25173" y="16851"/>
                      <a:pt x="25078" y="16239"/>
                      <a:pt x="24915" y="15641"/>
                    </a:cubicBezTo>
                    <a:cubicBezTo>
                      <a:pt x="25214" y="15465"/>
                      <a:pt x="25486" y="15206"/>
                      <a:pt x="25472" y="14839"/>
                    </a:cubicBezTo>
                    <a:cubicBezTo>
                      <a:pt x="25472" y="14309"/>
                      <a:pt x="24983" y="14065"/>
                      <a:pt x="24507" y="14037"/>
                    </a:cubicBezTo>
                    <a:cubicBezTo>
                      <a:pt x="24398" y="13439"/>
                      <a:pt x="24222" y="12841"/>
                      <a:pt x="24018" y="12270"/>
                    </a:cubicBezTo>
                    <a:cubicBezTo>
                      <a:pt x="24779" y="11686"/>
                      <a:pt x="25323" y="10789"/>
                      <a:pt x="25744" y="9946"/>
                    </a:cubicBezTo>
                    <a:cubicBezTo>
                      <a:pt x="26220" y="8995"/>
                      <a:pt x="26587" y="7975"/>
                      <a:pt x="26845" y="6942"/>
                    </a:cubicBezTo>
                    <a:cubicBezTo>
                      <a:pt x="27402" y="4713"/>
                      <a:pt x="27280" y="2416"/>
                      <a:pt x="27293" y="133"/>
                    </a:cubicBezTo>
                    <a:cubicBezTo>
                      <a:pt x="27293" y="56"/>
                      <a:pt x="27218" y="0"/>
                      <a:pt x="27149" y="0"/>
                    </a:cubicBezTo>
                    <a:cubicBezTo>
                      <a:pt x="27108" y="0"/>
                      <a:pt x="27069" y="19"/>
                      <a:pt x="27049" y="65"/>
                    </a:cubicBezTo>
                    <a:cubicBezTo>
                      <a:pt x="26342" y="1465"/>
                      <a:pt x="25445" y="2756"/>
                      <a:pt x="24385" y="3884"/>
                    </a:cubicBezTo>
                    <a:cubicBezTo>
                      <a:pt x="23855" y="4455"/>
                      <a:pt x="23297" y="4971"/>
                      <a:pt x="22713" y="5474"/>
                    </a:cubicBezTo>
                    <a:cubicBezTo>
                      <a:pt x="22142" y="5964"/>
                      <a:pt x="21517" y="6562"/>
                      <a:pt x="20783" y="6766"/>
                    </a:cubicBezTo>
                    <a:cubicBezTo>
                      <a:pt x="20443" y="6371"/>
                      <a:pt x="20089" y="6004"/>
                      <a:pt x="19723" y="5637"/>
                    </a:cubicBezTo>
                    <a:cubicBezTo>
                      <a:pt x="18961" y="4890"/>
                      <a:pt x="18132" y="4224"/>
                      <a:pt x="17262" y="3626"/>
                    </a:cubicBezTo>
                    <a:cubicBezTo>
                      <a:pt x="16827" y="3327"/>
                      <a:pt x="16365" y="3041"/>
                      <a:pt x="15903" y="2797"/>
                    </a:cubicBezTo>
                    <a:cubicBezTo>
                      <a:pt x="15672" y="2661"/>
                      <a:pt x="15441" y="2511"/>
                      <a:pt x="15183" y="2416"/>
                    </a:cubicBezTo>
                    <a:cubicBezTo>
                      <a:pt x="14868" y="2136"/>
                      <a:pt x="14384" y="2057"/>
                      <a:pt x="13961" y="2057"/>
                    </a:cubicBezTo>
                    <a:cubicBezTo>
                      <a:pt x="13890" y="2057"/>
                      <a:pt x="13822" y="2059"/>
                      <a:pt x="13756" y="2063"/>
                    </a:cubicBezTo>
                    <a:cubicBezTo>
                      <a:pt x="13402" y="2090"/>
                      <a:pt x="13062" y="2158"/>
                      <a:pt x="12736" y="2267"/>
                    </a:cubicBezTo>
                    <a:cubicBezTo>
                      <a:pt x="12288" y="2321"/>
                      <a:pt x="11880" y="2579"/>
                      <a:pt x="11499" y="2797"/>
                    </a:cubicBezTo>
                    <a:cubicBezTo>
                      <a:pt x="11037" y="3041"/>
                      <a:pt x="10575" y="3327"/>
                      <a:pt x="10140" y="3626"/>
                    </a:cubicBezTo>
                    <a:cubicBezTo>
                      <a:pt x="9270" y="4224"/>
                      <a:pt x="8441" y="4890"/>
                      <a:pt x="7680" y="5637"/>
                    </a:cubicBezTo>
                    <a:cubicBezTo>
                      <a:pt x="7313" y="6004"/>
                      <a:pt x="6959" y="6371"/>
                      <a:pt x="6620" y="6766"/>
                    </a:cubicBezTo>
                    <a:cubicBezTo>
                      <a:pt x="5886" y="6562"/>
                      <a:pt x="5260" y="5964"/>
                      <a:pt x="4689" y="5474"/>
                    </a:cubicBezTo>
                    <a:cubicBezTo>
                      <a:pt x="4105" y="4971"/>
                      <a:pt x="3548" y="4455"/>
                      <a:pt x="3018" y="3884"/>
                    </a:cubicBezTo>
                    <a:cubicBezTo>
                      <a:pt x="1957" y="2756"/>
                      <a:pt x="1060" y="1465"/>
                      <a:pt x="367" y="65"/>
                    </a:cubicBezTo>
                    <a:cubicBezTo>
                      <a:pt x="342" y="19"/>
                      <a:pt x="300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44" name="Google Shape;1544;p31"/>
          <p:cNvCxnSpPr/>
          <p:nvPr/>
        </p:nvCxnSpPr>
        <p:spPr>
          <a:xfrm>
            <a:off x="1595154" y="963021"/>
            <a:ext cx="4384800" cy="0"/>
          </a:xfrm>
          <a:prstGeom prst="straightConnector1">
            <a:avLst/>
          </a:prstGeom>
          <a:noFill/>
          <a:ln w="3810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043923A1-8FEE-DBFF-7A12-6A0C185CA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819" y="1374890"/>
            <a:ext cx="4021456" cy="389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03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30"/>
          <p:cNvSpPr/>
          <p:nvPr/>
        </p:nvSpPr>
        <p:spPr>
          <a:xfrm>
            <a:off x="3019500" y="3479850"/>
            <a:ext cx="3105000" cy="750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279" name="Google Shape;1279;p30"/>
          <p:cNvGrpSpPr/>
          <p:nvPr/>
        </p:nvGrpSpPr>
        <p:grpSpPr>
          <a:xfrm>
            <a:off x="3965308" y="912762"/>
            <a:ext cx="1213384" cy="1396857"/>
            <a:chOff x="1315088" y="-1396798"/>
            <a:chExt cx="919997" cy="1059188"/>
          </a:xfrm>
        </p:grpSpPr>
        <p:sp>
          <p:nvSpPr>
            <p:cNvPr id="1280" name="Google Shape;1280;p30"/>
            <p:cNvSpPr/>
            <p:nvPr/>
          </p:nvSpPr>
          <p:spPr>
            <a:xfrm rot="5400000">
              <a:off x="1336575" y="-1273050"/>
              <a:ext cx="893400" cy="793500"/>
            </a:xfrm>
            <a:prstGeom prst="flowChartDelay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1341140" y="-1379749"/>
              <a:ext cx="867891" cy="1017150"/>
            </a:xfrm>
            <a:custGeom>
              <a:avLst/>
              <a:gdLst/>
              <a:ahLst/>
              <a:cxnLst/>
              <a:rect l="l" t="t" r="r" b="b"/>
              <a:pathLst>
                <a:path w="25351" h="29713" extrusionOk="0">
                  <a:moveTo>
                    <a:pt x="12818" y="1767"/>
                  </a:moveTo>
                  <a:cubicBezTo>
                    <a:pt x="12872" y="1767"/>
                    <a:pt x="12927" y="1767"/>
                    <a:pt x="12981" y="1767"/>
                  </a:cubicBezTo>
                  <a:cubicBezTo>
                    <a:pt x="13620" y="1781"/>
                    <a:pt x="14246" y="1876"/>
                    <a:pt x="14871" y="1917"/>
                  </a:cubicBezTo>
                  <a:cubicBezTo>
                    <a:pt x="15523" y="1958"/>
                    <a:pt x="16176" y="2026"/>
                    <a:pt x="16814" y="2094"/>
                  </a:cubicBezTo>
                  <a:cubicBezTo>
                    <a:pt x="18133" y="2230"/>
                    <a:pt x="19424" y="2393"/>
                    <a:pt x="20729" y="2569"/>
                  </a:cubicBezTo>
                  <a:cubicBezTo>
                    <a:pt x="21354" y="2651"/>
                    <a:pt x="21993" y="2705"/>
                    <a:pt x="22618" y="2828"/>
                  </a:cubicBezTo>
                  <a:cubicBezTo>
                    <a:pt x="23189" y="2936"/>
                    <a:pt x="23570" y="3235"/>
                    <a:pt x="23692" y="3820"/>
                  </a:cubicBezTo>
                  <a:cubicBezTo>
                    <a:pt x="23950" y="5179"/>
                    <a:pt x="23787" y="6688"/>
                    <a:pt x="23638" y="8047"/>
                  </a:cubicBezTo>
                  <a:cubicBezTo>
                    <a:pt x="23325" y="10888"/>
                    <a:pt x="22849" y="13729"/>
                    <a:pt x="22265" y="16515"/>
                  </a:cubicBezTo>
                  <a:cubicBezTo>
                    <a:pt x="21708" y="19084"/>
                    <a:pt x="20933" y="21694"/>
                    <a:pt x="19411" y="23868"/>
                  </a:cubicBezTo>
                  <a:cubicBezTo>
                    <a:pt x="18201" y="25594"/>
                    <a:pt x="16434" y="27294"/>
                    <a:pt x="14341" y="27864"/>
                  </a:cubicBezTo>
                  <a:cubicBezTo>
                    <a:pt x="13954" y="28115"/>
                    <a:pt x="13482" y="28192"/>
                    <a:pt x="13006" y="28192"/>
                  </a:cubicBezTo>
                  <a:cubicBezTo>
                    <a:pt x="12629" y="28192"/>
                    <a:pt x="12250" y="28143"/>
                    <a:pt x="11908" y="28095"/>
                  </a:cubicBezTo>
                  <a:cubicBezTo>
                    <a:pt x="11432" y="28027"/>
                    <a:pt x="10807" y="27946"/>
                    <a:pt x="10385" y="27660"/>
                  </a:cubicBezTo>
                  <a:cubicBezTo>
                    <a:pt x="8564" y="26940"/>
                    <a:pt x="7028" y="25418"/>
                    <a:pt x="5941" y="23868"/>
                  </a:cubicBezTo>
                  <a:cubicBezTo>
                    <a:pt x="4418" y="21694"/>
                    <a:pt x="3644" y="19084"/>
                    <a:pt x="3100" y="16515"/>
                  </a:cubicBezTo>
                  <a:cubicBezTo>
                    <a:pt x="2502" y="13729"/>
                    <a:pt x="2026" y="10888"/>
                    <a:pt x="1713" y="8047"/>
                  </a:cubicBezTo>
                  <a:cubicBezTo>
                    <a:pt x="1564" y="6688"/>
                    <a:pt x="1414" y="5179"/>
                    <a:pt x="1673" y="3820"/>
                  </a:cubicBezTo>
                  <a:cubicBezTo>
                    <a:pt x="1781" y="3235"/>
                    <a:pt x="2162" y="2936"/>
                    <a:pt x="2747" y="2828"/>
                  </a:cubicBezTo>
                  <a:cubicBezTo>
                    <a:pt x="3358" y="2705"/>
                    <a:pt x="3997" y="2651"/>
                    <a:pt x="4622" y="2569"/>
                  </a:cubicBezTo>
                  <a:cubicBezTo>
                    <a:pt x="4826" y="2542"/>
                    <a:pt x="5044" y="2515"/>
                    <a:pt x="5247" y="2488"/>
                  </a:cubicBezTo>
                  <a:cubicBezTo>
                    <a:pt x="6552" y="2311"/>
                    <a:pt x="7844" y="2162"/>
                    <a:pt x="9162" y="2026"/>
                  </a:cubicBezTo>
                  <a:cubicBezTo>
                    <a:pt x="10372" y="1909"/>
                    <a:pt x="11595" y="1767"/>
                    <a:pt x="12818" y="1767"/>
                  </a:cubicBezTo>
                  <a:close/>
                  <a:moveTo>
                    <a:pt x="12682" y="0"/>
                  </a:moveTo>
                  <a:cubicBezTo>
                    <a:pt x="9366" y="327"/>
                    <a:pt x="6077" y="653"/>
                    <a:pt x="2828" y="1468"/>
                  </a:cubicBezTo>
                  <a:cubicBezTo>
                    <a:pt x="2366" y="1577"/>
                    <a:pt x="1917" y="1699"/>
                    <a:pt x="1469" y="1822"/>
                  </a:cubicBezTo>
                  <a:cubicBezTo>
                    <a:pt x="1156" y="1917"/>
                    <a:pt x="640" y="1971"/>
                    <a:pt x="368" y="2148"/>
                  </a:cubicBezTo>
                  <a:cubicBezTo>
                    <a:pt x="1" y="2406"/>
                    <a:pt x="123" y="3045"/>
                    <a:pt x="123" y="3412"/>
                  </a:cubicBezTo>
                  <a:cubicBezTo>
                    <a:pt x="123" y="3752"/>
                    <a:pt x="123" y="4092"/>
                    <a:pt x="137" y="4432"/>
                  </a:cubicBezTo>
                  <a:cubicBezTo>
                    <a:pt x="164" y="6063"/>
                    <a:pt x="313" y="7694"/>
                    <a:pt x="504" y="9311"/>
                  </a:cubicBezTo>
                  <a:cubicBezTo>
                    <a:pt x="844" y="12220"/>
                    <a:pt x="1265" y="15156"/>
                    <a:pt x="2026" y="17996"/>
                  </a:cubicBezTo>
                  <a:cubicBezTo>
                    <a:pt x="2747" y="20688"/>
                    <a:pt x="3861" y="23325"/>
                    <a:pt x="5710" y="25445"/>
                  </a:cubicBezTo>
                  <a:cubicBezTo>
                    <a:pt x="7545" y="27552"/>
                    <a:pt x="9964" y="28952"/>
                    <a:pt x="12642" y="29699"/>
                  </a:cubicBezTo>
                  <a:cubicBezTo>
                    <a:pt x="12655" y="29713"/>
                    <a:pt x="12669" y="29713"/>
                    <a:pt x="12682" y="29713"/>
                  </a:cubicBezTo>
                  <a:cubicBezTo>
                    <a:pt x="12682" y="29713"/>
                    <a:pt x="12696" y="29713"/>
                    <a:pt x="12710" y="29699"/>
                  </a:cubicBezTo>
                  <a:cubicBezTo>
                    <a:pt x="15387" y="28952"/>
                    <a:pt x="17807" y="27552"/>
                    <a:pt x="19642" y="25445"/>
                  </a:cubicBezTo>
                  <a:cubicBezTo>
                    <a:pt x="21490" y="23325"/>
                    <a:pt x="22605" y="20688"/>
                    <a:pt x="23325" y="17996"/>
                  </a:cubicBezTo>
                  <a:cubicBezTo>
                    <a:pt x="24100" y="15156"/>
                    <a:pt x="24508" y="12220"/>
                    <a:pt x="24861" y="9311"/>
                  </a:cubicBezTo>
                  <a:cubicBezTo>
                    <a:pt x="25051" y="7694"/>
                    <a:pt x="25187" y="6063"/>
                    <a:pt x="25215" y="4432"/>
                  </a:cubicBezTo>
                  <a:cubicBezTo>
                    <a:pt x="25228" y="4092"/>
                    <a:pt x="25228" y="3752"/>
                    <a:pt x="25228" y="3412"/>
                  </a:cubicBezTo>
                  <a:cubicBezTo>
                    <a:pt x="25228" y="3045"/>
                    <a:pt x="25350" y="2406"/>
                    <a:pt x="24983" y="2148"/>
                  </a:cubicBezTo>
                  <a:cubicBezTo>
                    <a:pt x="24712" y="1971"/>
                    <a:pt x="24209" y="1917"/>
                    <a:pt x="23882" y="1822"/>
                  </a:cubicBezTo>
                  <a:cubicBezTo>
                    <a:pt x="23434" y="1699"/>
                    <a:pt x="22985" y="1577"/>
                    <a:pt x="22537" y="1468"/>
                  </a:cubicBezTo>
                  <a:cubicBezTo>
                    <a:pt x="19288" y="653"/>
                    <a:pt x="15985" y="327"/>
                    <a:pt x="126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1334157" y="-1315938"/>
              <a:ext cx="591649" cy="952725"/>
            </a:xfrm>
            <a:custGeom>
              <a:avLst/>
              <a:gdLst/>
              <a:ahLst/>
              <a:cxnLst/>
              <a:rect l="l" t="t" r="r" b="b"/>
              <a:pathLst>
                <a:path w="17282" h="27831" extrusionOk="0">
                  <a:moveTo>
                    <a:pt x="491" y="0"/>
                  </a:moveTo>
                  <a:cubicBezTo>
                    <a:pt x="379" y="0"/>
                    <a:pt x="275" y="64"/>
                    <a:pt x="246" y="216"/>
                  </a:cubicBezTo>
                  <a:cubicBezTo>
                    <a:pt x="1" y="1575"/>
                    <a:pt x="69" y="3002"/>
                    <a:pt x="123" y="4389"/>
                  </a:cubicBezTo>
                  <a:cubicBezTo>
                    <a:pt x="178" y="5816"/>
                    <a:pt x="327" y="7243"/>
                    <a:pt x="504" y="8670"/>
                  </a:cubicBezTo>
                  <a:cubicBezTo>
                    <a:pt x="844" y="11348"/>
                    <a:pt x="1238" y="14053"/>
                    <a:pt x="1958" y="16663"/>
                  </a:cubicBezTo>
                  <a:cubicBezTo>
                    <a:pt x="3195" y="21080"/>
                    <a:pt x="5805" y="25552"/>
                    <a:pt x="10263" y="27319"/>
                  </a:cubicBezTo>
                  <a:cubicBezTo>
                    <a:pt x="11102" y="27650"/>
                    <a:pt x="12066" y="27830"/>
                    <a:pt x="13035" y="27830"/>
                  </a:cubicBezTo>
                  <a:cubicBezTo>
                    <a:pt x="14531" y="27830"/>
                    <a:pt x="16036" y="27401"/>
                    <a:pt x="17100" y="26435"/>
                  </a:cubicBezTo>
                  <a:cubicBezTo>
                    <a:pt x="17281" y="26265"/>
                    <a:pt x="17113" y="25992"/>
                    <a:pt x="16911" y="25992"/>
                  </a:cubicBezTo>
                  <a:cubicBezTo>
                    <a:pt x="16870" y="25992"/>
                    <a:pt x="16828" y="26003"/>
                    <a:pt x="16787" y="26028"/>
                  </a:cubicBezTo>
                  <a:cubicBezTo>
                    <a:pt x="15772" y="26675"/>
                    <a:pt x="14693" y="26954"/>
                    <a:pt x="13612" y="26954"/>
                  </a:cubicBezTo>
                  <a:cubicBezTo>
                    <a:pt x="10654" y="26954"/>
                    <a:pt x="7675" y="24871"/>
                    <a:pt x="5914" y="22562"/>
                  </a:cubicBezTo>
                  <a:cubicBezTo>
                    <a:pt x="3032" y="18769"/>
                    <a:pt x="2203" y="13849"/>
                    <a:pt x="1523" y="9255"/>
                  </a:cubicBezTo>
                  <a:cubicBezTo>
                    <a:pt x="1306" y="7773"/>
                    <a:pt x="1143" y="6292"/>
                    <a:pt x="1020" y="4797"/>
                  </a:cubicBezTo>
                  <a:cubicBezTo>
                    <a:pt x="912" y="3288"/>
                    <a:pt x="966" y="1779"/>
                    <a:pt x="817" y="284"/>
                  </a:cubicBezTo>
                  <a:cubicBezTo>
                    <a:pt x="801" y="113"/>
                    <a:pt x="639" y="0"/>
                    <a:pt x="491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1543256" y="-1339251"/>
              <a:ext cx="635504" cy="847597"/>
            </a:xfrm>
            <a:custGeom>
              <a:avLst/>
              <a:gdLst/>
              <a:ahLst/>
              <a:cxnLst/>
              <a:rect l="l" t="t" r="r" b="b"/>
              <a:pathLst>
                <a:path w="18563" h="24760" extrusionOk="0">
                  <a:moveTo>
                    <a:pt x="8295" y="0"/>
                  </a:moveTo>
                  <a:cubicBezTo>
                    <a:pt x="7189" y="0"/>
                    <a:pt x="6077" y="58"/>
                    <a:pt x="4971" y="177"/>
                  </a:cubicBezTo>
                  <a:cubicBezTo>
                    <a:pt x="4155" y="258"/>
                    <a:pt x="3353" y="381"/>
                    <a:pt x="2551" y="530"/>
                  </a:cubicBezTo>
                  <a:cubicBezTo>
                    <a:pt x="1695" y="693"/>
                    <a:pt x="907" y="979"/>
                    <a:pt x="77" y="1210"/>
                  </a:cubicBezTo>
                  <a:cubicBezTo>
                    <a:pt x="1" y="1235"/>
                    <a:pt x="32" y="1333"/>
                    <a:pt x="93" y="1333"/>
                  </a:cubicBezTo>
                  <a:cubicBezTo>
                    <a:pt x="97" y="1333"/>
                    <a:pt x="101" y="1333"/>
                    <a:pt x="105" y="1332"/>
                  </a:cubicBezTo>
                  <a:cubicBezTo>
                    <a:pt x="811" y="1210"/>
                    <a:pt x="1532" y="1196"/>
                    <a:pt x="2225" y="1115"/>
                  </a:cubicBezTo>
                  <a:cubicBezTo>
                    <a:pt x="2945" y="1019"/>
                    <a:pt x="3666" y="951"/>
                    <a:pt x="4386" y="911"/>
                  </a:cubicBezTo>
                  <a:cubicBezTo>
                    <a:pt x="5339" y="845"/>
                    <a:pt x="6299" y="805"/>
                    <a:pt x="7261" y="805"/>
                  </a:cubicBezTo>
                  <a:cubicBezTo>
                    <a:pt x="7684" y="805"/>
                    <a:pt x="8108" y="812"/>
                    <a:pt x="8532" y="829"/>
                  </a:cubicBezTo>
                  <a:cubicBezTo>
                    <a:pt x="9932" y="883"/>
                    <a:pt x="11345" y="1006"/>
                    <a:pt x="12732" y="1223"/>
                  </a:cubicBezTo>
                  <a:cubicBezTo>
                    <a:pt x="13901" y="1400"/>
                    <a:pt x="15206" y="1549"/>
                    <a:pt x="16293" y="2066"/>
                  </a:cubicBezTo>
                  <a:cubicBezTo>
                    <a:pt x="16714" y="2270"/>
                    <a:pt x="17136" y="2542"/>
                    <a:pt x="17353" y="2977"/>
                  </a:cubicBezTo>
                  <a:cubicBezTo>
                    <a:pt x="17652" y="3534"/>
                    <a:pt x="17530" y="4214"/>
                    <a:pt x="17476" y="4812"/>
                  </a:cubicBezTo>
                  <a:cubicBezTo>
                    <a:pt x="17326" y="6184"/>
                    <a:pt x="17204" y="7571"/>
                    <a:pt x="17054" y="8944"/>
                  </a:cubicBezTo>
                  <a:cubicBezTo>
                    <a:pt x="16769" y="11676"/>
                    <a:pt x="16375" y="14408"/>
                    <a:pt x="15586" y="17045"/>
                  </a:cubicBezTo>
                  <a:cubicBezTo>
                    <a:pt x="14784" y="19695"/>
                    <a:pt x="13602" y="22223"/>
                    <a:pt x="11916" y="24425"/>
                  </a:cubicBezTo>
                  <a:cubicBezTo>
                    <a:pt x="11804" y="24588"/>
                    <a:pt x="11960" y="24760"/>
                    <a:pt x="12120" y="24760"/>
                  </a:cubicBezTo>
                  <a:cubicBezTo>
                    <a:pt x="12173" y="24760"/>
                    <a:pt x="12226" y="24741"/>
                    <a:pt x="12270" y="24697"/>
                  </a:cubicBezTo>
                  <a:cubicBezTo>
                    <a:pt x="16293" y="20755"/>
                    <a:pt x="17367" y="14911"/>
                    <a:pt x="17965" y="9542"/>
                  </a:cubicBezTo>
                  <a:cubicBezTo>
                    <a:pt x="18142" y="8006"/>
                    <a:pt x="18277" y="6456"/>
                    <a:pt x="18427" y="4907"/>
                  </a:cubicBezTo>
                  <a:cubicBezTo>
                    <a:pt x="18549" y="3738"/>
                    <a:pt x="18563" y="2596"/>
                    <a:pt x="17584" y="1767"/>
                  </a:cubicBezTo>
                  <a:cubicBezTo>
                    <a:pt x="16701" y="992"/>
                    <a:pt x="15464" y="775"/>
                    <a:pt x="14349" y="571"/>
                  </a:cubicBezTo>
                  <a:cubicBezTo>
                    <a:pt x="12881" y="299"/>
                    <a:pt x="11400" y="122"/>
                    <a:pt x="9905" y="41"/>
                  </a:cubicBezTo>
                  <a:cubicBezTo>
                    <a:pt x="9371" y="14"/>
                    <a:pt x="8834" y="0"/>
                    <a:pt x="8295" y="0"/>
                  </a:cubicBezTo>
                  <a:close/>
                </a:path>
              </a:pathLst>
            </a:custGeom>
            <a:solidFill>
              <a:srgbClr val="331D18">
                <a:alpha val="33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1356169" y="-1315732"/>
              <a:ext cx="80863" cy="623408"/>
            </a:xfrm>
            <a:custGeom>
              <a:avLst/>
              <a:gdLst/>
              <a:ahLst/>
              <a:cxnLst/>
              <a:rect l="l" t="t" r="r" b="b"/>
              <a:pathLst>
                <a:path w="2362" h="18211" extrusionOk="0">
                  <a:moveTo>
                    <a:pt x="30" y="1"/>
                  </a:moveTo>
                  <a:cubicBezTo>
                    <a:pt x="12" y="1"/>
                    <a:pt x="0" y="13"/>
                    <a:pt x="10" y="33"/>
                  </a:cubicBezTo>
                  <a:cubicBezTo>
                    <a:pt x="500" y="686"/>
                    <a:pt x="921" y="1447"/>
                    <a:pt x="1084" y="2262"/>
                  </a:cubicBezTo>
                  <a:cubicBezTo>
                    <a:pt x="1261" y="3173"/>
                    <a:pt x="948" y="4016"/>
                    <a:pt x="649" y="4872"/>
                  </a:cubicBezTo>
                  <a:cubicBezTo>
                    <a:pt x="432" y="5511"/>
                    <a:pt x="228" y="6204"/>
                    <a:pt x="309" y="6897"/>
                  </a:cubicBezTo>
                  <a:cubicBezTo>
                    <a:pt x="418" y="7672"/>
                    <a:pt x="948" y="8229"/>
                    <a:pt x="1342" y="8868"/>
                  </a:cubicBezTo>
                  <a:cubicBezTo>
                    <a:pt x="1818" y="9616"/>
                    <a:pt x="2172" y="10431"/>
                    <a:pt x="2104" y="11342"/>
                  </a:cubicBezTo>
                  <a:cubicBezTo>
                    <a:pt x="2036" y="12226"/>
                    <a:pt x="1682" y="13082"/>
                    <a:pt x="1478" y="13938"/>
                  </a:cubicBezTo>
                  <a:cubicBezTo>
                    <a:pt x="1179" y="15325"/>
                    <a:pt x="1071" y="16942"/>
                    <a:pt x="1886" y="18179"/>
                  </a:cubicBezTo>
                  <a:cubicBezTo>
                    <a:pt x="1899" y="18201"/>
                    <a:pt x="1918" y="18210"/>
                    <a:pt x="1937" y="18210"/>
                  </a:cubicBezTo>
                  <a:cubicBezTo>
                    <a:pt x="1976" y="18210"/>
                    <a:pt x="2013" y="18170"/>
                    <a:pt x="1995" y="18125"/>
                  </a:cubicBezTo>
                  <a:cubicBezTo>
                    <a:pt x="1179" y="16330"/>
                    <a:pt x="1478" y="14577"/>
                    <a:pt x="1995" y="12756"/>
                  </a:cubicBezTo>
                  <a:cubicBezTo>
                    <a:pt x="2185" y="12076"/>
                    <a:pt x="2362" y="11383"/>
                    <a:pt x="2267" y="10676"/>
                  </a:cubicBezTo>
                  <a:cubicBezTo>
                    <a:pt x="2185" y="9956"/>
                    <a:pt x="1845" y="9303"/>
                    <a:pt x="1465" y="8692"/>
                  </a:cubicBezTo>
                  <a:cubicBezTo>
                    <a:pt x="962" y="7930"/>
                    <a:pt x="405" y="7319"/>
                    <a:pt x="473" y="6327"/>
                  </a:cubicBezTo>
                  <a:cubicBezTo>
                    <a:pt x="541" y="5470"/>
                    <a:pt x="935" y="4682"/>
                    <a:pt x="1166" y="3866"/>
                  </a:cubicBezTo>
                  <a:cubicBezTo>
                    <a:pt x="1519" y="2521"/>
                    <a:pt x="1084" y="958"/>
                    <a:pt x="51" y="6"/>
                  </a:cubicBezTo>
                  <a:cubicBezTo>
                    <a:pt x="44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1350589" y="-1038268"/>
              <a:ext cx="86443" cy="196084"/>
            </a:xfrm>
            <a:custGeom>
              <a:avLst/>
              <a:gdLst/>
              <a:ahLst/>
              <a:cxnLst/>
              <a:rect l="l" t="t" r="r" b="b"/>
              <a:pathLst>
                <a:path w="2525" h="5728" extrusionOk="0">
                  <a:moveTo>
                    <a:pt x="51" y="0"/>
                  </a:moveTo>
                  <a:cubicBezTo>
                    <a:pt x="8" y="0"/>
                    <a:pt x="0" y="58"/>
                    <a:pt x="37" y="70"/>
                  </a:cubicBezTo>
                  <a:cubicBezTo>
                    <a:pt x="1071" y="410"/>
                    <a:pt x="1669" y="1484"/>
                    <a:pt x="1696" y="2544"/>
                  </a:cubicBezTo>
                  <a:cubicBezTo>
                    <a:pt x="1709" y="3128"/>
                    <a:pt x="1560" y="3713"/>
                    <a:pt x="1315" y="4256"/>
                  </a:cubicBezTo>
                  <a:cubicBezTo>
                    <a:pt x="1098" y="4746"/>
                    <a:pt x="771" y="5167"/>
                    <a:pt x="554" y="5656"/>
                  </a:cubicBezTo>
                  <a:cubicBezTo>
                    <a:pt x="544" y="5695"/>
                    <a:pt x="569" y="5727"/>
                    <a:pt x="599" y="5727"/>
                  </a:cubicBezTo>
                  <a:cubicBezTo>
                    <a:pt x="611" y="5727"/>
                    <a:pt x="624" y="5722"/>
                    <a:pt x="636" y="5711"/>
                  </a:cubicBezTo>
                  <a:cubicBezTo>
                    <a:pt x="2212" y="4243"/>
                    <a:pt x="2525" y="736"/>
                    <a:pt x="65" y="2"/>
                  </a:cubicBezTo>
                  <a:cubicBezTo>
                    <a:pt x="60" y="1"/>
                    <a:pt x="55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>
              <a:off x="1355827" y="-1030873"/>
              <a:ext cx="48169" cy="135390"/>
            </a:xfrm>
            <a:custGeom>
              <a:avLst/>
              <a:gdLst/>
              <a:ahLst/>
              <a:cxnLst/>
              <a:rect l="l" t="t" r="r" b="b"/>
              <a:pathLst>
                <a:path w="1407" h="3955" extrusionOk="0">
                  <a:moveTo>
                    <a:pt x="87" y="1"/>
                  </a:moveTo>
                  <a:cubicBezTo>
                    <a:pt x="45" y="1"/>
                    <a:pt x="1" y="36"/>
                    <a:pt x="20" y="85"/>
                  </a:cubicBezTo>
                  <a:cubicBezTo>
                    <a:pt x="251" y="683"/>
                    <a:pt x="632" y="1200"/>
                    <a:pt x="782" y="1839"/>
                  </a:cubicBezTo>
                  <a:cubicBezTo>
                    <a:pt x="931" y="2532"/>
                    <a:pt x="836" y="3361"/>
                    <a:pt x="347" y="3905"/>
                  </a:cubicBezTo>
                  <a:cubicBezTo>
                    <a:pt x="326" y="3925"/>
                    <a:pt x="345" y="3954"/>
                    <a:pt x="361" y="3954"/>
                  </a:cubicBezTo>
                  <a:cubicBezTo>
                    <a:pt x="366" y="3954"/>
                    <a:pt x="371" y="3952"/>
                    <a:pt x="374" y="3945"/>
                  </a:cubicBezTo>
                  <a:cubicBezTo>
                    <a:pt x="1407" y="2858"/>
                    <a:pt x="1081" y="1077"/>
                    <a:pt x="129" y="17"/>
                  </a:cubicBezTo>
                  <a:cubicBezTo>
                    <a:pt x="118" y="6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0"/>
            <p:cNvSpPr/>
            <p:nvPr/>
          </p:nvSpPr>
          <p:spPr>
            <a:xfrm>
              <a:off x="1330459" y="-1307585"/>
              <a:ext cx="53544" cy="143845"/>
            </a:xfrm>
            <a:custGeom>
              <a:avLst/>
              <a:gdLst/>
              <a:ahLst/>
              <a:cxnLst/>
              <a:rect l="l" t="t" r="r" b="b"/>
              <a:pathLst>
                <a:path w="1564" h="4202" extrusionOk="0">
                  <a:moveTo>
                    <a:pt x="466" y="0"/>
                  </a:moveTo>
                  <a:cubicBezTo>
                    <a:pt x="420" y="0"/>
                    <a:pt x="376" y="52"/>
                    <a:pt x="408" y="94"/>
                  </a:cubicBezTo>
                  <a:cubicBezTo>
                    <a:pt x="802" y="652"/>
                    <a:pt x="1169" y="1127"/>
                    <a:pt x="1251" y="1834"/>
                  </a:cubicBezTo>
                  <a:cubicBezTo>
                    <a:pt x="1292" y="2188"/>
                    <a:pt x="1278" y="2541"/>
                    <a:pt x="1183" y="2881"/>
                  </a:cubicBezTo>
                  <a:cubicBezTo>
                    <a:pt x="1112" y="3141"/>
                    <a:pt x="804" y="4018"/>
                    <a:pt x="367" y="4018"/>
                  </a:cubicBezTo>
                  <a:cubicBezTo>
                    <a:pt x="302" y="4018"/>
                    <a:pt x="234" y="3999"/>
                    <a:pt x="163" y="3955"/>
                  </a:cubicBezTo>
                  <a:cubicBezTo>
                    <a:pt x="149" y="3946"/>
                    <a:pt x="135" y="3943"/>
                    <a:pt x="122" y="3943"/>
                  </a:cubicBezTo>
                  <a:cubicBezTo>
                    <a:pt x="48" y="3943"/>
                    <a:pt x="1" y="4058"/>
                    <a:pt x="82" y="4104"/>
                  </a:cubicBezTo>
                  <a:cubicBezTo>
                    <a:pt x="189" y="4172"/>
                    <a:pt x="291" y="4202"/>
                    <a:pt x="386" y="4202"/>
                  </a:cubicBezTo>
                  <a:cubicBezTo>
                    <a:pt x="981" y="4202"/>
                    <a:pt x="1344" y="3040"/>
                    <a:pt x="1414" y="2595"/>
                  </a:cubicBezTo>
                  <a:cubicBezTo>
                    <a:pt x="1563" y="1698"/>
                    <a:pt x="1278" y="557"/>
                    <a:pt x="503" y="13"/>
                  </a:cubicBezTo>
                  <a:cubicBezTo>
                    <a:pt x="492" y="4"/>
                    <a:pt x="479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0"/>
            <p:cNvSpPr/>
            <p:nvPr/>
          </p:nvSpPr>
          <p:spPr>
            <a:xfrm>
              <a:off x="1595395" y="-1389266"/>
              <a:ext cx="173503" cy="53129"/>
            </a:xfrm>
            <a:custGeom>
              <a:avLst/>
              <a:gdLst/>
              <a:ahLst/>
              <a:cxnLst/>
              <a:rect l="l" t="t" r="r" b="b"/>
              <a:pathLst>
                <a:path w="5068" h="1552" extrusionOk="0">
                  <a:moveTo>
                    <a:pt x="4977" y="0"/>
                  </a:moveTo>
                  <a:cubicBezTo>
                    <a:pt x="4962" y="0"/>
                    <a:pt x="4946" y="6"/>
                    <a:pt x="4929" y="20"/>
                  </a:cubicBezTo>
                  <a:cubicBezTo>
                    <a:pt x="4222" y="510"/>
                    <a:pt x="3611" y="985"/>
                    <a:pt x="2754" y="1216"/>
                  </a:cubicBezTo>
                  <a:cubicBezTo>
                    <a:pt x="2376" y="1330"/>
                    <a:pt x="1975" y="1408"/>
                    <a:pt x="1572" y="1408"/>
                  </a:cubicBezTo>
                  <a:cubicBezTo>
                    <a:pt x="1540" y="1408"/>
                    <a:pt x="1509" y="1408"/>
                    <a:pt x="1477" y="1407"/>
                  </a:cubicBezTo>
                  <a:cubicBezTo>
                    <a:pt x="838" y="1379"/>
                    <a:pt x="430" y="1026"/>
                    <a:pt x="50" y="550"/>
                  </a:cubicBezTo>
                  <a:cubicBezTo>
                    <a:pt x="44" y="540"/>
                    <a:pt x="35" y="535"/>
                    <a:pt x="27" y="535"/>
                  </a:cubicBezTo>
                  <a:cubicBezTo>
                    <a:pt x="13" y="535"/>
                    <a:pt x="0" y="547"/>
                    <a:pt x="9" y="564"/>
                  </a:cubicBezTo>
                  <a:cubicBezTo>
                    <a:pt x="458" y="1271"/>
                    <a:pt x="999" y="1552"/>
                    <a:pt x="1733" y="1552"/>
                  </a:cubicBezTo>
                  <a:cubicBezTo>
                    <a:pt x="1888" y="1552"/>
                    <a:pt x="2051" y="1539"/>
                    <a:pt x="2224" y="1515"/>
                  </a:cubicBezTo>
                  <a:cubicBezTo>
                    <a:pt x="3217" y="1366"/>
                    <a:pt x="4372" y="917"/>
                    <a:pt x="5024" y="143"/>
                  </a:cubicBezTo>
                  <a:cubicBezTo>
                    <a:pt x="5068" y="89"/>
                    <a:pt x="5034" y="0"/>
                    <a:pt x="4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0"/>
            <p:cNvSpPr/>
            <p:nvPr/>
          </p:nvSpPr>
          <p:spPr>
            <a:xfrm>
              <a:off x="1753760" y="-1350171"/>
              <a:ext cx="338447" cy="50493"/>
            </a:xfrm>
            <a:custGeom>
              <a:avLst/>
              <a:gdLst/>
              <a:ahLst/>
              <a:cxnLst/>
              <a:rect l="l" t="t" r="r" b="b"/>
              <a:pathLst>
                <a:path w="9886" h="1475" extrusionOk="0">
                  <a:moveTo>
                    <a:pt x="9772" y="0"/>
                  </a:moveTo>
                  <a:cubicBezTo>
                    <a:pt x="9754" y="0"/>
                    <a:pt x="9736" y="6"/>
                    <a:pt x="9723" y="20"/>
                  </a:cubicBezTo>
                  <a:cubicBezTo>
                    <a:pt x="8975" y="713"/>
                    <a:pt x="8200" y="1216"/>
                    <a:pt x="7167" y="1298"/>
                  </a:cubicBezTo>
                  <a:cubicBezTo>
                    <a:pt x="7090" y="1303"/>
                    <a:pt x="7014" y="1306"/>
                    <a:pt x="6939" y="1306"/>
                  </a:cubicBezTo>
                  <a:cubicBezTo>
                    <a:pt x="5914" y="1306"/>
                    <a:pt x="5144" y="804"/>
                    <a:pt x="4231" y="373"/>
                  </a:cubicBezTo>
                  <a:cubicBezTo>
                    <a:pt x="3743" y="150"/>
                    <a:pt x="3221" y="41"/>
                    <a:pt x="2703" y="41"/>
                  </a:cubicBezTo>
                  <a:cubicBezTo>
                    <a:pt x="1708" y="41"/>
                    <a:pt x="729" y="443"/>
                    <a:pt x="31" y="1202"/>
                  </a:cubicBezTo>
                  <a:cubicBezTo>
                    <a:pt x="0" y="1244"/>
                    <a:pt x="33" y="1302"/>
                    <a:pt x="74" y="1302"/>
                  </a:cubicBezTo>
                  <a:cubicBezTo>
                    <a:pt x="87" y="1302"/>
                    <a:pt x="100" y="1297"/>
                    <a:pt x="113" y="1284"/>
                  </a:cubicBezTo>
                  <a:cubicBezTo>
                    <a:pt x="799" y="598"/>
                    <a:pt x="1720" y="207"/>
                    <a:pt x="2699" y="207"/>
                  </a:cubicBezTo>
                  <a:cubicBezTo>
                    <a:pt x="2748" y="207"/>
                    <a:pt x="2796" y="208"/>
                    <a:pt x="2845" y="210"/>
                  </a:cubicBezTo>
                  <a:cubicBezTo>
                    <a:pt x="3919" y="251"/>
                    <a:pt x="4694" y="931"/>
                    <a:pt x="5659" y="1270"/>
                  </a:cubicBezTo>
                  <a:cubicBezTo>
                    <a:pt x="6044" y="1407"/>
                    <a:pt x="6472" y="1474"/>
                    <a:pt x="6907" y="1474"/>
                  </a:cubicBezTo>
                  <a:cubicBezTo>
                    <a:pt x="8037" y="1474"/>
                    <a:pt x="9217" y="1018"/>
                    <a:pt x="9845" y="115"/>
                  </a:cubicBezTo>
                  <a:cubicBezTo>
                    <a:pt x="9886" y="54"/>
                    <a:pt x="9827" y="0"/>
                    <a:pt x="9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0"/>
            <p:cNvSpPr/>
            <p:nvPr/>
          </p:nvSpPr>
          <p:spPr>
            <a:xfrm>
              <a:off x="1915070" y="-1373621"/>
              <a:ext cx="142452" cy="55183"/>
            </a:xfrm>
            <a:custGeom>
              <a:avLst/>
              <a:gdLst/>
              <a:ahLst/>
              <a:cxnLst/>
              <a:rect l="l" t="t" r="r" b="b"/>
              <a:pathLst>
                <a:path w="4161" h="1612" extrusionOk="0">
                  <a:moveTo>
                    <a:pt x="33" y="1"/>
                  </a:moveTo>
                  <a:cubicBezTo>
                    <a:pt x="16" y="1"/>
                    <a:pt x="1" y="15"/>
                    <a:pt x="9" y="39"/>
                  </a:cubicBezTo>
                  <a:cubicBezTo>
                    <a:pt x="308" y="868"/>
                    <a:pt x="1042" y="1507"/>
                    <a:pt x="1939" y="1602"/>
                  </a:cubicBezTo>
                  <a:cubicBezTo>
                    <a:pt x="2005" y="1609"/>
                    <a:pt x="2073" y="1612"/>
                    <a:pt x="2141" y="1612"/>
                  </a:cubicBezTo>
                  <a:cubicBezTo>
                    <a:pt x="2930" y="1612"/>
                    <a:pt x="3841" y="1184"/>
                    <a:pt x="4141" y="433"/>
                  </a:cubicBezTo>
                  <a:cubicBezTo>
                    <a:pt x="4160" y="385"/>
                    <a:pt x="4117" y="343"/>
                    <a:pt x="4076" y="343"/>
                  </a:cubicBezTo>
                  <a:cubicBezTo>
                    <a:pt x="4060" y="343"/>
                    <a:pt x="4044" y="350"/>
                    <a:pt x="4032" y="365"/>
                  </a:cubicBezTo>
                  <a:cubicBezTo>
                    <a:pt x="3515" y="948"/>
                    <a:pt x="2973" y="1454"/>
                    <a:pt x="2153" y="1454"/>
                  </a:cubicBezTo>
                  <a:cubicBezTo>
                    <a:pt x="2131" y="1454"/>
                    <a:pt x="2110" y="1453"/>
                    <a:pt x="2088" y="1453"/>
                  </a:cubicBezTo>
                  <a:cubicBezTo>
                    <a:pt x="1178" y="1439"/>
                    <a:pt x="403" y="854"/>
                    <a:pt x="63" y="25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0"/>
            <p:cNvSpPr/>
            <p:nvPr/>
          </p:nvSpPr>
          <p:spPr>
            <a:xfrm>
              <a:off x="2082610" y="-1331103"/>
              <a:ext cx="114311" cy="581850"/>
            </a:xfrm>
            <a:custGeom>
              <a:avLst/>
              <a:gdLst/>
              <a:ahLst/>
              <a:cxnLst/>
              <a:rect l="l" t="t" r="r" b="b"/>
              <a:pathLst>
                <a:path w="3339" h="16997" extrusionOk="0">
                  <a:moveTo>
                    <a:pt x="2054" y="0"/>
                  </a:moveTo>
                  <a:cubicBezTo>
                    <a:pt x="2043" y="0"/>
                    <a:pt x="2030" y="6"/>
                    <a:pt x="2020" y="20"/>
                  </a:cubicBezTo>
                  <a:cubicBezTo>
                    <a:pt x="1639" y="469"/>
                    <a:pt x="1258" y="1040"/>
                    <a:pt x="1625" y="1611"/>
                  </a:cubicBezTo>
                  <a:cubicBezTo>
                    <a:pt x="1789" y="1869"/>
                    <a:pt x="2047" y="2032"/>
                    <a:pt x="2251" y="2249"/>
                  </a:cubicBezTo>
                  <a:cubicBezTo>
                    <a:pt x="2590" y="2589"/>
                    <a:pt x="2849" y="2997"/>
                    <a:pt x="2998" y="3445"/>
                  </a:cubicBezTo>
                  <a:cubicBezTo>
                    <a:pt x="3284" y="4343"/>
                    <a:pt x="3025" y="5144"/>
                    <a:pt x="2536" y="5906"/>
                  </a:cubicBezTo>
                  <a:cubicBezTo>
                    <a:pt x="2156" y="6517"/>
                    <a:pt x="1707" y="7102"/>
                    <a:pt x="1598" y="7822"/>
                  </a:cubicBezTo>
                  <a:cubicBezTo>
                    <a:pt x="1476" y="8624"/>
                    <a:pt x="1775" y="9385"/>
                    <a:pt x="2006" y="10133"/>
                  </a:cubicBezTo>
                  <a:cubicBezTo>
                    <a:pt x="2278" y="11057"/>
                    <a:pt x="2346" y="11995"/>
                    <a:pt x="2047" y="12933"/>
                  </a:cubicBezTo>
                  <a:cubicBezTo>
                    <a:pt x="1585" y="14374"/>
                    <a:pt x="117" y="15352"/>
                    <a:pt x="8" y="16915"/>
                  </a:cubicBezTo>
                  <a:cubicBezTo>
                    <a:pt x="0" y="16968"/>
                    <a:pt x="43" y="16996"/>
                    <a:pt x="85" y="16996"/>
                  </a:cubicBezTo>
                  <a:cubicBezTo>
                    <a:pt x="119" y="16996"/>
                    <a:pt x="151" y="16979"/>
                    <a:pt x="157" y="16942"/>
                  </a:cubicBezTo>
                  <a:cubicBezTo>
                    <a:pt x="389" y="15407"/>
                    <a:pt x="1775" y="14428"/>
                    <a:pt x="2251" y="12987"/>
                  </a:cubicBezTo>
                  <a:cubicBezTo>
                    <a:pt x="2455" y="12335"/>
                    <a:pt x="2509" y="11642"/>
                    <a:pt x="2414" y="10976"/>
                  </a:cubicBezTo>
                  <a:cubicBezTo>
                    <a:pt x="2278" y="10065"/>
                    <a:pt x="1802" y="9222"/>
                    <a:pt x="1775" y="8311"/>
                  </a:cubicBezTo>
                  <a:cubicBezTo>
                    <a:pt x="1721" y="6789"/>
                    <a:pt x="3256" y="5851"/>
                    <a:pt x="3311" y="4356"/>
                  </a:cubicBezTo>
                  <a:cubicBezTo>
                    <a:pt x="3338" y="3704"/>
                    <a:pt x="3080" y="3051"/>
                    <a:pt x="2699" y="2521"/>
                  </a:cubicBezTo>
                  <a:cubicBezTo>
                    <a:pt x="2509" y="2263"/>
                    <a:pt x="2264" y="2059"/>
                    <a:pt x="2033" y="1828"/>
                  </a:cubicBezTo>
                  <a:cubicBezTo>
                    <a:pt x="1870" y="1678"/>
                    <a:pt x="1693" y="1529"/>
                    <a:pt x="1639" y="1298"/>
                  </a:cubicBezTo>
                  <a:cubicBezTo>
                    <a:pt x="1503" y="836"/>
                    <a:pt x="1829" y="414"/>
                    <a:pt x="2088" y="88"/>
                  </a:cubicBezTo>
                  <a:cubicBezTo>
                    <a:pt x="2118" y="48"/>
                    <a:pt x="2088" y="0"/>
                    <a:pt x="2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0"/>
            <p:cNvSpPr/>
            <p:nvPr/>
          </p:nvSpPr>
          <p:spPr>
            <a:xfrm>
              <a:off x="2082258" y="-999926"/>
              <a:ext cx="62376" cy="186019"/>
            </a:xfrm>
            <a:custGeom>
              <a:avLst/>
              <a:gdLst/>
              <a:ahLst/>
              <a:cxnLst/>
              <a:rect l="l" t="t" r="r" b="b"/>
              <a:pathLst>
                <a:path w="1822" h="5434" extrusionOk="0">
                  <a:moveTo>
                    <a:pt x="948" y="1"/>
                  </a:moveTo>
                  <a:cubicBezTo>
                    <a:pt x="899" y="1"/>
                    <a:pt x="854" y="41"/>
                    <a:pt x="870" y="105"/>
                  </a:cubicBezTo>
                  <a:cubicBezTo>
                    <a:pt x="938" y="459"/>
                    <a:pt x="1101" y="758"/>
                    <a:pt x="1251" y="1070"/>
                  </a:cubicBezTo>
                  <a:cubicBezTo>
                    <a:pt x="1495" y="1628"/>
                    <a:pt x="1631" y="2131"/>
                    <a:pt x="1550" y="2742"/>
                  </a:cubicBezTo>
                  <a:cubicBezTo>
                    <a:pt x="1468" y="3272"/>
                    <a:pt x="1291" y="3762"/>
                    <a:pt x="1074" y="4237"/>
                  </a:cubicBezTo>
                  <a:cubicBezTo>
                    <a:pt x="870" y="4686"/>
                    <a:pt x="598" y="5325"/>
                    <a:pt x="27" y="5393"/>
                  </a:cubicBezTo>
                  <a:cubicBezTo>
                    <a:pt x="0" y="5393"/>
                    <a:pt x="0" y="5434"/>
                    <a:pt x="27" y="5434"/>
                  </a:cubicBezTo>
                  <a:cubicBezTo>
                    <a:pt x="952" y="5393"/>
                    <a:pt x="1346" y="4156"/>
                    <a:pt x="1577" y="3422"/>
                  </a:cubicBezTo>
                  <a:cubicBezTo>
                    <a:pt x="1740" y="2905"/>
                    <a:pt x="1821" y="2348"/>
                    <a:pt x="1713" y="1818"/>
                  </a:cubicBezTo>
                  <a:cubicBezTo>
                    <a:pt x="1604" y="1193"/>
                    <a:pt x="1237" y="649"/>
                    <a:pt x="1033" y="65"/>
                  </a:cubicBezTo>
                  <a:cubicBezTo>
                    <a:pt x="1016" y="20"/>
                    <a:pt x="981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0"/>
            <p:cNvSpPr/>
            <p:nvPr/>
          </p:nvSpPr>
          <p:spPr>
            <a:xfrm>
              <a:off x="2145668" y="-1137443"/>
              <a:ext cx="66039" cy="149562"/>
            </a:xfrm>
            <a:custGeom>
              <a:avLst/>
              <a:gdLst/>
              <a:ahLst/>
              <a:cxnLst/>
              <a:rect l="l" t="t" r="r" b="b"/>
              <a:pathLst>
                <a:path w="1929" h="4369" extrusionOk="0">
                  <a:moveTo>
                    <a:pt x="1892" y="0"/>
                  </a:moveTo>
                  <a:cubicBezTo>
                    <a:pt x="1887" y="0"/>
                    <a:pt x="1882" y="1"/>
                    <a:pt x="1877" y="4"/>
                  </a:cubicBezTo>
                  <a:cubicBezTo>
                    <a:pt x="1279" y="752"/>
                    <a:pt x="599" y="1499"/>
                    <a:pt x="490" y="2491"/>
                  </a:cubicBezTo>
                  <a:cubicBezTo>
                    <a:pt x="409" y="3185"/>
                    <a:pt x="613" y="3986"/>
                    <a:pt x="1251" y="4353"/>
                  </a:cubicBezTo>
                  <a:cubicBezTo>
                    <a:pt x="1267" y="4364"/>
                    <a:pt x="1282" y="4368"/>
                    <a:pt x="1297" y="4368"/>
                  </a:cubicBezTo>
                  <a:cubicBezTo>
                    <a:pt x="1358" y="4368"/>
                    <a:pt x="1402" y="4286"/>
                    <a:pt x="1347" y="4231"/>
                  </a:cubicBezTo>
                  <a:cubicBezTo>
                    <a:pt x="1" y="2940"/>
                    <a:pt x="952" y="1241"/>
                    <a:pt x="1917" y="31"/>
                  </a:cubicBezTo>
                  <a:cubicBezTo>
                    <a:pt x="1928" y="20"/>
                    <a:pt x="1913" y="0"/>
                    <a:pt x="1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0"/>
            <p:cNvSpPr/>
            <p:nvPr/>
          </p:nvSpPr>
          <p:spPr>
            <a:xfrm>
              <a:off x="2135706" y="-1241856"/>
              <a:ext cx="48648" cy="111735"/>
            </a:xfrm>
            <a:custGeom>
              <a:avLst/>
              <a:gdLst/>
              <a:ahLst/>
              <a:cxnLst/>
              <a:rect l="l" t="t" r="r" b="b"/>
              <a:pathLst>
                <a:path w="1421" h="3264" extrusionOk="0">
                  <a:moveTo>
                    <a:pt x="79" y="1"/>
                  </a:moveTo>
                  <a:cubicBezTo>
                    <a:pt x="37" y="1"/>
                    <a:pt x="1" y="42"/>
                    <a:pt x="20" y="91"/>
                  </a:cubicBezTo>
                  <a:cubicBezTo>
                    <a:pt x="265" y="567"/>
                    <a:pt x="632" y="934"/>
                    <a:pt x="754" y="1464"/>
                  </a:cubicBezTo>
                  <a:cubicBezTo>
                    <a:pt x="931" y="2157"/>
                    <a:pt x="713" y="2864"/>
                    <a:pt x="47" y="3176"/>
                  </a:cubicBezTo>
                  <a:cubicBezTo>
                    <a:pt x="0" y="3200"/>
                    <a:pt x="24" y="3263"/>
                    <a:pt x="58" y="3263"/>
                  </a:cubicBezTo>
                  <a:cubicBezTo>
                    <a:pt x="63" y="3263"/>
                    <a:pt x="69" y="3262"/>
                    <a:pt x="74" y="3258"/>
                  </a:cubicBezTo>
                  <a:cubicBezTo>
                    <a:pt x="1420" y="2701"/>
                    <a:pt x="1080" y="798"/>
                    <a:pt x="129" y="23"/>
                  </a:cubicBezTo>
                  <a:cubicBezTo>
                    <a:pt x="113" y="7"/>
                    <a:pt x="9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0"/>
            <p:cNvSpPr/>
            <p:nvPr/>
          </p:nvSpPr>
          <p:spPr>
            <a:xfrm>
              <a:off x="2162443" y="-1334972"/>
              <a:ext cx="63780" cy="87875"/>
            </a:xfrm>
            <a:custGeom>
              <a:avLst/>
              <a:gdLst/>
              <a:ahLst/>
              <a:cxnLst/>
              <a:rect l="l" t="t" r="r" b="b"/>
              <a:pathLst>
                <a:path w="1863" h="2567" extrusionOk="0">
                  <a:moveTo>
                    <a:pt x="364" y="1"/>
                  </a:moveTo>
                  <a:cubicBezTo>
                    <a:pt x="348" y="1"/>
                    <a:pt x="332" y="8"/>
                    <a:pt x="326" y="24"/>
                  </a:cubicBezTo>
                  <a:cubicBezTo>
                    <a:pt x="163" y="636"/>
                    <a:pt x="0" y="1329"/>
                    <a:pt x="367" y="1900"/>
                  </a:cubicBezTo>
                  <a:cubicBezTo>
                    <a:pt x="653" y="2376"/>
                    <a:pt x="1237" y="2553"/>
                    <a:pt x="1767" y="2566"/>
                  </a:cubicBezTo>
                  <a:cubicBezTo>
                    <a:pt x="1849" y="2566"/>
                    <a:pt x="1862" y="2444"/>
                    <a:pt x="1794" y="2430"/>
                  </a:cubicBezTo>
                  <a:cubicBezTo>
                    <a:pt x="1278" y="2322"/>
                    <a:pt x="721" y="2281"/>
                    <a:pt x="435" y="1778"/>
                  </a:cubicBezTo>
                  <a:cubicBezTo>
                    <a:pt x="136" y="1248"/>
                    <a:pt x="286" y="609"/>
                    <a:pt x="408" y="52"/>
                  </a:cubicBezTo>
                  <a:cubicBezTo>
                    <a:pt x="416" y="19"/>
                    <a:pt x="39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0"/>
            <p:cNvSpPr/>
            <p:nvPr/>
          </p:nvSpPr>
          <p:spPr>
            <a:xfrm>
              <a:off x="2028110" y="-1340004"/>
              <a:ext cx="103732" cy="58983"/>
            </a:xfrm>
            <a:custGeom>
              <a:avLst/>
              <a:gdLst/>
              <a:ahLst/>
              <a:cxnLst/>
              <a:rect l="l" t="t" r="r" b="b"/>
              <a:pathLst>
                <a:path w="3030" h="1723" extrusionOk="0">
                  <a:moveTo>
                    <a:pt x="2943" y="1"/>
                  </a:moveTo>
                  <a:cubicBezTo>
                    <a:pt x="2913" y="1"/>
                    <a:pt x="2881" y="16"/>
                    <a:pt x="2864" y="49"/>
                  </a:cubicBezTo>
                  <a:cubicBezTo>
                    <a:pt x="2674" y="552"/>
                    <a:pt x="2008" y="905"/>
                    <a:pt x="1546" y="1137"/>
                  </a:cubicBezTo>
                  <a:cubicBezTo>
                    <a:pt x="1070" y="1368"/>
                    <a:pt x="567" y="1544"/>
                    <a:pt x="50" y="1653"/>
                  </a:cubicBezTo>
                  <a:cubicBezTo>
                    <a:pt x="1" y="1665"/>
                    <a:pt x="19" y="1723"/>
                    <a:pt x="53" y="1723"/>
                  </a:cubicBezTo>
                  <a:cubicBezTo>
                    <a:pt x="57" y="1723"/>
                    <a:pt x="60" y="1722"/>
                    <a:pt x="64" y="1721"/>
                  </a:cubicBezTo>
                  <a:cubicBezTo>
                    <a:pt x="716" y="1612"/>
                    <a:pt x="1342" y="1408"/>
                    <a:pt x="1913" y="1082"/>
                  </a:cubicBezTo>
                  <a:cubicBezTo>
                    <a:pt x="2334" y="851"/>
                    <a:pt x="2837" y="566"/>
                    <a:pt x="3014" y="90"/>
                  </a:cubicBezTo>
                  <a:cubicBezTo>
                    <a:pt x="3030" y="33"/>
                    <a:pt x="2988" y="1"/>
                    <a:pt x="2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0"/>
            <p:cNvSpPr/>
            <p:nvPr/>
          </p:nvSpPr>
          <p:spPr>
            <a:xfrm>
              <a:off x="1920479" y="-850598"/>
              <a:ext cx="250463" cy="435848"/>
            </a:xfrm>
            <a:custGeom>
              <a:avLst/>
              <a:gdLst/>
              <a:ahLst/>
              <a:cxnLst/>
              <a:rect l="l" t="t" r="r" b="b"/>
              <a:pathLst>
                <a:path w="7316" h="12732" extrusionOk="0">
                  <a:moveTo>
                    <a:pt x="7247" y="0"/>
                  </a:moveTo>
                  <a:cubicBezTo>
                    <a:pt x="7224" y="0"/>
                    <a:pt x="7201" y="12"/>
                    <a:pt x="7191" y="39"/>
                  </a:cubicBezTo>
                  <a:cubicBezTo>
                    <a:pt x="6919" y="759"/>
                    <a:pt x="6592" y="1466"/>
                    <a:pt x="6130" y="2077"/>
                  </a:cubicBezTo>
                  <a:cubicBezTo>
                    <a:pt x="5750" y="2594"/>
                    <a:pt x="5220" y="2961"/>
                    <a:pt x="4812" y="3464"/>
                  </a:cubicBezTo>
                  <a:cubicBezTo>
                    <a:pt x="4499" y="3872"/>
                    <a:pt x="4268" y="4361"/>
                    <a:pt x="4377" y="4877"/>
                  </a:cubicBezTo>
                  <a:cubicBezTo>
                    <a:pt x="4445" y="5190"/>
                    <a:pt x="4635" y="5462"/>
                    <a:pt x="4744" y="5761"/>
                  </a:cubicBezTo>
                  <a:cubicBezTo>
                    <a:pt x="4893" y="6237"/>
                    <a:pt x="4785" y="6699"/>
                    <a:pt x="4540" y="7120"/>
                  </a:cubicBezTo>
                  <a:cubicBezTo>
                    <a:pt x="4132" y="7786"/>
                    <a:pt x="3412" y="8139"/>
                    <a:pt x="2787" y="8534"/>
                  </a:cubicBezTo>
                  <a:cubicBezTo>
                    <a:pt x="2270" y="8860"/>
                    <a:pt x="1781" y="9240"/>
                    <a:pt x="1373" y="9703"/>
                  </a:cubicBezTo>
                  <a:cubicBezTo>
                    <a:pt x="639" y="10518"/>
                    <a:pt x="123" y="11524"/>
                    <a:pt x="0" y="12625"/>
                  </a:cubicBezTo>
                  <a:cubicBezTo>
                    <a:pt x="0" y="12693"/>
                    <a:pt x="59" y="12731"/>
                    <a:pt x="113" y="12731"/>
                  </a:cubicBezTo>
                  <a:cubicBezTo>
                    <a:pt x="157" y="12731"/>
                    <a:pt x="198" y="12706"/>
                    <a:pt x="204" y="12652"/>
                  </a:cubicBezTo>
                  <a:cubicBezTo>
                    <a:pt x="394" y="11320"/>
                    <a:pt x="1074" y="10151"/>
                    <a:pt x="2093" y="9281"/>
                  </a:cubicBezTo>
                  <a:cubicBezTo>
                    <a:pt x="3004" y="8506"/>
                    <a:pt x="4363" y="8085"/>
                    <a:pt x="4853" y="6903"/>
                  </a:cubicBezTo>
                  <a:cubicBezTo>
                    <a:pt x="5057" y="6440"/>
                    <a:pt x="5043" y="6005"/>
                    <a:pt x="4853" y="5543"/>
                  </a:cubicBezTo>
                  <a:cubicBezTo>
                    <a:pt x="4690" y="5122"/>
                    <a:pt x="4472" y="4755"/>
                    <a:pt x="4594" y="4293"/>
                  </a:cubicBezTo>
                  <a:cubicBezTo>
                    <a:pt x="4703" y="3858"/>
                    <a:pt x="5002" y="3518"/>
                    <a:pt x="5315" y="3205"/>
                  </a:cubicBezTo>
                  <a:cubicBezTo>
                    <a:pt x="5750" y="2784"/>
                    <a:pt x="6171" y="2404"/>
                    <a:pt x="6484" y="1887"/>
                  </a:cubicBezTo>
                  <a:cubicBezTo>
                    <a:pt x="6837" y="1330"/>
                    <a:pt x="7082" y="705"/>
                    <a:pt x="7299" y="79"/>
                  </a:cubicBezTo>
                  <a:cubicBezTo>
                    <a:pt x="7316" y="30"/>
                    <a:pt x="7282" y="0"/>
                    <a:pt x="7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0"/>
            <p:cNvSpPr/>
            <p:nvPr/>
          </p:nvSpPr>
          <p:spPr>
            <a:xfrm>
              <a:off x="1953035" y="-546979"/>
              <a:ext cx="107224" cy="127311"/>
            </a:xfrm>
            <a:custGeom>
              <a:avLst/>
              <a:gdLst/>
              <a:ahLst/>
              <a:cxnLst/>
              <a:rect l="l" t="t" r="r" b="b"/>
              <a:pathLst>
                <a:path w="3132" h="3719" extrusionOk="0">
                  <a:moveTo>
                    <a:pt x="3029" y="1"/>
                  </a:moveTo>
                  <a:cubicBezTo>
                    <a:pt x="3021" y="1"/>
                    <a:pt x="3013" y="2"/>
                    <a:pt x="3005" y="4"/>
                  </a:cubicBezTo>
                  <a:cubicBezTo>
                    <a:pt x="1251" y="276"/>
                    <a:pt x="55" y="2002"/>
                    <a:pt x="1" y="3688"/>
                  </a:cubicBezTo>
                  <a:cubicBezTo>
                    <a:pt x="1" y="3708"/>
                    <a:pt x="14" y="3718"/>
                    <a:pt x="28" y="3718"/>
                  </a:cubicBezTo>
                  <a:cubicBezTo>
                    <a:pt x="41" y="3718"/>
                    <a:pt x="55" y="3708"/>
                    <a:pt x="55" y="3688"/>
                  </a:cubicBezTo>
                  <a:cubicBezTo>
                    <a:pt x="150" y="2832"/>
                    <a:pt x="476" y="2030"/>
                    <a:pt x="1034" y="1377"/>
                  </a:cubicBezTo>
                  <a:cubicBezTo>
                    <a:pt x="1591" y="752"/>
                    <a:pt x="2271" y="426"/>
                    <a:pt x="3045" y="154"/>
                  </a:cubicBezTo>
                  <a:cubicBezTo>
                    <a:pt x="3132" y="117"/>
                    <a:pt x="3106" y="1"/>
                    <a:pt x="30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0"/>
            <p:cNvSpPr/>
            <p:nvPr/>
          </p:nvSpPr>
          <p:spPr>
            <a:xfrm>
              <a:off x="1992130" y="-674089"/>
              <a:ext cx="82849" cy="100883"/>
            </a:xfrm>
            <a:custGeom>
              <a:avLst/>
              <a:gdLst/>
              <a:ahLst/>
              <a:cxnLst/>
              <a:rect l="l" t="t" r="r" b="b"/>
              <a:pathLst>
                <a:path w="2420" h="2947" extrusionOk="0">
                  <a:moveTo>
                    <a:pt x="1978" y="0"/>
                  </a:moveTo>
                  <a:cubicBezTo>
                    <a:pt x="1932" y="0"/>
                    <a:pt x="1885" y="39"/>
                    <a:pt x="1903" y="102"/>
                  </a:cubicBezTo>
                  <a:cubicBezTo>
                    <a:pt x="2053" y="727"/>
                    <a:pt x="2162" y="1339"/>
                    <a:pt x="1795" y="1923"/>
                  </a:cubicBezTo>
                  <a:cubicBezTo>
                    <a:pt x="1414" y="2535"/>
                    <a:pt x="762" y="2861"/>
                    <a:pt x="55" y="2861"/>
                  </a:cubicBezTo>
                  <a:cubicBezTo>
                    <a:pt x="0" y="2861"/>
                    <a:pt x="0" y="2943"/>
                    <a:pt x="55" y="2943"/>
                  </a:cubicBezTo>
                  <a:cubicBezTo>
                    <a:pt x="100" y="2945"/>
                    <a:pt x="145" y="2946"/>
                    <a:pt x="190" y="2946"/>
                  </a:cubicBezTo>
                  <a:cubicBezTo>
                    <a:pt x="862" y="2946"/>
                    <a:pt x="1508" y="2660"/>
                    <a:pt x="1903" y="2086"/>
                  </a:cubicBezTo>
                  <a:cubicBezTo>
                    <a:pt x="2298" y="1529"/>
                    <a:pt x="2420" y="632"/>
                    <a:pt x="2039" y="34"/>
                  </a:cubicBezTo>
                  <a:cubicBezTo>
                    <a:pt x="2025" y="11"/>
                    <a:pt x="2002" y="0"/>
                    <a:pt x="19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0"/>
            <p:cNvSpPr/>
            <p:nvPr/>
          </p:nvSpPr>
          <p:spPr>
            <a:xfrm>
              <a:off x="2082404" y="-757106"/>
              <a:ext cx="59569" cy="102834"/>
            </a:xfrm>
            <a:custGeom>
              <a:avLst/>
              <a:gdLst/>
              <a:ahLst/>
              <a:cxnLst/>
              <a:rect l="l" t="t" r="r" b="b"/>
              <a:pathLst>
                <a:path w="1740" h="3004" extrusionOk="0">
                  <a:moveTo>
                    <a:pt x="1606" y="1"/>
                  </a:moveTo>
                  <a:cubicBezTo>
                    <a:pt x="1592" y="1"/>
                    <a:pt x="1578" y="4"/>
                    <a:pt x="1563" y="12"/>
                  </a:cubicBezTo>
                  <a:cubicBezTo>
                    <a:pt x="571" y="570"/>
                    <a:pt x="0" y="1970"/>
                    <a:pt x="734" y="2975"/>
                  </a:cubicBezTo>
                  <a:cubicBezTo>
                    <a:pt x="748" y="2994"/>
                    <a:pt x="772" y="3003"/>
                    <a:pt x="796" y="3003"/>
                  </a:cubicBezTo>
                  <a:cubicBezTo>
                    <a:pt x="841" y="3003"/>
                    <a:pt x="888" y="2970"/>
                    <a:pt x="870" y="2907"/>
                  </a:cubicBezTo>
                  <a:cubicBezTo>
                    <a:pt x="680" y="2391"/>
                    <a:pt x="517" y="1915"/>
                    <a:pt x="680" y="1358"/>
                  </a:cubicBezTo>
                  <a:cubicBezTo>
                    <a:pt x="829" y="841"/>
                    <a:pt x="1183" y="434"/>
                    <a:pt x="1659" y="162"/>
                  </a:cubicBezTo>
                  <a:cubicBezTo>
                    <a:pt x="1739" y="116"/>
                    <a:pt x="1683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0"/>
            <p:cNvSpPr/>
            <p:nvPr/>
          </p:nvSpPr>
          <p:spPr>
            <a:xfrm>
              <a:off x="1462807" y="-596755"/>
              <a:ext cx="100343" cy="111701"/>
            </a:xfrm>
            <a:custGeom>
              <a:avLst/>
              <a:gdLst/>
              <a:ahLst/>
              <a:cxnLst/>
              <a:rect l="l" t="t" r="r" b="b"/>
              <a:pathLst>
                <a:path w="2931" h="3263" extrusionOk="0">
                  <a:moveTo>
                    <a:pt x="598" y="0"/>
                  </a:moveTo>
                  <a:cubicBezTo>
                    <a:pt x="392" y="0"/>
                    <a:pt x="198" y="60"/>
                    <a:pt x="35" y="208"/>
                  </a:cubicBezTo>
                  <a:cubicBezTo>
                    <a:pt x="0" y="243"/>
                    <a:pt x="26" y="309"/>
                    <a:pt x="68" y="309"/>
                  </a:cubicBezTo>
                  <a:cubicBezTo>
                    <a:pt x="75" y="309"/>
                    <a:pt x="82" y="307"/>
                    <a:pt x="90" y="303"/>
                  </a:cubicBezTo>
                  <a:cubicBezTo>
                    <a:pt x="247" y="239"/>
                    <a:pt x="409" y="211"/>
                    <a:pt x="570" y="211"/>
                  </a:cubicBezTo>
                  <a:cubicBezTo>
                    <a:pt x="1132" y="211"/>
                    <a:pt x="1688" y="557"/>
                    <a:pt x="2047" y="969"/>
                  </a:cubicBezTo>
                  <a:cubicBezTo>
                    <a:pt x="2577" y="1581"/>
                    <a:pt x="2794" y="2423"/>
                    <a:pt x="2631" y="3212"/>
                  </a:cubicBezTo>
                  <a:cubicBezTo>
                    <a:pt x="2631" y="3245"/>
                    <a:pt x="2656" y="3263"/>
                    <a:pt x="2679" y="3263"/>
                  </a:cubicBezTo>
                  <a:cubicBezTo>
                    <a:pt x="2694" y="3263"/>
                    <a:pt x="2708" y="3255"/>
                    <a:pt x="2713" y="3239"/>
                  </a:cubicBezTo>
                  <a:cubicBezTo>
                    <a:pt x="2930" y="2328"/>
                    <a:pt x="2740" y="1404"/>
                    <a:pt x="2060" y="738"/>
                  </a:cubicBezTo>
                  <a:cubicBezTo>
                    <a:pt x="1737" y="405"/>
                    <a:pt x="1130" y="0"/>
                    <a:pt x="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0"/>
            <p:cNvSpPr/>
            <p:nvPr/>
          </p:nvSpPr>
          <p:spPr>
            <a:xfrm>
              <a:off x="1315088" y="-1396798"/>
              <a:ext cx="919997" cy="1059188"/>
            </a:xfrm>
            <a:custGeom>
              <a:avLst/>
              <a:gdLst/>
              <a:ahLst/>
              <a:cxnLst/>
              <a:rect l="l" t="t" r="r" b="b"/>
              <a:pathLst>
                <a:path w="26873" h="30941" extrusionOk="0">
                  <a:moveTo>
                    <a:pt x="13443" y="498"/>
                  </a:moveTo>
                  <a:cubicBezTo>
                    <a:pt x="16746" y="825"/>
                    <a:pt x="20049" y="1151"/>
                    <a:pt x="23298" y="1966"/>
                  </a:cubicBezTo>
                  <a:cubicBezTo>
                    <a:pt x="23746" y="2075"/>
                    <a:pt x="24195" y="2197"/>
                    <a:pt x="24643" y="2320"/>
                  </a:cubicBezTo>
                  <a:cubicBezTo>
                    <a:pt x="24970" y="2415"/>
                    <a:pt x="25473" y="2469"/>
                    <a:pt x="25744" y="2646"/>
                  </a:cubicBezTo>
                  <a:cubicBezTo>
                    <a:pt x="26111" y="2904"/>
                    <a:pt x="25989" y="3543"/>
                    <a:pt x="25989" y="3910"/>
                  </a:cubicBezTo>
                  <a:cubicBezTo>
                    <a:pt x="25989" y="4250"/>
                    <a:pt x="25989" y="4590"/>
                    <a:pt x="25976" y="4930"/>
                  </a:cubicBezTo>
                  <a:cubicBezTo>
                    <a:pt x="25948" y="6561"/>
                    <a:pt x="25812" y="8192"/>
                    <a:pt x="25622" y="9809"/>
                  </a:cubicBezTo>
                  <a:cubicBezTo>
                    <a:pt x="25269" y="12718"/>
                    <a:pt x="24861" y="15654"/>
                    <a:pt x="24086" y="18494"/>
                  </a:cubicBezTo>
                  <a:cubicBezTo>
                    <a:pt x="23366" y="21186"/>
                    <a:pt x="22251" y="23823"/>
                    <a:pt x="20403" y="25943"/>
                  </a:cubicBezTo>
                  <a:cubicBezTo>
                    <a:pt x="18568" y="28050"/>
                    <a:pt x="16148" y="29450"/>
                    <a:pt x="13471" y="30197"/>
                  </a:cubicBezTo>
                  <a:cubicBezTo>
                    <a:pt x="13457" y="30211"/>
                    <a:pt x="13443" y="30211"/>
                    <a:pt x="13443" y="30211"/>
                  </a:cubicBezTo>
                  <a:cubicBezTo>
                    <a:pt x="13430" y="30211"/>
                    <a:pt x="13416" y="30211"/>
                    <a:pt x="13403" y="30197"/>
                  </a:cubicBezTo>
                  <a:cubicBezTo>
                    <a:pt x="10725" y="29450"/>
                    <a:pt x="8306" y="28050"/>
                    <a:pt x="6471" y="25943"/>
                  </a:cubicBezTo>
                  <a:cubicBezTo>
                    <a:pt x="4622" y="23823"/>
                    <a:pt x="3508" y="21186"/>
                    <a:pt x="2787" y="18494"/>
                  </a:cubicBezTo>
                  <a:cubicBezTo>
                    <a:pt x="2026" y="15654"/>
                    <a:pt x="1605" y="12718"/>
                    <a:pt x="1265" y="9809"/>
                  </a:cubicBezTo>
                  <a:cubicBezTo>
                    <a:pt x="1074" y="8192"/>
                    <a:pt x="925" y="6561"/>
                    <a:pt x="898" y="4930"/>
                  </a:cubicBezTo>
                  <a:cubicBezTo>
                    <a:pt x="884" y="4590"/>
                    <a:pt x="884" y="4250"/>
                    <a:pt x="884" y="3910"/>
                  </a:cubicBezTo>
                  <a:cubicBezTo>
                    <a:pt x="884" y="3543"/>
                    <a:pt x="762" y="2904"/>
                    <a:pt x="1129" y="2646"/>
                  </a:cubicBezTo>
                  <a:cubicBezTo>
                    <a:pt x="1401" y="2469"/>
                    <a:pt x="1917" y="2415"/>
                    <a:pt x="2230" y="2320"/>
                  </a:cubicBezTo>
                  <a:cubicBezTo>
                    <a:pt x="2678" y="2197"/>
                    <a:pt x="3127" y="2075"/>
                    <a:pt x="3589" y="1966"/>
                  </a:cubicBezTo>
                  <a:cubicBezTo>
                    <a:pt x="6838" y="1151"/>
                    <a:pt x="10127" y="825"/>
                    <a:pt x="13443" y="498"/>
                  </a:cubicBezTo>
                  <a:close/>
                  <a:moveTo>
                    <a:pt x="12377" y="0"/>
                  </a:moveTo>
                  <a:cubicBezTo>
                    <a:pt x="9584" y="0"/>
                    <a:pt x="6765" y="454"/>
                    <a:pt x="4065" y="1069"/>
                  </a:cubicBezTo>
                  <a:cubicBezTo>
                    <a:pt x="3222" y="1260"/>
                    <a:pt x="2379" y="1477"/>
                    <a:pt x="1537" y="1722"/>
                  </a:cubicBezTo>
                  <a:cubicBezTo>
                    <a:pt x="939" y="1898"/>
                    <a:pt x="300" y="2034"/>
                    <a:pt x="164" y="2728"/>
                  </a:cubicBezTo>
                  <a:cubicBezTo>
                    <a:pt x="1" y="3557"/>
                    <a:pt x="123" y="4508"/>
                    <a:pt x="150" y="5337"/>
                  </a:cubicBezTo>
                  <a:cubicBezTo>
                    <a:pt x="177" y="6221"/>
                    <a:pt x="245" y="7104"/>
                    <a:pt x="313" y="7988"/>
                  </a:cubicBezTo>
                  <a:cubicBezTo>
                    <a:pt x="599" y="11195"/>
                    <a:pt x="1047" y="14458"/>
                    <a:pt x="1781" y="17611"/>
                  </a:cubicBezTo>
                  <a:cubicBezTo>
                    <a:pt x="2461" y="20479"/>
                    <a:pt x="3480" y="23320"/>
                    <a:pt x="5288" y="25685"/>
                  </a:cubicBezTo>
                  <a:cubicBezTo>
                    <a:pt x="7232" y="28240"/>
                    <a:pt x="10059" y="30184"/>
                    <a:pt x="13199" y="30931"/>
                  </a:cubicBezTo>
                  <a:cubicBezTo>
                    <a:pt x="13238" y="30937"/>
                    <a:pt x="13275" y="30940"/>
                    <a:pt x="13310" y="30940"/>
                  </a:cubicBezTo>
                  <a:cubicBezTo>
                    <a:pt x="13359" y="30940"/>
                    <a:pt x="13404" y="30934"/>
                    <a:pt x="13443" y="30918"/>
                  </a:cubicBezTo>
                  <a:cubicBezTo>
                    <a:pt x="13483" y="30934"/>
                    <a:pt x="13523" y="30940"/>
                    <a:pt x="13568" y="30940"/>
                  </a:cubicBezTo>
                  <a:cubicBezTo>
                    <a:pt x="13600" y="30940"/>
                    <a:pt x="13635" y="30937"/>
                    <a:pt x="13675" y="30931"/>
                  </a:cubicBezTo>
                  <a:cubicBezTo>
                    <a:pt x="16814" y="30184"/>
                    <a:pt x="19642" y="28240"/>
                    <a:pt x="21599" y="25685"/>
                  </a:cubicBezTo>
                  <a:cubicBezTo>
                    <a:pt x="23393" y="23320"/>
                    <a:pt x="24426" y="20479"/>
                    <a:pt x="25092" y="17611"/>
                  </a:cubicBezTo>
                  <a:cubicBezTo>
                    <a:pt x="25826" y="14458"/>
                    <a:pt x="26275" y="11195"/>
                    <a:pt x="26560" y="7988"/>
                  </a:cubicBezTo>
                  <a:cubicBezTo>
                    <a:pt x="26642" y="7104"/>
                    <a:pt x="26696" y="6221"/>
                    <a:pt x="26723" y="5337"/>
                  </a:cubicBezTo>
                  <a:cubicBezTo>
                    <a:pt x="26764" y="4508"/>
                    <a:pt x="26873" y="3557"/>
                    <a:pt x="26709" y="2728"/>
                  </a:cubicBezTo>
                  <a:cubicBezTo>
                    <a:pt x="26574" y="2034"/>
                    <a:pt x="25935" y="1898"/>
                    <a:pt x="25337" y="1722"/>
                  </a:cubicBezTo>
                  <a:cubicBezTo>
                    <a:pt x="24494" y="1477"/>
                    <a:pt x="23651" y="1260"/>
                    <a:pt x="22809" y="1069"/>
                  </a:cubicBezTo>
                  <a:cubicBezTo>
                    <a:pt x="20108" y="454"/>
                    <a:pt x="17300" y="0"/>
                    <a:pt x="14509" y="0"/>
                  </a:cubicBezTo>
                  <a:cubicBezTo>
                    <a:pt x="14154" y="0"/>
                    <a:pt x="13798" y="7"/>
                    <a:pt x="13443" y="23"/>
                  </a:cubicBezTo>
                  <a:cubicBezTo>
                    <a:pt x="13089" y="7"/>
                    <a:pt x="12733" y="0"/>
                    <a:pt x="12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0"/>
            <p:cNvSpPr/>
            <p:nvPr/>
          </p:nvSpPr>
          <p:spPr>
            <a:xfrm>
              <a:off x="1389547" y="-1319292"/>
              <a:ext cx="771554" cy="904628"/>
            </a:xfrm>
            <a:custGeom>
              <a:avLst/>
              <a:gdLst/>
              <a:ahLst/>
              <a:cxnLst/>
              <a:rect l="l" t="t" r="r" b="b"/>
              <a:pathLst>
                <a:path w="22537" h="26426" extrusionOk="0">
                  <a:moveTo>
                    <a:pt x="11268" y="491"/>
                  </a:moveTo>
                  <a:cubicBezTo>
                    <a:pt x="13946" y="858"/>
                    <a:pt x="16637" y="1116"/>
                    <a:pt x="19329" y="1510"/>
                  </a:cubicBezTo>
                  <a:cubicBezTo>
                    <a:pt x="19696" y="1565"/>
                    <a:pt x="20076" y="1633"/>
                    <a:pt x="20443" y="1687"/>
                  </a:cubicBezTo>
                  <a:cubicBezTo>
                    <a:pt x="20688" y="1728"/>
                    <a:pt x="21136" y="1728"/>
                    <a:pt x="21340" y="1877"/>
                  </a:cubicBezTo>
                  <a:cubicBezTo>
                    <a:pt x="21748" y="2176"/>
                    <a:pt x="21626" y="3277"/>
                    <a:pt x="21639" y="3739"/>
                  </a:cubicBezTo>
                  <a:cubicBezTo>
                    <a:pt x="21653" y="5126"/>
                    <a:pt x="21476" y="6526"/>
                    <a:pt x="21272" y="7898"/>
                  </a:cubicBezTo>
                  <a:cubicBezTo>
                    <a:pt x="20919" y="10440"/>
                    <a:pt x="20511" y="12982"/>
                    <a:pt x="19927" y="15469"/>
                  </a:cubicBezTo>
                  <a:cubicBezTo>
                    <a:pt x="19369" y="17807"/>
                    <a:pt x="18567" y="20118"/>
                    <a:pt x="17127" y="22048"/>
                  </a:cubicBezTo>
                  <a:cubicBezTo>
                    <a:pt x="15835" y="23788"/>
                    <a:pt x="14164" y="24889"/>
                    <a:pt x="12179" y="25650"/>
                  </a:cubicBezTo>
                  <a:cubicBezTo>
                    <a:pt x="11852" y="25679"/>
                    <a:pt x="11526" y="25708"/>
                    <a:pt x="11184" y="25708"/>
                  </a:cubicBezTo>
                  <a:cubicBezTo>
                    <a:pt x="11043" y="25708"/>
                    <a:pt x="10899" y="25703"/>
                    <a:pt x="10752" y="25691"/>
                  </a:cubicBezTo>
                  <a:cubicBezTo>
                    <a:pt x="10630" y="25677"/>
                    <a:pt x="10494" y="25663"/>
                    <a:pt x="10371" y="25650"/>
                  </a:cubicBezTo>
                  <a:cubicBezTo>
                    <a:pt x="8373" y="24902"/>
                    <a:pt x="6701" y="23788"/>
                    <a:pt x="5397" y="22048"/>
                  </a:cubicBezTo>
                  <a:cubicBezTo>
                    <a:pt x="3956" y="20118"/>
                    <a:pt x="3154" y="17807"/>
                    <a:pt x="2597" y="15469"/>
                  </a:cubicBezTo>
                  <a:cubicBezTo>
                    <a:pt x="2012" y="12982"/>
                    <a:pt x="1618" y="10440"/>
                    <a:pt x="1251" y="7898"/>
                  </a:cubicBezTo>
                  <a:cubicBezTo>
                    <a:pt x="1047" y="6526"/>
                    <a:pt x="884" y="5126"/>
                    <a:pt x="898" y="3739"/>
                  </a:cubicBezTo>
                  <a:cubicBezTo>
                    <a:pt x="898" y="3277"/>
                    <a:pt x="789" y="2176"/>
                    <a:pt x="1183" y="1877"/>
                  </a:cubicBezTo>
                  <a:cubicBezTo>
                    <a:pt x="1400" y="1728"/>
                    <a:pt x="1835" y="1728"/>
                    <a:pt x="2080" y="1687"/>
                  </a:cubicBezTo>
                  <a:cubicBezTo>
                    <a:pt x="2461" y="1633"/>
                    <a:pt x="2828" y="1565"/>
                    <a:pt x="3208" y="1510"/>
                  </a:cubicBezTo>
                  <a:cubicBezTo>
                    <a:pt x="5886" y="1116"/>
                    <a:pt x="8577" y="858"/>
                    <a:pt x="11268" y="491"/>
                  </a:cubicBezTo>
                  <a:close/>
                  <a:moveTo>
                    <a:pt x="11404" y="1"/>
                  </a:moveTo>
                  <a:cubicBezTo>
                    <a:pt x="10181" y="1"/>
                    <a:pt x="8958" y="143"/>
                    <a:pt x="7748" y="260"/>
                  </a:cubicBezTo>
                  <a:cubicBezTo>
                    <a:pt x="6430" y="396"/>
                    <a:pt x="5138" y="545"/>
                    <a:pt x="3833" y="722"/>
                  </a:cubicBezTo>
                  <a:cubicBezTo>
                    <a:pt x="3630" y="749"/>
                    <a:pt x="3412" y="776"/>
                    <a:pt x="3208" y="803"/>
                  </a:cubicBezTo>
                  <a:cubicBezTo>
                    <a:pt x="2583" y="885"/>
                    <a:pt x="1944" y="939"/>
                    <a:pt x="1333" y="1062"/>
                  </a:cubicBezTo>
                  <a:cubicBezTo>
                    <a:pt x="748" y="1170"/>
                    <a:pt x="367" y="1469"/>
                    <a:pt x="259" y="2054"/>
                  </a:cubicBezTo>
                  <a:cubicBezTo>
                    <a:pt x="0" y="3413"/>
                    <a:pt x="150" y="4922"/>
                    <a:pt x="299" y="6281"/>
                  </a:cubicBezTo>
                  <a:cubicBezTo>
                    <a:pt x="612" y="9122"/>
                    <a:pt x="1088" y="11963"/>
                    <a:pt x="1686" y="14749"/>
                  </a:cubicBezTo>
                  <a:cubicBezTo>
                    <a:pt x="2230" y="17318"/>
                    <a:pt x="3004" y="19928"/>
                    <a:pt x="4527" y="22102"/>
                  </a:cubicBezTo>
                  <a:cubicBezTo>
                    <a:pt x="5614" y="23652"/>
                    <a:pt x="7150" y="25174"/>
                    <a:pt x="8971" y="25894"/>
                  </a:cubicBezTo>
                  <a:cubicBezTo>
                    <a:pt x="9393" y="26180"/>
                    <a:pt x="10018" y="26261"/>
                    <a:pt x="10494" y="26329"/>
                  </a:cubicBezTo>
                  <a:cubicBezTo>
                    <a:pt x="10836" y="26377"/>
                    <a:pt x="11215" y="26426"/>
                    <a:pt x="11592" y="26426"/>
                  </a:cubicBezTo>
                  <a:cubicBezTo>
                    <a:pt x="12068" y="26426"/>
                    <a:pt x="12540" y="26349"/>
                    <a:pt x="12927" y="26098"/>
                  </a:cubicBezTo>
                  <a:cubicBezTo>
                    <a:pt x="15020" y="25528"/>
                    <a:pt x="16787" y="23828"/>
                    <a:pt x="17997" y="22102"/>
                  </a:cubicBezTo>
                  <a:cubicBezTo>
                    <a:pt x="19519" y="19928"/>
                    <a:pt x="20294" y="17318"/>
                    <a:pt x="20851" y="14749"/>
                  </a:cubicBezTo>
                  <a:cubicBezTo>
                    <a:pt x="21435" y="11963"/>
                    <a:pt x="21911" y="9122"/>
                    <a:pt x="22224" y="6281"/>
                  </a:cubicBezTo>
                  <a:cubicBezTo>
                    <a:pt x="22373" y="4922"/>
                    <a:pt x="22536" y="3413"/>
                    <a:pt x="22278" y="2054"/>
                  </a:cubicBezTo>
                  <a:cubicBezTo>
                    <a:pt x="22156" y="1469"/>
                    <a:pt x="21775" y="1170"/>
                    <a:pt x="21204" y="1062"/>
                  </a:cubicBezTo>
                  <a:cubicBezTo>
                    <a:pt x="20579" y="939"/>
                    <a:pt x="19940" y="885"/>
                    <a:pt x="19315" y="803"/>
                  </a:cubicBezTo>
                  <a:cubicBezTo>
                    <a:pt x="18010" y="627"/>
                    <a:pt x="16719" y="464"/>
                    <a:pt x="15400" y="328"/>
                  </a:cubicBezTo>
                  <a:cubicBezTo>
                    <a:pt x="14762" y="260"/>
                    <a:pt x="14109" y="192"/>
                    <a:pt x="13457" y="151"/>
                  </a:cubicBezTo>
                  <a:cubicBezTo>
                    <a:pt x="12832" y="110"/>
                    <a:pt x="12206" y="15"/>
                    <a:pt x="11567" y="1"/>
                  </a:cubicBezTo>
                  <a:cubicBezTo>
                    <a:pt x="11513" y="1"/>
                    <a:pt x="11458" y="1"/>
                    <a:pt x="11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4" name="Google Shape;1304;p30"/>
          <p:cNvSpPr txBox="1">
            <a:spLocks noGrp="1"/>
          </p:cNvSpPr>
          <p:nvPr>
            <p:ph type="title"/>
          </p:nvPr>
        </p:nvSpPr>
        <p:spPr>
          <a:xfrm>
            <a:off x="2470050" y="2442375"/>
            <a:ext cx="420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Server side data storage</a:t>
            </a:r>
          </a:p>
        </p:txBody>
      </p:sp>
      <p:sp>
        <p:nvSpPr>
          <p:cNvPr id="1305" name="Google Shape;1305;p30"/>
          <p:cNvSpPr txBox="1">
            <a:spLocks noGrp="1"/>
          </p:cNvSpPr>
          <p:nvPr>
            <p:ph type="subTitle" idx="1"/>
          </p:nvPr>
        </p:nvSpPr>
        <p:spPr>
          <a:xfrm>
            <a:off x="3319650" y="3578075"/>
            <a:ext cx="25047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Server stores profile pictures, database stores client info</a:t>
            </a:r>
          </a:p>
        </p:txBody>
      </p:sp>
      <p:grpSp>
        <p:nvGrpSpPr>
          <p:cNvPr id="1306" name="Google Shape;1306;p30"/>
          <p:cNvGrpSpPr/>
          <p:nvPr/>
        </p:nvGrpSpPr>
        <p:grpSpPr>
          <a:xfrm>
            <a:off x="6793338" y="2830199"/>
            <a:ext cx="1894767" cy="1773071"/>
            <a:chOff x="6793338" y="2830199"/>
            <a:chExt cx="1894767" cy="1773071"/>
          </a:xfrm>
        </p:grpSpPr>
        <p:grpSp>
          <p:nvGrpSpPr>
            <p:cNvPr id="1307" name="Google Shape;1307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" name="Google Shape;1322;p30"/>
            <p:cNvGrpSpPr/>
            <p:nvPr/>
          </p:nvGrpSpPr>
          <p:grpSpPr>
            <a:xfrm rot="1799877" flipH="1">
              <a:off x="6986346" y="3128576"/>
              <a:ext cx="1508752" cy="1176317"/>
              <a:chOff x="720002" y="2241655"/>
              <a:chExt cx="1653144" cy="1288894"/>
            </a:xfrm>
          </p:grpSpPr>
          <p:sp>
            <p:nvSpPr>
              <p:cNvPr id="1323" name="Google Shape;1323;p30"/>
              <p:cNvSpPr/>
              <p:nvPr/>
            </p:nvSpPr>
            <p:spPr>
              <a:xfrm>
                <a:off x="746950" y="2447025"/>
                <a:ext cx="57900" cy="2358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0"/>
              <p:cNvSpPr/>
              <p:nvPr/>
            </p:nvSpPr>
            <p:spPr>
              <a:xfrm>
                <a:off x="822500" y="2498625"/>
                <a:ext cx="209700" cy="1419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0"/>
              <p:cNvSpPr/>
              <p:nvPr/>
            </p:nvSpPr>
            <p:spPr>
              <a:xfrm>
                <a:off x="1049210" y="2977796"/>
                <a:ext cx="284340" cy="510861"/>
              </a:xfrm>
              <a:custGeom>
                <a:avLst/>
                <a:gdLst/>
                <a:ahLst/>
                <a:cxnLst/>
                <a:rect l="l" t="t" r="r" b="b"/>
                <a:pathLst>
                  <a:path w="5424" h="9746" extrusionOk="0">
                    <a:moveTo>
                      <a:pt x="1156" y="0"/>
                    </a:moveTo>
                    <a:cubicBezTo>
                      <a:pt x="1061" y="14"/>
                      <a:pt x="959" y="17"/>
                      <a:pt x="857" y="17"/>
                    </a:cubicBezTo>
                    <a:cubicBezTo>
                      <a:pt x="755" y="17"/>
                      <a:pt x="653" y="14"/>
                      <a:pt x="558" y="14"/>
                    </a:cubicBezTo>
                    <a:cubicBezTo>
                      <a:pt x="427" y="14"/>
                      <a:pt x="279" y="31"/>
                      <a:pt x="128" y="31"/>
                    </a:cubicBezTo>
                    <a:cubicBezTo>
                      <a:pt x="90" y="31"/>
                      <a:pt x="52" y="30"/>
                      <a:pt x="14" y="28"/>
                    </a:cubicBezTo>
                    <a:cubicBezTo>
                      <a:pt x="14" y="82"/>
                      <a:pt x="14" y="136"/>
                      <a:pt x="14" y="204"/>
                    </a:cubicBezTo>
                    <a:cubicBezTo>
                      <a:pt x="1" y="1713"/>
                      <a:pt x="14" y="3222"/>
                      <a:pt x="41" y="4730"/>
                    </a:cubicBezTo>
                    <a:cubicBezTo>
                      <a:pt x="55" y="5492"/>
                      <a:pt x="55" y="6253"/>
                      <a:pt x="82" y="7000"/>
                    </a:cubicBezTo>
                    <a:cubicBezTo>
                      <a:pt x="96" y="7476"/>
                      <a:pt x="177" y="7503"/>
                      <a:pt x="599" y="7694"/>
                    </a:cubicBezTo>
                    <a:cubicBezTo>
                      <a:pt x="911" y="7830"/>
                      <a:pt x="1224" y="7979"/>
                      <a:pt x="1550" y="8115"/>
                    </a:cubicBezTo>
                    <a:cubicBezTo>
                      <a:pt x="2243" y="8414"/>
                      <a:pt x="2936" y="8713"/>
                      <a:pt x="3643" y="9012"/>
                    </a:cubicBezTo>
                    <a:cubicBezTo>
                      <a:pt x="3983" y="9175"/>
                      <a:pt x="4336" y="9325"/>
                      <a:pt x="4690" y="9474"/>
                    </a:cubicBezTo>
                    <a:cubicBezTo>
                      <a:pt x="4867" y="9542"/>
                      <a:pt x="5043" y="9651"/>
                      <a:pt x="5234" y="9705"/>
                    </a:cubicBezTo>
                    <a:cubicBezTo>
                      <a:pt x="5288" y="9732"/>
                      <a:pt x="5356" y="9732"/>
                      <a:pt x="5410" y="9746"/>
                    </a:cubicBezTo>
                    <a:cubicBezTo>
                      <a:pt x="5302" y="9325"/>
                      <a:pt x="5397" y="8835"/>
                      <a:pt x="5410" y="8414"/>
                    </a:cubicBezTo>
                    <a:cubicBezTo>
                      <a:pt x="5410" y="7938"/>
                      <a:pt x="5424" y="7463"/>
                      <a:pt x="5424" y="6973"/>
                    </a:cubicBezTo>
                    <a:cubicBezTo>
                      <a:pt x="5424" y="6117"/>
                      <a:pt x="5370" y="5247"/>
                      <a:pt x="5410" y="4391"/>
                    </a:cubicBezTo>
                    <a:lnTo>
                      <a:pt x="5410" y="4391"/>
                    </a:lnTo>
                    <a:cubicBezTo>
                      <a:pt x="4833" y="4411"/>
                      <a:pt x="4263" y="4423"/>
                      <a:pt x="3690" y="4423"/>
                    </a:cubicBezTo>
                    <a:cubicBezTo>
                      <a:pt x="3480" y="4423"/>
                      <a:pt x="3270" y="4422"/>
                      <a:pt x="3059" y="4418"/>
                    </a:cubicBezTo>
                    <a:cubicBezTo>
                      <a:pt x="2828" y="4404"/>
                      <a:pt x="2692" y="4214"/>
                      <a:pt x="2733" y="3997"/>
                    </a:cubicBezTo>
                    <a:cubicBezTo>
                      <a:pt x="2909" y="3235"/>
                      <a:pt x="3072" y="2488"/>
                      <a:pt x="3236" y="1727"/>
                    </a:cubicBezTo>
                    <a:lnTo>
                      <a:pt x="3236" y="1727"/>
                    </a:lnTo>
                    <a:cubicBezTo>
                      <a:pt x="2705" y="1890"/>
                      <a:pt x="2189" y="2080"/>
                      <a:pt x="1686" y="2298"/>
                    </a:cubicBezTo>
                    <a:cubicBezTo>
                      <a:pt x="1635" y="2316"/>
                      <a:pt x="1583" y="2326"/>
                      <a:pt x="1533" y="2326"/>
                    </a:cubicBezTo>
                    <a:cubicBezTo>
                      <a:pt x="1367" y="2326"/>
                      <a:pt x="1221" y="2224"/>
                      <a:pt x="1210" y="2026"/>
                    </a:cubicBezTo>
                    <a:cubicBezTo>
                      <a:pt x="1197" y="1346"/>
                      <a:pt x="1183" y="666"/>
                      <a:pt x="1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0"/>
              <p:cNvSpPr/>
              <p:nvPr/>
            </p:nvSpPr>
            <p:spPr>
              <a:xfrm>
                <a:off x="1364159" y="2476919"/>
                <a:ext cx="249426" cy="469556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8958" extrusionOk="0">
                    <a:moveTo>
                      <a:pt x="28" y="0"/>
                    </a:moveTo>
                    <a:lnTo>
                      <a:pt x="28" y="0"/>
                    </a:lnTo>
                    <a:cubicBezTo>
                      <a:pt x="68" y="612"/>
                      <a:pt x="0" y="1278"/>
                      <a:pt x="0" y="1862"/>
                    </a:cubicBezTo>
                    <a:cubicBezTo>
                      <a:pt x="0" y="2324"/>
                      <a:pt x="0" y="2773"/>
                      <a:pt x="14" y="3221"/>
                    </a:cubicBezTo>
                    <a:cubicBezTo>
                      <a:pt x="14" y="3521"/>
                      <a:pt x="41" y="3833"/>
                      <a:pt x="14" y="4132"/>
                    </a:cubicBezTo>
                    <a:cubicBezTo>
                      <a:pt x="598" y="4146"/>
                      <a:pt x="1196" y="4187"/>
                      <a:pt x="1835" y="4268"/>
                    </a:cubicBezTo>
                    <a:cubicBezTo>
                      <a:pt x="2134" y="4295"/>
                      <a:pt x="2433" y="4363"/>
                      <a:pt x="2556" y="4676"/>
                    </a:cubicBezTo>
                    <a:cubicBezTo>
                      <a:pt x="2678" y="5056"/>
                      <a:pt x="2488" y="5573"/>
                      <a:pt x="2420" y="5940"/>
                    </a:cubicBezTo>
                    <a:cubicBezTo>
                      <a:pt x="2352" y="6266"/>
                      <a:pt x="2297" y="6606"/>
                      <a:pt x="2243" y="6932"/>
                    </a:cubicBezTo>
                    <a:cubicBezTo>
                      <a:pt x="2488" y="6823"/>
                      <a:pt x="2746" y="6715"/>
                      <a:pt x="3018" y="6647"/>
                    </a:cubicBezTo>
                    <a:cubicBezTo>
                      <a:pt x="3120" y="6617"/>
                      <a:pt x="3222" y="6595"/>
                      <a:pt x="3322" y="6595"/>
                    </a:cubicBezTo>
                    <a:cubicBezTo>
                      <a:pt x="3448" y="6595"/>
                      <a:pt x="3570" y="6630"/>
                      <a:pt x="3684" y="6728"/>
                    </a:cubicBezTo>
                    <a:cubicBezTo>
                      <a:pt x="4092" y="7109"/>
                      <a:pt x="3983" y="8087"/>
                      <a:pt x="3996" y="8590"/>
                    </a:cubicBezTo>
                    <a:cubicBezTo>
                      <a:pt x="4010" y="8713"/>
                      <a:pt x="4010" y="8835"/>
                      <a:pt x="4024" y="8957"/>
                    </a:cubicBezTo>
                    <a:cubicBezTo>
                      <a:pt x="4160" y="8930"/>
                      <a:pt x="4309" y="8917"/>
                      <a:pt x="4445" y="8903"/>
                    </a:cubicBezTo>
                    <a:cubicBezTo>
                      <a:pt x="4532" y="8903"/>
                      <a:pt x="4619" y="8886"/>
                      <a:pt x="4699" y="8886"/>
                    </a:cubicBezTo>
                    <a:cubicBezTo>
                      <a:pt x="4719" y="8886"/>
                      <a:pt x="4739" y="8887"/>
                      <a:pt x="4758" y="8889"/>
                    </a:cubicBezTo>
                    <a:cubicBezTo>
                      <a:pt x="4676" y="6021"/>
                      <a:pt x="4649" y="3167"/>
                      <a:pt x="4662" y="313"/>
                    </a:cubicBezTo>
                    <a:cubicBezTo>
                      <a:pt x="3127" y="163"/>
                      <a:pt x="1577" y="55"/>
                      <a:pt x="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0"/>
              <p:cNvSpPr/>
              <p:nvPr/>
            </p:nvSpPr>
            <p:spPr>
              <a:xfrm>
                <a:off x="1352731" y="2969252"/>
                <a:ext cx="282243" cy="514425"/>
              </a:xfrm>
              <a:custGeom>
                <a:avLst/>
                <a:gdLst/>
                <a:ahLst/>
                <a:cxnLst/>
                <a:rect l="l" t="t" r="r" b="b"/>
                <a:pathLst>
                  <a:path w="5384" h="9814" extrusionOk="0">
                    <a:moveTo>
                      <a:pt x="4255" y="0"/>
                    </a:moveTo>
                    <a:lnTo>
                      <a:pt x="4255" y="0"/>
                    </a:lnTo>
                    <a:cubicBezTo>
                      <a:pt x="4269" y="598"/>
                      <a:pt x="4269" y="1196"/>
                      <a:pt x="4228" y="1794"/>
                    </a:cubicBezTo>
                    <a:cubicBezTo>
                      <a:pt x="4197" y="2259"/>
                      <a:pt x="4002" y="2511"/>
                      <a:pt x="3654" y="2511"/>
                    </a:cubicBezTo>
                    <a:cubicBezTo>
                      <a:pt x="3544" y="2511"/>
                      <a:pt x="3418" y="2486"/>
                      <a:pt x="3277" y="2433"/>
                    </a:cubicBezTo>
                    <a:cubicBezTo>
                      <a:pt x="3059" y="2338"/>
                      <a:pt x="2842" y="2243"/>
                      <a:pt x="2611" y="2161"/>
                    </a:cubicBezTo>
                    <a:cubicBezTo>
                      <a:pt x="2572" y="2149"/>
                      <a:pt x="2235" y="1969"/>
                      <a:pt x="2149" y="1969"/>
                    </a:cubicBezTo>
                    <a:cubicBezTo>
                      <a:pt x="2143" y="1969"/>
                      <a:pt x="2138" y="1969"/>
                      <a:pt x="2135" y="1971"/>
                    </a:cubicBezTo>
                    <a:cubicBezTo>
                      <a:pt x="2148" y="1971"/>
                      <a:pt x="2407" y="2868"/>
                      <a:pt x="2434" y="2991"/>
                    </a:cubicBezTo>
                    <a:cubicBezTo>
                      <a:pt x="2543" y="3494"/>
                      <a:pt x="2651" y="4051"/>
                      <a:pt x="2094" y="4295"/>
                    </a:cubicBezTo>
                    <a:cubicBezTo>
                      <a:pt x="1836" y="4418"/>
                      <a:pt x="1523" y="4418"/>
                      <a:pt x="1238" y="4445"/>
                    </a:cubicBezTo>
                    <a:cubicBezTo>
                      <a:pt x="830" y="4472"/>
                      <a:pt x="422" y="4499"/>
                      <a:pt x="1" y="4527"/>
                    </a:cubicBezTo>
                    <a:cubicBezTo>
                      <a:pt x="123" y="5396"/>
                      <a:pt x="110" y="6280"/>
                      <a:pt x="123" y="7136"/>
                    </a:cubicBezTo>
                    <a:cubicBezTo>
                      <a:pt x="123" y="7693"/>
                      <a:pt x="123" y="8237"/>
                      <a:pt x="110" y="8781"/>
                    </a:cubicBezTo>
                    <a:cubicBezTo>
                      <a:pt x="96" y="9121"/>
                      <a:pt x="123" y="9474"/>
                      <a:pt x="55" y="9814"/>
                    </a:cubicBezTo>
                    <a:cubicBezTo>
                      <a:pt x="96" y="9787"/>
                      <a:pt x="150" y="9773"/>
                      <a:pt x="191" y="9746"/>
                    </a:cubicBezTo>
                    <a:cubicBezTo>
                      <a:pt x="1550" y="9202"/>
                      <a:pt x="2869" y="8563"/>
                      <a:pt x="4201" y="7979"/>
                    </a:cubicBezTo>
                    <a:cubicBezTo>
                      <a:pt x="4568" y="7816"/>
                      <a:pt x="5166" y="7680"/>
                      <a:pt x="5302" y="7259"/>
                    </a:cubicBezTo>
                    <a:cubicBezTo>
                      <a:pt x="5383" y="7000"/>
                      <a:pt x="5288" y="6620"/>
                      <a:pt x="5275" y="6348"/>
                    </a:cubicBezTo>
                    <a:cubicBezTo>
                      <a:pt x="5234" y="5655"/>
                      <a:pt x="5207" y="4961"/>
                      <a:pt x="5166" y="4268"/>
                    </a:cubicBezTo>
                    <a:cubicBezTo>
                      <a:pt x="5098" y="2868"/>
                      <a:pt x="5044" y="1455"/>
                      <a:pt x="5003" y="41"/>
                    </a:cubicBezTo>
                    <a:cubicBezTo>
                      <a:pt x="4971" y="46"/>
                      <a:pt x="4939" y="47"/>
                      <a:pt x="4908" y="47"/>
                    </a:cubicBezTo>
                    <a:cubicBezTo>
                      <a:pt x="4844" y="47"/>
                      <a:pt x="4781" y="41"/>
                      <a:pt x="4717" y="41"/>
                    </a:cubicBezTo>
                    <a:cubicBezTo>
                      <a:pt x="4554" y="28"/>
                      <a:pt x="4405" y="14"/>
                      <a:pt x="42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0"/>
              <p:cNvSpPr/>
              <p:nvPr/>
            </p:nvSpPr>
            <p:spPr>
              <a:xfrm>
                <a:off x="1049944" y="2473354"/>
                <a:ext cx="296449" cy="478834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9135" extrusionOk="0">
                    <a:moveTo>
                      <a:pt x="408" y="0"/>
                    </a:moveTo>
                    <a:cubicBezTo>
                      <a:pt x="354" y="41"/>
                      <a:pt x="326" y="557"/>
                      <a:pt x="326" y="625"/>
                    </a:cubicBezTo>
                    <a:cubicBezTo>
                      <a:pt x="286" y="965"/>
                      <a:pt x="245" y="1305"/>
                      <a:pt x="204" y="1645"/>
                    </a:cubicBezTo>
                    <a:cubicBezTo>
                      <a:pt x="190" y="1781"/>
                      <a:pt x="177" y="1917"/>
                      <a:pt x="177" y="2053"/>
                    </a:cubicBezTo>
                    <a:cubicBezTo>
                      <a:pt x="122" y="4418"/>
                      <a:pt x="27" y="6769"/>
                      <a:pt x="0" y="9134"/>
                    </a:cubicBezTo>
                    <a:cubicBezTo>
                      <a:pt x="163" y="9107"/>
                      <a:pt x="326" y="9107"/>
                      <a:pt x="476" y="9093"/>
                    </a:cubicBezTo>
                    <a:cubicBezTo>
                      <a:pt x="652" y="9070"/>
                      <a:pt x="848" y="9036"/>
                      <a:pt x="1038" y="9036"/>
                    </a:cubicBezTo>
                    <a:cubicBezTo>
                      <a:pt x="1069" y="9036"/>
                      <a:pt x="1099" y="9037"/>
                      <a:pt x="1128" y="9039"/>
                    </a:cubicBezTo>
                    <a:cubicBezTo>
                      <a:pt x="1115" y="8359"/>
                      <a:pt x="1088" y="7666"/>
                      <a:pt x="1074" y="6987"/>
                    </a:cubicBezTo>
                    <a:cubicBezTo>
                      <a:pt x="1061" y="6829"/>
                      <a:pt x="1212" y="6660"/>
                      <a:pt x="1381" y="6660"/>
                    </a:cubicBezTo>
                    <a:cubicBezTo>
                      <a:pt x="1387" y="6660"/>
                      <a:pt x="1394" y="6660"/>
                      <a:pt x="1400" y="6660"/>
                    </a:cubicBezTo>
                    <a:cubicBezTo>
                      <a:pt x="2121" y="6715"/>
                      <a:pt x="2827" y="6837"/>
                      <a:pt x="3507" y="7068"/>
                    </a:cubicBezTo>
                    <a:cubicBezTo>
                      <a:pt x="3480" y="6674"/>
                      <a:pt x="3453" y="6280"/>
                      <a:pt x="3425" y="5872"/>
                    </a:cubicBezTo>
                    <a:cubicBezTo>
                      <a:pt x="3412" y="5614"/>
                      <a:pt x="3344" y="5274"/>
                      <a:pt x="3398" y="4989"/>
                    </a:cubicBezTo>
                    <a:cubicBezTo>
                      <a:pt x="3385" y="4812"/>
                      <a:pt x="3425" y="4635"/>
                      <a:pt x="3561" y="4486"/>
                    </a:cubicBezTo>
                    <a:cubicBezTo>
                      <a:pt x="3779" y="4241"/>
                      <a:pt x="4173" y="4227"/>
                      <a:pt x="4486" y="4214"/>
                    </a:cubicBezTo>
                    <a:cubicBezTo>
                      <a:pt x="4853" y="4200"/>
                      <a:pt x="5220" y="4187"/>
                      <a:pt x="5573" y="4187"/>
                    </a:cubicBezTo>
                    <a:cubicBezTo>
                      <a:pt x="5519" y="3860"/>
                      <a:pt x="5573" y="3507"/>
                      <a:pt x="5573" y="3181"/>
                    </a:cubicBezTo>
                    <a:cubicBezTo>
                      <a:pt x="5587" y="2773"/>
                      <a:pt x="5600" y="2352"/>
                      <a:pt x="5614" y="1930"/>
                    </a:cubicBezTo>
                    <a:cubicBezTo>
                      <a:pt x="5627" y="1332"/>
                      <a:pt x="5587" y="666"/>
                      <a:pt x="5655" y="55"/>
                    </a:cubicBezTo>
                    <a:cubicBezTo>
                      <a:pt x="4703" y="14"/>
                      <a:pt x="3752" y="0"/>
                      <a:pt x="2787" y="0"/>
                    </a:cubicBezTo>
                    <a:cubicBezTo>
                      <a:pt x="2181" y="0"/>
                      <a:pt x="1565" y="30"/>
                      <a:pt x="948" y="30"/>
                    </a:cubicBezTo>
                    <a:cubicBezTo>
                      <a:pt x="845" y="30"/>
                      <a:pt x="742" y="29"/>
                      <a:pt x="639" y="27"/>
                    </a:cubicBezTo>
                    <a:cubicBezTo>
                      <a:pt x="625" y="27"/>
                      <a:pt x="408" y="14"/>
                      <a:pt x="4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0"/>
              <p:cNvSpPr/>
              <p:nvPr/>
            </p:nvSpPr>
            <p:spPr>
              <a:xfrm>
                <a:off x="2243427" y="2277301"/>
                <a:ext cx="93364" cy="575911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0987" extrusionOk="0">
                    <a:moveTo>
                      <a:pt x="802" y="0"/>
                    </a:moveTo>
                    <a:cubicBezTo>
                      <a:pt x="767" y="0"/>
                      <a:pt x="731" y="5"/>
                      <a:pt x="693" y="16"/>
                    </a:cubicBezTo>
                    <a:cubicBezTo>
                      <a:pt x="367" y="97"/>
                      <a:pt x="286" y="614"/>
                      <a:pt x="245" y="886"/>
                    </a:cubicBezTo>
                    <a:cubicBezTo>
                      <a:pt x="245" y="954"/>
                      <a:pt x="231" y="1008"/>
                      <a:pt x="218" y="1076"/>
                    </a:cubicBezTo>
                    <a:cubicBezTo>
                      <a:pt x="245" y="1130"/>
                      <a:pt x="258" y="1171"/>
                      <a:pt x="258" y="1226"/>
                    </a:cubicBezTo>
                    <a:cubicBezTo>
                      <a:pt x="476" y="3699"/>
                      <a:pt x="490" y="6187"/>
                      <a:pt x="258" y="8647"/>
                    </a:cubicBezTo>
                    <a:cubicBezTo>
                      <a:pt x="381" y="9204"/>
                      <a:pt x="190" y="9612"/>
                      <a:pt x="68" y="10169"/>
                    </a:cubicBezTo>
                    <a:cubicBezTo>
                      <a:pt x="14" y="10482"/>
                      <a:pt x="0" y="10944"/>
                      <a:pt x="422" y="10985"/>
                    </a:cubicBezTo>
                    <a:cubicBezTo>
                      <a:pt x="435" y="10986"/>
                      <a:pt x="448" y="10986"/>
                      <a:pt x="461" y="10986"/>
                    </a:cubicBezTo>
                    <a:cubicBezTo>
                      <a:pt x="819" y="10986"/>
                      <a:pt x="1051" y="10634"/>
                      <a:pt x="1156" y="10332"/>
                    </a:cubicBezTo>
                    <a:cubicBezTo>
                      <a:pt x="1373" y="9721"/>
                      <a:pt x="1414" y="9014"/>
                      <a:pt x="1495" y="8375"/>
                    </a:cubicBezTo>
                    <a:cubicBezTo>
                      <a:pt x="1577" y="7668"/>
                      <a:pt x="1645" y="6962"/>
                      <a:pt x="1686" y="6255"/>
                    </a:cubicBezTo>
                    <a:cubicBezTo>
                      <a:pt x="1781" y="4773"/>
                      <a:pt x="1767" y="3292"/>
                      <a:pt x="1550" y="1824"/>
                    </a:cubicBezTo>
                    <a:cubicBezTo>
                      <a:pt x="1486" y="1451"/>
                      <a:pt x="1385" y="0"/>
                      <a:pt x="8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0"/>
              <p:cNvSpPr/>
              <p:nvPr/>
            </p:nvSpPr>
            <p:spPr>
              <a:xfrm>
                <a:off x="2138688" y="2373598"/>
                <a:ext cx="90534" cy="382648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7300" extrusionOk="0">
                    <a:moveTo>
                      <a:pt x="1550" y="0"/>
                    </a:moveTo>
                    <a:lnTo>
                      <a:pt x="1550" y="0"/>
                    </a:lnTo>
                    <a:cubicBezTo>
                      <a:pt x="1047" y="259"/>
                      <a:pt x="530" y="517"/>
                      <a:pt x="0" y="734"/>
                    </a:cubicBezTo>
                    <a:cubicBezTo>
                      <a:pt x="163" y="1074"/>
                      <a:pt x="245" y="1468"/>
                      <a:pt x="326" y="1808"/>
                    </a:cubicBezTo>
                    <a:cubicBezTo>
                      <a:pt x="449" y="2325"/>
                      <a:pt x="544" y="2841"/>
                      <a:pt x="598" y="3371"/>
                    </a:cubicBezTo>
                    <a:cubicBezTo>
                      <a:pt x="734" y="4540"/>
                      <a:pt x="707" y="5695"/>
                      <a:pt x="557" y="6864"/>
                    </a:cubicBezTo>
                    <a:cubicBezTo>
                      <a:pt x="856" y="7000"/>
                      <a:pt x="1155" y="7150"/>
                      <a:pt x="1441" y="7299"/>
                    </a:cubicBezTo>
                    <a:cubicBezTo>
                      <a:pt x="1713" y="4880"/>
                      <a:pt x="1726" y="2433"/>
                      <a:pt x="15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0"/>
              <p:cNvSpPr/>
              <p:nvPr/>
            </p:nvSpPr>
            <p:spPr>
              <a:xfrm>
                <a:off x="1650591" y="2420619"/>
                <a:ext cx="496703" cy="300719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5737" extrusionOk="0">
                    <a:moveTo>
                      <a:pt x="8917" y="0"/>
                    </a:moveTo>
                    <a:cubicBezTo>
                      <a:pt x="6599" y="952"/>
                      <a:pt x="4069" y="1553"/>
                      <a:pt x="1586" y="1553"/>
                    </a:cubicBezTo>
                    <a:cubicBezTo>
                      <a:pt x="1054" y="1553"/>
                      <a:pt x="525" y="1526"/>
                      <a:pt x="0" y="1468"/>
                    </a:cubicBezTo>
                    <a:cubicBezTo>
                      <a:pt x="0" y="2284"/>
                      <a:pt x="0" y="3099"/>
                      <a:pt x="0" y="3915"/>
                    </a:cubicBezTo>
                    <a:cubicBezTo>
                      <a:pt x="1958" y="4010"/>
                      <a:pt x="3901" y="4268"/>
                      <a:pt x="5818" y="4703"/>
                    </a:cubicBezTo>
                    <a:cubicBezTo>
                      <a:pt x="6987" y="4975"/>
                      <a:pt x="8183" y="5288"/>
                      <a:pt x="9311" y="5736"/>
                    </a:cubicBezTo>
                    <a:cubicBezTo>
                      <a:pt x="9447" y="4662"/>
                      <a:pt x="9474" y="3562"/>
                      <a:pt x="9365" y="2474"/>
                    </a:cubicBezTo>
                    <a:cubicBezTo>
                      <a:pt x="9311" y="1903"/>
                      <a:pt x="9216" y="1332"/>
                      <a:pt x="9094" y="762"/>
                    </a:cubicBezTo>
                    <a:cubicBezTo>
                      <a:pt x="9039" y="517"/>
                      <a:pt x="8958" y="259"/>
                      <a:pt x="89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30"/>
              <p:cNvSpPr/>
              <p:nvPr/>
            </p:nvSpPr>
            <p:spPr>
              <a:xfrm>
                <a:off x="1140423" y="2728222"/>
                <a:ext cx="401923" cy="447069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8529" extrusionOk="0">
                    <a:moveTo>
                      <a:pt x="2804" y="1"/>
                    </a:moveTo>
                    <a:cubicBezTo>
                      <a:pt x="2637" y="1"/>
                      <a:pt x="2474" y="18"/>
                      <a:pt x="2365" y="86"/>
                    </a:cubicBezTo>
                    <a:cubicBezTo>
                      <a:pt x="2270" y="167"/>
                      <a:pt x="2257" y="262"/>
                      <a:pt x="2243" y="439"/>
                    </a:cubicBezTo>
                    <a:cubicBezTo>
                      <a:pt x="2243" y="589"/>
                      <a:pt x="2243" y="738"/>
                      <a:pt x="2243" y="888"/>
                    </a:cubicBezTo>
                    <a:cubicBezTo>
                      <a:pt x="2270" y="1024"/>
                      <a:pt x="2284" y="1160"/>
                      <a:pt x="2297" y="1255"/>
                    </a:cubicBezTo>
                    <a:cubicBezTo>
                      <a:pt x="2325" y="1499"/>
                      <a:pt x="2338" y="1758"/>
                      <a:pt x="2338" y="2016"/>
                    </a:cubicBezTo>
                    <a:cubicBezTo>
                      <a:pt x="2365" y="2233"/>
                      <a:pt x="2379" y="2451"/>
                      <a:pt x="2406" y="2655"/>
                    </a:cubicBezTo>
                    <a:cubicBezTo>
                      <a:pt x="2430" y="2830"/>
                      <a:pt x="2252" y="2965"/>
                      <a:pt x="2090" y="2965"/>
                    </a:cubicBezTo>
                    <a:cubicBezTo>
                      <a:pt x="2063" y="2965"/>
                      <a:pt x="2037" y="2961"/>
                      <a:pt x="2012" y="2954"/>
                    </a:cubicBezTo>
                    <a:cubicBezTo>
                      <a:pt x="1346" y="2750"/>
                      <a:pt x="694" y="2573"/>
                      <a:pt x="0" y="2492"/>
                    </a:cubicBezTo>
                    <a:lnTo>
                      <a:pt x="0" y="2492"/>
                    </a:lnTo>
                    <a:cubicBezTo>
                      <a:pt x="28" y="3756"/>
                      <a:pt x="55" y="5033"/>
                      <a:pt x="96" y="6311"/>
                    </a:cubicBezTo>
                    <a:cubicBezTo>
                      <a:pt x="666" y="6080"/>
                      <a:pt x="1251" y="5876"/>
                      <a:pt x="1849" y="5713"/>
                    </a:cubicBezTo>
                    <a:cubicBezTo>
                      <a:pt x="1878" y="5705"/>
                      <a:pt x="1907" y="5701"/>
                      <a:pt x="1935" y="5701"/>
                    </a:cubicBezTo>
                    <a:cubicBezTo>
                      <a:pt x="2139" y="5701"/>
                      <a:pt x="2291" y="5905"/>
                      <a:pt x="2243" y="6121"/>
                    </a:cubicBezTo>
                    <a:cubicBezTo>
                      <a:pt x="2066" y="6923"/>
                      <a:pt x="1890" y="7725"/>
                      <a:pt x="1713" y="8526"/>
                    </a:cubicBezTo>
                    <a:cubicBezTo>
                      <a:pt x="1838" y="8528"/>
                      <a:pt x="1963" y="8528"/>
                      <a:pt x="2088" y="8528"/>
                    </a:cubicBezTo>
                    <a:cubicBezTo>
                      <a:pt x="3227" y="8528"/>
                      <a:pt x="4365" y="8472"/>
                      <a:pt x="5492" y="8350"/>
                    </a:cubicBezTo>
                    <a:cubicBezTo>
                      <a:pt x="5927" y="8309"/>
                      <a:pt x="5940" y="8200"/>
                      <a:pt x="5845" y="7779"/>
                    </a:cubicBezTo>
                    <a:cubicBezTo>
                      <a:pt x="5763" y="7439"/>
                      <a:pt x="5668" y="7126"/>
                      <a:pt x="5560" y="6800"/>
                    </a:cubicBezTo>
                    <a:cubicBezTo>
                      <a:pt x="5451" y="6460"/>
                      <a:pt x="5437" y="6080"/>
                      <a:pt x="5818" y="5930"/>
                    </a:cubicBezTo>
                    <a:cubicBezTo>
                      <a:pt x="5904" y="5897"/>
                      <a:pt x="5993" y="5882"/>
                      <a:pt x="6085" y="5882"/>
                    </a:cubicBezTo>
                    <a:cubicBezTo>
                      <a:pt x="6473" y="5882"/>
                      <a:pt x="6899" y="6141"/>
                      <a:pt x="7218" y="6284"/>
                    </a:cubicBezTo>
                    <a:cubicBezTo>
                      <a:pt x="7286" y="6311"/>
                      <a:pt x="7598" y="6460"/>
                      <a:pt x="7612" y="6460"/>
                    </a:cubicBezTo>
                    <a:cubicBezTo>
                      <a:pt x="7653" y="6447"/>
                      <a:pt x="7639" y="6202"/>
                      <a:pt x="7653" y="6093"/>
                    </a:cubicBezTo>
                    <a:cubicBezTo>
                      <a:pt x="7653" y="5754"/>
                      <a:pt x="7666" y="5427"/>
                      <a:pt x="7666" y="5101"/>
                    </a:cubicBezTo>
                    <a:cubicBezTo>
                      <a:pt x="7666" y="4394"/>
                      <a:pt x="7639" y="3701"/>
                      <a:pt x="7585" y="3008"/>
                    </a:cubicBezTo>
                    <a:cubicBezTo>
                      <a:pt x="7585" y="2940"/>
                      <a:pt x="7612" y="2546"/>
                      <a:pt x="7544" y="2505"/>
                    </a:cubicBezTo>
                    <a:cubicBezTo>
                      <a:pt x="7517" y="2484"/>
                      <a:pt x="7486" y="2476"/>
                      <a:pt x="7452" y="2476"/>
                    </a:cubicBezTo>
                    <a:cubicBezTo>
                      <a:pt x="7331" y="2476"/>
                      <a:pt x="7177" y="2582"/>
                      <a:pt x="7082" y="2614"/>
                    </a:cubicBezTo>
                    <a:cubicBezTo>
                      <a:pt x="6783" y="2736"/>
                      <a:pt x="6470" y="2859"/>
                      <a:pt x="6171" y="2981"/>
                    </a:cubicBezTo>
                    <a:cubicBezTo>
                      <a:pt x="6134" y="2997"/>
                      <a:pt x="6097" y="3004"/>
                      <a:pt x="6063" y="3004"/>
                    </a:cubicBezTo>
                    <a:cubicBezTo>
                      <a:pt x="5862" y="3004"/>
                      <a:pt x="5729" y="2759"/>
                      <a:pt x="5763" y="2573"/>
                    </a:cubicBezTo>
                    <a:cubicBezTo>
                      <a:pt x="5899" y="1839"/>
                      <a:pt x="6022" y="1105"/>
                      <a:pt x="6158" y="371"/>
                    </a:cubicBezTo>
                    <a:cubicBezTo>
                      <a:pt x="6198" y="86"/>
                      <a:pt x="6171" y="140"/>
                      <a:pt x="5899" y="113"/>
                    </a:cubicBezTo>
                    <a:cubicBezTo>
                      <a:pt x="5723" y="99"/>
                      <a:pt x="5560" y="86"/>
                      <a:pt x="5383" y="72"/>
                    </a:cubicBezTo>
                    <a:cubicBezTo>
                      <a:pt x="5057" y="45"/>
                      <a:pt x="4717" y="31"/>
                      <a:pt x="4377" y="18"/>
                    </a:cubicBezTo>
                    <a:cubicBezTo>
                      <a:pt x="4194" y="11"/>
                      <a:pt x="4007" y="8"/>
                      <a:pt x="3820" y="8"/>
                    </a:cubicBezTo>
                    <a:cubicBezTo>
                      <a:pt x="3633" y="8"/>
                      <a:pt x="3446" y="11"/>
                      <a:pt x="3263" y="18"/>
                    </a:cubicBezTo>
                    <a:cubicBezTo>
                      <a:pt x="3140" y="18"/>
                      <a:pt x="2970" y="1"/>
                      <a:pt x="280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0"/>
              <p:cNvSpPr/>
              <p:nvPr/>
            </p:nvSpPr>
            <p:spPr>
              <a:xfrm>
                <a:off x="1636332" y="2577933"/>
                <a:ext cx="520922" cy="141999"/>
              </a:xfrm>
              <a:custGeom>
                <a:avLst/>
                <a:gdLst/>
                <a:ahLst/>
                <a:cxnLst/>
                <a:rect l="l" t="t" r="r" b="b"/>
                <a:pathLst>
                  <a:path w="9937" h="2709" extrusionOk="0">
                    <a:moveTo>
                      <a:pt x="2602" y="0"/>
                    </a:moveTo>
                    <a:cubicBezTo>
                      <a:pt x="1829" y="0"/>
                      <a:pt x="1062" y="63"/>
                      <a:pt x="313" y="234"/>
                    </a:cubicBezTo>
                    <a:cubicBezTo>
                      <a:pt x="82" y="289"/>
                      <a:pt x="1" y="533"/>
                      <a:pt x="55" y="737"/>
                    </a:cubicBezTo>
                    <a:cubicBezTo>
                      <a:pt x="28" y="860"/>
                      <a:pt x="96" y="1023"/>
                      <a:pt x="232" y="1050"/>
                    </a:cubicBezTo>
                    <a:cubicBezTo>
                      <a:pt x="966" y="1213"/>
                      <a:pt x="1754" y="1213"/>
                      <a:pt x="2502" y="1281"/>
                    </a:cubicBezTo>
                    <a:cubicBezTo>
                      <a:pt x="3263" y="1349"/>
                      <a:pt x="4010" y="1417"/>
                      <a:pt x="4758" y="1498"/>
                    </a:cubicBezTo>
                    <a:cubicBezTo>
                      <a:pt x="6267" y="1689"/>
                      <a:pt x="7775" y="1974"/>
                      <a:pt x="9148" y="2654"/>
                    </a:cubicBezTo>
                    <a:cubicBezTo>
                      <a:pt x="9217" y="2691"/>
                      <a:pt x="9285" y="2708"/>
                      <a:pt x="9351" y="2708"/>
                    </a:cubicBezTo>
                    <a:cubicBezTo>
                      <a:pt x="9429" y="2708"/>
                      <a:pt x="9503" y="2684"/>
                      <a:pt x="9570" y="2640"/>
                    </a:cubicBezTo>
                    <a:cubicBezTo>
                      <a:pt x="9705" y="2599"/>
                      <a:pt x="9828" y="2504"/>
                      <a:pt x="9814" y="2327"/>
                    </a:cubicBezTo>
                    <a:cubicBezTo>
                      <a:pt x="9814" y="2314"/>
                      <a:pt x="9801" y="2287"/>
                      <a:pt x="9801" y="2273"/>
                    </a:cubicBezTo>
                    <a:cubicBezTo>
                      <a:pt x="9801" y="2260"/>
                      <a:pt x="9801" y="2260"/>
                      <a:pt x="9801" y="2260"/>
                    </a:cubicBezTo>
                    <a:cubicBezTo>
                      <a:pt x="9909" y="2137"/>
                      <a:pt x="9937" y="1960"/>
                      <a:pt x="9841" y="1811"/>
                    </a:cubicBezTo>
                    <a:cubicBezTo>
                      <a:pt x="9801" y="1417"/>
                      <a:pt x="9515" y="1036"/>
                      <a:pt x="9135" y="819"/>
                    </a:cubicBezTo>
                    <a:cubicBezTo>
                      <a:pt x="8387" y="411"/>
                      <a:pt x="7354" y="411"/>
                      <a:pt x="6538" y="329"/>
                    </a:cubicBezTo>
                    <a:cubicBezTo>
                      <a:pt x="5253" y="184"/>
                      <a:pt x="3920" y="0"/>
                      <a:pt x="26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0"/>
              <p:cNvSpPr/>
              <p:nvPr/>
            </p:nvSpPr>
            <p:spPr>
              <a:xfrm>
                <a:off x="1120451" y="2726073"/>
                <a:ext cx="342791" cy="458391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8745" extrusionOk="0">
                    <a:moveTo>
                      <a:pt x="2657" y="1"/>
                    </a:moveTo>
                    <a:cubicBezTo>
                      <a:pt x="2542" y="1"/>
                      <a:pt x="2426" y="74"/>
                      <a:pt x="2434" y="208"/>
                    </a:cubicBezTo>
                    <a:cubicBezTo>
                      <a:pt x="2475" y="602"/>
                      <a:pt x="2502" y="1010"/>
                      <a:pt x="2515" y="1404"/>
                    </a:cubicBezTo>
                    <a:cubicBezTo>
                      <a:pt x="2529" y="1595"/>
                      <a:pt x="2543" y="1799"/>
                      <a:pt x="2543" y="2002"/>
                    </a:cubicBezTo>
                    <a:cubicBezTo>
                      <a:pt x="2543" y="2070"/>
                      <a:pt x="2583" y="2356"/>
                      <a:pt x="2570" y="2519"/>
                    </a:cubicBezTo>
                    <a:cubicBezTo>
                      <a:pt x="2556" y="2496"/>
                      <a:pt x="2526" y="2489"/>
                      <a:pt x="2488" y="2489"/>
                    </a:cubicBezTo>
                    <a:cubicBezTo>
                      <a:pt x="2411" y="2489"/>
                      <a:pt x="2302" y="2519"/>
                      <a:pt x="2230" y="2519"/>
                    </a:cubicBezTo>
                    <a:cubicBezTo>
                      <a:pt x="2026" y="2505"/>
                      <a:pt x="1822" y="2505"/>
                      <a:pt x="1632" y="2505"/>
                    </a:cubicBezTo>
                    <a:cubicBezTo>
                      <a:pt x="1238" y="2492"/>
                      <a:pt x="844" y="2465"/>
                      <a:pt x="449" y="2465"/>
                    </a:cubicBezTo>
                    <a:cubicBezTo>
                      <a:pt x="442" y="2464"/>
                      <a:pt x="435" y="2464"/>
                      <a:pt x="427" y="2464"/>
                    </a:cubicBezTo>
                    <a:cubicBezTo>
                      <a:pt x="220" y="2464"/>
                      <a:pt x="55" y="2648"/>
                      <a:pt x="55" y="2845"/>
                    </a:cubicBezTo>
                    <a:cubicBezTo>
                      <a:pt x="1" y="4055"/>
                      <a:pt x="14" y="5237"/>
                      <a:pt x="110" y="6433"/>
                    </a:cubicBezTo>
                    <a:cubicBezTo>
                      <a:pt x="130" y="6631"/>
                      <a:pt x="301" y="6820"/>
                      <a:pt x="490" y="6820"/>
                    </a:cubicBezTo>
                    <a:cubicBezTo>
                      <a:pt x="549" y="6820"/>
                      <a:pt x="609" y="6802"/>
                      <a:pt x="667" y="6760"/>
                    </a:cubicBezTo>
                    <a:cubicBezTo>
                      <a:pt x="1183" y="6406"/>
                      <a:pt x="1727" y="6134"/>
                      <a:pt x="2311" y="5958"/>
                    </a:cubicBezTo>
                    <a:lnTo>
                      <a:pt x="2311" y="5958"/>
                    </a:lnTo>
                    <a:cubicBezTo>
                      <a:pt x="2216" y="6733"/>
                      <a:pt x="2067" y="7507"/>
                      <a:pt x="1877" y="8268"/>
                    </a:cubicBezTo>
                    <a:cubicBezTo>
                      <a:pt x="1809" y="8499"/>
                      <a:pt x="1985" y="8744"/>
                      <a:pt x="2230" y="8744"/>
                    </a:cubicBezTo>
                    <a:cubicBezTo>
                      <a:pt x="3508" y="8717"/>
                      <a:pt x="4772" y="8663"/>
                      <a:pt x="6036" y="8581"/>
                    </a:cubicBezTo>
                    <a:cubicBezTo>
                      <a:pt x="6526" y="8555"/>
                      <a:pt x="6538" y="7818"/>
                      <a:pt x="6073" y="7818"/>
                    </a:cubicBezTo>
                    <a:cubicBezTo>
                      <a:pt x="6061" y="7818"/>
                      <a:pt x="6049" y="7819"/>
                      <a:pt x="6036" y="7820"/>
                    </a:cubicBezTo>
                    <a:cubicBezTo>
                      <a:pt x="4935" y="7888"/>
                      <a:pt x="3820" y="7942"/>
                      <a:pt x="2706" y="7969"/>
                    </a:cubicBezTo>
                    <a:cubicBezTo>
                      <a:pt x="2896" y="7140"/>
                      <a:pt x="3018" y="6298"/>
                      <a:pt x="3100" y="5455"/>
                    </a:cubicBezTo>
                    <a:cubicBezTo>
                      <a:pt x="3112" y="5242"/>
                      <a:pt x="2908" y="5091"/>
                      <a:pt x="2711" y="5091"/>
                    </a:cubicBezTo>
                    <a:cubicBezTo>
                      <a:pt x="2682" y="5091"/>
                      <a:pt x="2652" y="5094"/>
                      <a:pt x="2624" y="5101"/>
                    </a:cubicBezTo>
                    <a:cubicBezTo>
                      <a:pt x="1985" y="5251"/>
                      <a:pt x="1387" y="5482"/>
                      <a:pt x="816" y="5795"/>
                    </a:cubicBezTo>
                    <a:cubicBezTo>
                      <a:pt x="762" y="4952"/>
                      <a:pt x="762" y="4109"/>
                      <a:pt x="803" y="3267"/>
                    </a:cubicBezTo>
                    <a:lnTo>
                      <a:pt x="803" y="3267"/>
                    </a:lnTo>
                    <a:cubicBezTo>
                      <a:pt x="1251" y="3294"/>
                      <a:pt x="1686" y="3307"/>
                      <a:pt x="2121" y="3307"/>
                    </a:cubicBezTo>
                    <a:cubicBezTo>
                      <a:pt x="2226" y="3307"/>
                      <a:pt x="2340" y="3313"/>
                      <a:pt x="2454" y="3313"/>
                    </a:cubicBezTo>
                    <a:cubicBezTo>
                      <a:pt x="2740" y="3313"/>
                      <a:pt x="3030" y="3278"/>
                      <a:pt x="3195" y="3035"/>
                    </a:cubicBezTo>
                    <a:cubicBezTo>
                      <a:pt x="3412" y="2736"/>
                      <a:pt x="3263" y="2234"/>
                      <a:pt x="3209" y="1907"/>
                    </a:cubicBezTo>
                    <a:cubicBezTo>
                      <a:pt x="3127" y="1309"/>
                      <a:pt x="3018" y="738"/>
                      <a:pt x="2869" y="154"/>
                    </a:cubicBezTo>
                    <a:cubicBezTo>
                      <a:pt x="2844" y="50"/>
                      <a:pt x="2751" y="1"/>
                      <a:pt x="26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0"/>
              <p:cNvSpPr/>
              <p:nvPr/>
            </p:nvSpPr>
            <p:spPr>
              <a:xfrm>
                <a:off x="1347384" y="3213688"/>
                <a:ext cx="11847" cy="943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80" extrusionOk="0">
                    <a:moveTo>
                      <a:pt x="130" y="0"/>
                    </a:moveTo>
                    <a:cubicBezTo>
                      <a:pt x="67" y="0"/>
                      <a:pt x="1" y="64"/>
                      <a:pt x="49" y="122"/>
                    </a:cubicBezTo>
                    <a:cubicBezTo>
                      <a:pt x="71" y="155"/>
                      <a:pt x="102" y="180"/>
                      <a:pt x="136" y="180"/>
                    </a:cubicBezTo>
                    <a:cubicBezTo>
                      <a:pt x="143" y="180"/>
                      <a:pt x="150" y="179"/>
                      <a:pt x="157" y="176"/>
                    </a:cubicBezTo>
                    <a:cubicBezTo>
                      <a:pt x="212" y="149"/>
                      <a:pt x="225" y="95"/>
                      <a:pt x="198" y="40"/>
                    </a:cubicBezTo>
                    <a:cubicBezTo>
                      <a:pt x="182" y="12"/>
                      <a:pt x="156" y="0"/>
                      <a:pt x="130" y="0"/>
                    </a:cubicBezTo>
                    <a:close/>
                  </a:path>
                </a:pathLst>
              </a:custGeom>
              <a:solidFill>
                <a:srgbClr val="BC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0"/>
              <p:cNvSpPr/>
              <p:nvPr/>
            </p:nvSpPr>
            <p:spPr>
              <a:xfrm>
                <a:off x="720002" y="2241655"/>
                <a:ext cx="1653144" cy="1288894"/>
              </a:xfrm>
              <a:custGeom>
                <a:avLst/>
                <a:gdLst/>
                <a:ahLst/>
                <a:cxnLst/>
                <a:rect l="l" t="t" r="r" b="b"/>
                <a:pathLst>
                  <a:path w="31535" h="24589" extrusionOk="0">
                    <a:moveTo>
                      <a:pt x="5914" y="4937"/>
                    </a:moveTo>
                    <a:cubicBezTo>
                      <a:pt x="5914" y="5127"/>
                      <a:pt x="5914" y="5317"/>
                      <a:pt x="5900" y="5453"/>
                    </a:cubicBezTo>
                    <a:cubicBezTo>
                      <a:pt x="5873" y="6065"/>
                      <a:pt x="5846" y="6676"/>
                      <a:pt x="5818" y="7302"/>
                    </a:cubicBezTo>
                    <a:cubicBezTo>
                      <a:pt x="5279" y="7256"/>
                      <a:pt x="4731" y="7249"/>
                      <a:pt x="4184" y="7249"/>
                    </a:cubicBezTo>
                    <a:cubicBezTo>
                      <a:pt x="3923" y="7249"/>
                      <a:pt x="3663" y="7250"/>
                      <a:pt x="3403" y="7250"/>
                    </a:cubicBezTo>
                    <a:cubicBezTo>
                      <a:pt x="3234" y="7250"/>
                      <a:pt x="3064" y="7250"/>
                      <a:pt x="2896" y="7247"/>
                    </a:cubicBezTo>
                    <a:cubicBezTo>
                      <a:pt x="2820" y="7247"/>
                      <a:pt x="2552" y="7274"/>
                      <a:pt x="2342" y="7274"/>
                    </a:cubicBezTo>
                    <a:cubicBezTo>
                      <a:pt x="2216" y="7274"/>
                      <a:pt x="2111" y="7264"/>
                      <a:pt x="2081" y="7234"/>
                    </a:cubicBezTo>
                    <a:cubicBezTo>
                      <a:pt x="2013" y="7152"/>
                      <a:pt x="2040" y="6772"/>
                      <a:pt x="2026" y="6690"/>
                    </a:cubicBezTo>
                    <a:cubicBezTo>
                      <a:pt x="1999" y="6242"/>
                      <a:pt x="1999" y="5793"/>
                      <a:pt x="2013" y="5358"/>
                    </a:cubicBezTo>
                    <a:cubicBezTo>
                      <a:pt x="2719" y="5317"/>
                      <a:pt x="3426" y="5276"/>
                      <a:pt x="4119" y="5209"/>
                    </a:cubicBezTo>
                    <a:cubicBezTo>
                      <a:pt x="4677" y="5154"/>
                      <a:pt x="5370" y="5154"/>
                      <a:pt x="5914" y="4937"/>
                    </a:cubicBezTo>
                    <a:close/>
                    <a:moveTo>
                      <a:pt x="816" y="4230"/>
                    </a:moveTo>
                    <a:cubicBezTo>
                      <a:pt x="1183" y="4475"/>
                      <a:pt x="1251" y="4937"/>
                      <a:pt x="1360" y="5358"/>
                    </a:cubicBezTo>
                    <a:cubicBezTo>
                      <a:pt x="1333" y="5943"/>
                      <a:pt x="1347" y="6513"/>
                      <a:pt x="1401" y="7098"/>
                    </a:cubicBezTo>
                    <a:cubicBezTo>
                      <a:pt x="1428" y="7247"/>
                      <a:pt x="1442" y="7383"/>
                      <a:pt x="1483" y="7506"/>
                    </a:cubicBezTo>
                    <a:cubicBezTo>
                      <a:pt x="1374" y="7614"/>
                      <a:pt x="1265" y="7723"/>
                      <a:pt x="1156" y="7818"/>
                    </a:cubicBezTo>
                    <a:cubicBezTo>
                      <a:pt x="1044" y="7897"/>
                      <a:pt x="983" y="7951"/>
                      <a:pt x="949" y="7951"/>
                    </a:cubicBezTo>
                    <a:cubicBezTo>
                      <a:pt x="912" y="7951"/>
                      <a:pt x="905" y="7891"/>
                      <a:pt x="898" y="7737"/>
                    </a:cubicBezTo>
                    <a:cubicBezTo>
                      <a:pt x="871" y="7315"/>
                      <a:pt x="803" y="6908"/>
                      <a:pt x="762" y="6500"/>
                    </a:cubicBezTo>
                    <a:cubicBezTo>
                      <a:pt x="694" y="5752"/>
                      <a:pt x="653" y="4964"/>
                      <a:pt x="816" y="4230"/>
                    </a:cubicBezTo>
                    <a:close/>
                    <a:moveTo>
                      <a:pt x="26669" y="3414"/>
                    </a:moveTo>
                    <a:cubicBezTo>
                      <a:pt x="26710" y="3673"/>
                      <a:pt x="26791" y="3931"/>
                      <a:pt x="26846" y="4176"/>
                    </a:cubicBezTo>
                    <a:cubicBezTo>
                      <a:pt x="26968" y="4746"/>
                      <a:pt x="27063" y="5317"/>
                      <a:pt x="27117" y="5888"/>
                    </a:cubicBezTo>
                    <a:cubicBezTo>
                      <a:pt x="27226" y="6976"/>
                      <a:pt x="27199" y="8076"/>
                      <a:pt x="27063" y="9150"/>
                    </a:cubicBezTo>
                    <a:cubicBezTo>
                      <a:pt x="25935" y="8702"/>
                      <a:pt x="24739" y="8389"/>
                      <a:pt x="23570" y="8117"/>
                    </a:cubicBezTo>
                    <a:cubicBezTo>
                      <a:pt x="21653" y="7682"/>
                      <a:pt x="19710" y="7424"/>
                      <a:pt x="17752" y="7329"/>
                    </a:cubicBezTo>
                    <a:cubicBezTo>
                      <a:pt x="17752" y="6513"/>
                      <a:pt x="17752" y="5698"/>
                      <a:pt x="17752" y="4882"/>
                    </a:cubicBezTo>
                    <a:cubicBezTo>
                      <a:pt x="18277" y="4940"/>
                      <a:pt x="18806" y="4967"/>
                      <a:pt x="19338" y="4967"/>
                    </a:cubicBezTo>
                    <a:cubicBezTo>
                      <a:pt x="21821" y="4967"/>
                      <a:pt x="24351" y="4366"/>
                      <a:pt x="26669" y="3414"/>
                    </a:cubicBezTo>
                    <a:close/>
                    <a:moveTo>
                      <a:pt x="28613" y="2517"/>
                    </a:moveTo>
                    <a:cubicBezTo>
                      <a:pt x="28789" y="4950"/>
                      <a:pt x="28776" y="7397"/>
                      <a:pt x="28504" y="9816"/>
                    </a:cubicBezTo>
                    <a:cubicBezTo>
                      <a:pt x="28218" y="9667"/>
                      <a:pt x="27919" y="9517"/>
                      <a:pt x="27620" y="9381"/>
                    </a:cubicBezTo>
                    <a:cubicBezTo>
                      <a:pt x="27770" y="8212"/>
                      <a:pt x="27797" y="7057"/>
                      <a:pt x="27661" y="5888"/>
                    </a:cubicBezTo>
                    <a:cubicBezTo>
                      <a:pt x="27607" y="5358"/>
                      <a:pt x="27512" y="4842"/>
                      <a:pt x="27389" y="4325"/>
                    </a:cubicBezTo>
                    <a:cubicBezTo>
                      <a:pt x="27308" y="3985"/>
                      <a:pt x="27226" y="3591"/>
                      <a:pt x="27063" y="3251"/>
                    </a:cubicBezTo>
                    <a:cubicBezTo>
                      <a:pt x="27593" y="3020"/>
                      <a:pt x="28110" y="2776"/>
                      <a:pt x="28613" y="2517"/>
                    </a:cubicBezTo>
                    <a:close/>
                    <a:moveTo>
                      <a:pt x="29863" y="680"/>
                    </a:moveTo>
                    <a:cubicBezTo>
                      <a:pt x="30446" y="680"/>
                      <a:pt x="30547" y="2131"/>
                      <a:pt x="30611" y="2504"/>
                    </a:cubicBezTo>
                    <a:cubicBezTo>
                      <a:pt x="30828" y="3972"/>
                      <a:pt x="30842" y="5453"/>
                      <a:pt x="30747" y="6935"/>
                    </a:cubicBezTo>
                    <a:cubicBezTo>
                      <a:pt x="30706" y="7642"/>
                      <a:pt x="30638" y="8348"/>
                      <a:pt x="30556" y="9055"/>
                    </a:cubicBezTo>
                    <a:cubicBezTo>
                      <a:pt x="30475" y="9694"/>
                      <a:pt x="30434" y="10401"/>
                      <a:pt x="30217" y="11012"/>
                    </a:cubicBezTo>
                    <a:cubicBezTo>
                      <a:pt x="30112" y="11314"/>
                      <a:pt x="29880" y="11666"/>
                      <a:pt x="29522" y="11666"/>
                    </a:cubicBezTo>
                    <a:cubicBezTo>
                      <a:pt x="29509" y="11666"/>
                      <a:pt x="29496" y="11666"/>
                      <a:pt x="29483" y="11665"/>
                    </a:cubicBezTo>
                    <a:cubicBezTo>
                      <a:pt x="29061" y="11624"/>
                      <a:pt x="29075" y="11162"/>
                      <a:pt x="29129" y="10849"/>
                    </a:cubicBezTo>
                    <a:cubicBezTo>
                      <a:pt x="29251" y="10292"/>
                      <a:pt x="29442" y="9884"/>
                      <a:pt x="29319" y="9327"/>
                    </a:cubicBezTo>
                    <a:cubicBezTo>
                      <a:pt x="29551" y="6867"/>
                      <a:pt x="29537" y="4379"/>
                      <a:pt x="29319" y="1906"/>
                    </a:cubicBezTo>
                    <a:cubicBezTo>
                      <a:pt x="29319" y="1851"/>
                      <a:pt x="29306" y="1810"/>
                      <a:pt x="29279" y="1756"/>
                    </a:cubicBezTo>
                    <a:cubicBezTo>
                      <a:pt x="29292" y="1688"/>
                      <a:pt x="29306" y="1634"/>
                      <a:pt x="29306" y="1566"/>
                    </a:cubicBezTo>
                    <a:cubicBezTo>
                      <a:pt x="29347" y="1294"/>
                      <a:pt x="29428" y="777"/>
                      <a:pt x="29754" y="696"/>
                    </a:cubicBezTo>
                    <a:cubicBezTo>
                      <a:pt x="29792" y="685"/>
                      <a:pt x="29828" y="680"/>
                      <a:pt x="29863" y="680"/>
                    </a:cubicBezTo>
                    <a:close/>
                    <a:moveTo>
                      <a:pt x="12316" y="4488"/>
                    </a:moveTo>
                    <a:lnTo>
                      <a:pt x="12316" y="4488"/>
                    </a:lnTo>
                    <a:cubicBezTo>
                      <a:pt x="13865" y="4543"/>
                      <a:pt x="15415" y="4651"/>
                      <a:pt x="16950" y="4801"/>
                    </a:cubicBezTo>
                    <a:cubicBezTo>
                      <a:pt x="16937" y="7655"/>
                      <a:pt x="16964" y="10509"/>
                      <a:pt x="17046" y="13377"/>
                    </a:cubicBezTo>
                    <a:cubicBezTo>
                      <a:pt x="17027" y="13375"/>
                      <a:pt x="17007" y="13374"/>
                      <a:pt x="16987" y="13374"/>
                    </a:cubicBezTo>
                    <a:cubicBezTo>
                      <a:pt x="16907" y="13374"/>
                      <a:pt x="16820" y="13391"/>
                      <a:pt x="16733" y="13391"/>
                    </a:cubicBezTo>
                    <a:cubicBezTo>
                      <a:pt x="16597" y="13405"/>
                      <a:pt x="16448" y="13418"/>
                      <a:pt x="16312" y="13445"/>
                    </a:cubicBezTo>
                    <a:cubicBezTo>
                      <a:pt x="16298" y="13323"/>
                      <a:pt x="16298" y="13201"/>
                      <a:pt x="16284" y="13078"/>
                    </a:cubicBezTo>
                    <a:cubicBezTo>
                      <a:pt x="16271" y="12575"/>
                      <a:pt x="16380" y="11597"/>
                      <a:pt x="15972" y="11216"/>
                    </a:cubicBezTo>
                    <a:cubicBezTo>
                      <a:pt x="15858" y="11118"/>
                      <a:pt x="15736" y="11083"/>
                      <a:pt x="15610" y="11083"/>
                    </a:cubicBezTo>
                    <a:cubicBezTo>
                      <a:pt x="15510" y="11083"/>
                      <a:pt x="15408" y="11105"/>
                      <a:pt x="15306" y="11135"/>
                    </a:cubicBezTo>
                    <a:cubicBezTo>
                      <a:pt x="15034" y="11203"/>
                      <a:pt x="14776" y="11311"/>
                      <a:pt x="14531" y="11420"/>
                    </a:cubicBezTo>
                    <a:cubicBezTo>
                      <a:pt x="14585" y="11094"/>
                      <a:pt x="14640" y="10754"/>
                      <a:pt x="14708" y="10428"/>
                    </a:cubicBezTo>
                    <a:cubicBezTo>
                      <a:pt x="14762" y="10061"/>
                      <a:pt x="14966" y="9544"/>
                      <a:pt x="14844" y="9164"/>
                    </a:cubicBezTo>
                    <a:cubicBezTo>
                      <a:pt x="14721" y="8838"/>
                      <a:pt x="14422" y="8783"/>
                      <a:pt x="14123" y="8756"/>
                    </a:cubicBezTo>
                    <a:cubicBezTo>
                      <a:pt x="13484" y="8675"/>
                      <a:pt x="12886" y="8634"/>
                      <a:pt x="12302" y="8620"/>
                    </a:cubicBezTo>
                    <a:cubicBezTo>
                      <a:pt x="12329" y="8321"/>
                      <a:pt x="12302" y="8009"/>
                      <a:pt x="12302" y="7709"/>
                    </a:cubicBezTo>
                    <a:cubicBezTo>
                      <a:pt x="12288" y="7261"/>
                      <a:pt x="12288" y="6812"/>
                      <a:pt x="12288" y="6350"/>
                    </a:cubicBezTo>
                    <a:cubicBezTo>
                      <a:pt x="12288" y="5766"/>
                      <a:pt x="12356" y="5100"/>
                      <a:pt x="12316" y="4488"/>
                    </a:cubicBezTo>
                    <a:close/>
                    <a:moveTo>
                      <a:pt x="9081" y="4420"/>
                    </a:moveTo>
                    <a:cubicBezTo>
                      <a:pt x="10046" y="4420"/>
                      <a:pt x="10997" y="4434"/>
                      <a:pt x="11949" y="4475"/>
                    </a:cubicBezTo>
                    <a:cubicBezTo>
                      <a:pt x="11881" y="5086"/>
                      <a:pt x="11921" y="5752"/>
                      <a:pt x="11908" y="6350"/>
                    </a:cubicBezTo>
                    <a:cubicBezTo>
                      <a:pt x="11894" y="6772"/>
                      <a:pt x="11881" y="7193"/>
                      <a:pt x="11867" y="7601"/>
                    </a:cubicBezTo>
                    <a:cubicBezTo>
                      <a:pt x="11867" y="7927"/>
                      <a:pt x="11813" y="8280"/>
                      <a:pt x="11867" y="8607"/>
                    </a:cubicBezTo>
                    <a:cubicBezTo>
                      <a:pt x="11514" y="8607"/>
                      <a:pt x="11147" y="8620"/>
                      <a:pt x="10780" y="8634"/>
                    </a:cubicBezTo>
                    <a:cubicBezTo>
                      <a:pt x="10467" y="8647"/>
                      <a:pt x="10073" y="8661"/>
                      <a:pt x="9855" y="8906"/>
                    </a:cubicBezTo>
                    <a:cubicBezTo>
                      <a:pt x="9719" y="9055"/>
                      <a:pt x="9679" y="9232"/>
                      <a:pt x="9692" y="9409"/>
                    </a:cubicBezTo>
                    <a:cubicBezTo>
                      <a:pt x="9638" y="9694"/>
                      <a:pt x="9706" y="10034"/>
                      <a:pt x="9719" y="10292"/>
                    </a:cubicBezTo>
                    <a:cubicBezTo>
                      <a:pt x="9747" y="10700"/>
                      <a:pt x="9774" y="11094"/>
                      <a:pt x="9801" y="11488"/>
                    </a:cubicBezTo>
                    <a:cubicBezTo>
                      <a:pt x="9121" y="11257"/>
                      <a:pt x="8415" y="11135"/>
                      <a:pt x="7694" y="11080"/>
                    </a:cubicBezTo>
                    <a:cubicBezTo>
                      <a:pt x="7688" y="11080"/>
                      <a:pt x="7681" y="11080"/>
                      <a:pt x="7675" y="11080"/>
                    </a:cubicBezTo>
                    <a:cubicBezTo>
                      <a:pt x="7506" y="11080"/>
                      <a:pt x="7355" y="11249"/>
                      <a:pt x="7368" y="11407"/>
                    </a:cubicBezTo>
                    <a:cubicBezTo>
                      <a:pt x="7382" y="12086"/>
                      <a:pt x="7409" y="12779"/>
                      <a:pt x="7422" y="13459"/>
                    </a:cubicBezTo>
                    <a:cubicBezTo>
                      <a:pt x="7393" y="13457"/>
                      <a:pt x="7363" y="13456"/>
                      <a:pt x="7332" y="13456"/>
                    </a:cubicBezTo>
                    <a:cubicBezTo>
                      <a:pt x="7142" y="13456"/>
                      <a:pt x="6946" y="13490"/>
                      <a:pt x="6770" y="13513"/>
                    </a:cubicBezTo>
                    <a:cubicBezTo>
                      <a:pt x="6620" y="13527"/>
                      <a:pt x="6457" y="13527"/>
                      <a:pt x="6294" y="13554"/>
                    </a:cubicBezTo>
                    <a:cubicBezTo>
                      <a:pt x="6321" y="11189"/>
                      <a:pt x="6416" y="8838"/>
                      <a:pt x="6471" y="6473"/>
                    </a:cubicBezTo>
                    <a:cubicBezTo>
                      <a:pt x="6471" y="6337"/>
                      <a:pt x="6484" y="6201"/>
                      <a:pt x="6498" y="6065"/>
                    </a:cubicBezTo>
                    <a:cubicBezTo>
                      <a:pt x="6539" y="5725"/>
                      <a:pt x="6580" y="5385"/>
                      <a:pt x="6620" y="5045"/>
                    </a:cubicBezTo>
                    <a:cubicBezTo>
                      <a:pt x="6620" y="4977"/>
                      <a:pt x="6648" y="4461"/>
                      <a:pt x="6702" y="4420"/>
                    </a:cubicBezTo>
                    <a:cubicBezTo>
                      <a:pt x="6702" y="4434"/>
                      <a:pt x="6919" y="4447"/>
                      <a:pt x="6933" y="4447"/>
                    </a:cubicBezTo>
                    <a:cubicBezTo>
                      <a:pt x="7036" y="4449"/>
                      <a:pt x="7139" y="4450"/>
                      <a:pt x="7242" y="4450"/>
                    </a:cubicBezTo>
                    <a:cubicBezTo>
                      <a:pt x="7859" y="4450"/>
                      <a:pt x="8475" y="4420"/>
                      <a:pt x="9081" y="4420"/>
                    </a:cubicBezTo>
                    <a:close/>
                    <a:moveTo>
                      <a:pt x="10824" y="9283"/>
                    </a:moveTo>
                    <a:cubicBezTo>
                      <a:pt x="10990" y="9283"/>
                      <a:pt x="11160" y="9300"/>
                      <a:pt x="11283" y="9300"/>
                    </a:cubicBezTo>
                    <a:cubicBezTo>
                      <a:pt x="11466" y="9293"/>
                      <a:pt x="11653" y="9290"/>
                      <a:pt x="11840" y="9290"/>
                    </a:cubicBezTo>
                    <a:cubicBezTo>
                      <a:pt x="12027" y="9290"/>
                      <a:pt x="12214" y="9293"/>
                      <a:pt x="12397" y="9300"/>
                    </a:cubicBezTo>
                    <a:cubicBezTo>
                      <a:pt x="12737" y="9313"/>
                      <a:pt x="13077" y="9327"/>
                      <a:pt x="13403" y="9354"/>
                    </a:cubicBezTo>
                    <a:cubicBezTo>
                      <a:pt x="13580" y="9368"/>
                      <a:pt x="13743" y="9381"/>
                      <a:pt x="13919" y="9395"/>
                    </a:cubicBezTo>
                    <a:cubicBezTo>
                      <a:pt x="14191" y="9422"/>
                      <a:pt x="14218" y="9368"/>
                      <a:pt x="14178" y="9653"/>
                    </a:cubicBezTo>
                    <a:cubicBezTo>
                      <a:pt x="14042" y="10387"/>
                      <a:pt x="13919" y="11121"/>
                      <a:pt x="13783" y="11855"/>
                    </a:cubicBezTo>
                    <a:cubicBezTo>
                      <a:pt x="13749" y="12041"/>
                      <a:pt x="13882" y="12286"/>
                      <a:pt x="14083" y="12286"/>
                    </a:cubicBezTo>
                    <a:cubicBezTo>
                      <a:pt x="14117" y="12286"/>
                      <a:pt x="14154" y="12279"/>
                      <a:pt x="14191" y="12263"/>
                    </a:cubicBezTo>
                    <a:cubicBezTo>
                      <a:pt x="14490" y="12141"/>
                      <a:pt x="14803" y="12018"/>
                      <a:pt x="15102" y="11896"/>
                    </a:cubicBezTo>
                    <a:cubicBezTo>
                      <a:pt x="15197" y="11864"/>
                      <a:pt x="15351" y="11758"/>
                      <a:pt x="15472" y="11758"/>
                    </a:cubicBezTo>
                    <a:cubicBezTo>
                      <a:pt x="15506" y="11758"/>
                      <a:pt x="15537" y="11766"/>
                      <a:pt x="15564" y="11787"/>
                    </a:cubicBezTo>
                    <a:cubicBezTo>
                      <a:pt x="15632" y="11828"/>
                      <a:pt x="15605" y="12222"/>
                      <a:pt x="15605" y="12290"/>
                    </a:cubicBezTo>
                    <a:cubicBezTo>
                      <a:pt x="15659" y="12983"/>
                      <a:pt x="15686" y="13676"/>
                      <a:pt x="15686" y="14383"/>
                    </a:cubicBezTo>
                    <a:cubicBezTo>
                      <a:pt x="15686" y="14709"/>
                      <a:pt x="15673" y="15036"/>
                      <a:pt x="15673" y="15375"/>
                    </a:cubicBezTo>
                    <a:cubicBezTo>
                      <a:pt x="15659" y="15484"/>
                      <a:pt x="15673" y="15729"/>
                      <a:pt x="15632" y="15742"/>
                    </a:cubicBezTo>
                    <a:cubicBezTo>
                      <a:pt x="15618" y="15742"/>
                      <a:pt x="15306" y="15593"/>
                      <a:pt x="15238" y="15566"/>
                    </a:cubicBezTo>
                    <a:cubicBezTo>
                      <a:pt x="14919" y="15423"/>
                      <a:pt x="14493" y="15164"/>
                      <a:pt x="14105" y="15164"/>
                    </a:cubicBezTo>
                    <a:cubicBezTo>
                      <a:pt x="14013" y="15164"/>
                      <a:pt x="13924" y="15179"/>
                      <a:pt x="13838" y="15212"/>
                    </a:cubicBezTo>
                    <a:cubicBezTo>
                      <a:pt x="13457" y="15362"/>
                      <a:pt x="13471" y="15742"/>
                      <a:pt x="13580" y="16082"/>
                    </a:cubicBezTo>
                    <a:cubicBezTo>
                      <a:pt x="13688" y="16408"/>
                      <a:pt x="13783" y="16721"/>
                      <a:pt x="13865" y="17061"/>
                    </a:cubicBezTo>
                    <a:cubicBezTo>
                      <a:pt x="13960" y="17482"/>
                      <a:pt x="13947" y="17591"/>
                      <a:pt x="13512" y="17632"/>
                    </a:cubicBezTo>
                    <a:cubicBezTo>
                      <a:pt x="12385" y="17754"/>
                      <a:pt x="11247" y="17810"/>
                      <a:pt x="10108" y="17810"/>
                    </a:cubicBezTo>
                    <a:cubicBezTo>
                      <a:pt x="9983" y="17810"/>
                      <a:pt x="9858" y="17810"/>
                      <a:pt x="9733" y="17808"/>
                    </a:cubicBezTo>
                    <a:cubicBezTo>
                      <a:pt x="9910" y="17007"/>
                      <a:pt x="10086" y="16205"/>
                      <a:pt x="10263" y="15403"/>
                    </a:cubicBezTo>
                    <a:cubicBezTo>
                      <a:pt x="10311" y="15187"/>
                      <a:pt x="10159" y="14983"/>
                      <a:pt x="9955" y="14983"/>
                    </a:cubicBezTo>
                    <a:cubicBezTo>
                      <a:pt x="9927" y="14983"/>
                      <a:pt x="9898" y="14987"/>
                      <a:pt x="9869" y="14995"/>
                    </a:cubicBezTo>
                    <a:cubicBezTo>
                      <a:pt x="9271" y="15158"/>
                      <a:pt x="8686" y="15362"/>
                      <a:pt x="8116" y="15593"/>
                    </a:cubicBezTo>
                    <a:cubicBezTo>
                      <a:pt x="8075" y="14315"/>
                      <a:pt x="8048" y="13038"/>
                      <a:pt x="8020" y="11774"/>
                    </a:cubicBezTo>
                    <a:lnTo>
                      <a:pt x="8020" y="11774"/>
                    </a:lnTo>
                    <a:cubicBezTo>
                      <a:pt x="8714" y="11855"/>
                      <a:pt x="9366" y="12032"/>
                      <a:pt x="10032" y="12236"/>
                    </a:cubicBezTo>
                    <a:cubicBezTo>
                      <a:pt x="10057" y="12243"/>
                      <a:pt x="10083" y="12247"/>
                      <a:pt x="10110" y="12247"/>
                    </a:cubicBezTo>
                    <a:cubicBezTo>
                      <a:pt x="10272" y="12247"/>
                      <a:pt x="10450" y="12112"/>
                      <a:pt x="10426" y="11937"/>
                    </a:cubicBezTo>
                    <a:cubicBezTo>
                      <a:pt x="10399" y="11733"/>
                      <a:pt x="10385" y="11515"/>
                      <a:pt x="10358" y="11298"/>
                    </a:cubicBezTo>
                    <a:cubicBezTo>
                      <a:pt x="10358" y="11040"/>
                      <a:pt x="10345" y="10781"/>
                      <a:pt x="10317" y="10537"/>
                    </a:cubicBezTo>
                    <a:cubicBezTo>
                      <a:pt x="10304" y="10442"/>
                      <a:pt x="10290" y="10306"/>
                      <a:pt x="10263" y="10170"/>
                    </a:cubicBezTo>
                    <a:cubicBezTo>
                      <a:pt x="10263" y="10020"/>
                      <a:pt x="10263" y="9871"/>
                      <a:pt x="10263" y="9721"/>
                    </a:cubicBezTo>
                    <a:cubicBezTo>
                      <a:pt x="10277" y="9544"/>
                      <a:pt x="10290" y="9449"/>
                      <a:pt x="10385" y="9368"/>
                    </a:cubicBezTo>
                    <a:cubicBezTo>
                      <a:pt x="10494" y="9300"/>
                      <a:pt x="10657" y="9283"/>
                      <a:pt x="10824" y="9283"/>
                    </a:cubicBezTo>
                    <a:close/>
                    <a:moveTo>
                      <a:pt x="16325" y="13880"/>
                    </a:moveTo>
                    <a:lnTo>
                      <a:pt x="16325" y="13880"/>
                    </a:lnTo>
                    <a:cubicBezTo>
                      <a:pt x="16475" y="13894"/>
                      <a:pt x="16624" y="13908"/>
                      <a:pt x="16787" y="13921"/>
                    </a:cubicBezTo>
                    <a:cubicBezTo>
                      <a:pt x="16851" y="13921"/>
                      <a:pt x="16914" y="13927"/>
                      <a:pt x="16978" y="13927"/>
                    </a:cubicBezTo>
                    <a:cubicBezTo>
                      <a:pt x="17009" y="13927"/>
                      <a:pt x="17041" y="13926"/>
                      <a:pt x="17073" y="13921"/>
                    </a:cubicBezTo>
                    <a:cubicBezTo>
                      <a:pt x="17114" y="15335"/>
                      <a:pt x="17168" y="16748"/>
                      <a:pt x="17236" y="18148"/>
                    </a:cubicBezTo>
                    <a:cubicBezTo>
                      <a:pt x="17277" y="18841"/>
                      <a:pt x="17304" y="19535"/>
                      <a:pt x="17345" y="20228"/>
                    </a:cubicBezTo>
                    <a:cubicBezTo>
                      <a:pt x="17358" y="20500"/>
                      <a:pt x="17453" y="20880"/>
                      <a:pt x="17372" y="21139"/>
                    </a:cubicBezTo>
                    <a:cubicBezTo>
                      <a:pt x="17236" y="21560"/>
                      <a:pt x="16638" y="21696"/>
                      <a:pt x="16271" y="21859"/>
                    </a:cubicBezTo>
                    <a:cubicBezTo>
                      <a:pt x="14939" y="22443"/>
                      <a:pt x="13620" y="23082"/>
                      <a:pt x="12261" y="23626"/>
                    </a:cubicBezTo>
                    <a:cubicBezTo>
                      <a:pt x="12220" y="23653"/>
                      <a:pt x="12166" y="23667"/>
                      <a:pt x="12125" y="23694"/>
                    </a:cubicBezTo>
                    <a:cubicBezTo>
                      <a:pt x="12193" y="23354"/>
                      <a:pt x="12166" y="23001"/>
                      <a:pt x="12180" y="22661"/>
                    </a:cubicBezTo>
                    <a:cubicBezTo>
                      <a:pt x="12193" y="22117"/>
                      <a:pt x="12193" y="21573"/>
                      <a:pt x="12193" y="21016"/>
                    </a:cubicBezTo>
                    <a:cubicBezTo>
                      <a:pt x="12180" y="20160"/>
                      <a:pt x="12193" y="19276"/>
                      <a:pt x="12071" y="18407"/>
                    </a:cubicBezTo>
                    <a:cubicBezTo>
                      <a:pt x="12492" y="18379"/>
                      <a:pt x="12900" y="18352"/>
                      <a:pt x="13308" y="18325"/>
                    </a:cubicBezTo>
                    <a:cubicBezTo>
                      <a:pt x="13593" y="18298"/>
                      <a:pt x="13906" y="18298"/>
                      <a:pt x="14164" y="18175"/>
                    </a:cubicBezTo>
                    <a:cubicBezTo>
                      <a:pt x="14721" y="17931"/>
                      <a:pt x="14613" y="17374"/>
                      <a:pt x="14504" y="16871"/>
                    </a:cubicBezTo>
                    <a:cubicBezTo>
                      <a:pt x="14477" y="16748"/>
                      <a:pt x="14218" y="15851"/>
                      <a:pt x="14205" y="15851"/>
                    </a:cubicBezTo>
                    <a:cubicBezTo>
                      <a:pt x="14208" y="15849"/>
                      <a:pt x="14213" y="15849"/>
                      <a:pt x="14219" y="15849"/>
                    </a:cubicBezTo>
                    <a:cubicBezTo>
                      <a:pt x="14305" y="15849"/>
                      <a:pt x="14642" y="16029"/>
                      <a:pt x="14681" y="16041"/>
                    </a:cubicBezTo>
                    <a:cubicBezTo>
                      <a:pt x="14898" y="16123"/>
                      <a:pt x="15129" y="16218"/>
                      <a:pt x="15347" y="16313"/>
                    </a:cubicBezTo>
                    <a:cubicBezTo>
                      <a:pt x="15488" y="16366"/>
                      <a:pt x="15614" y="16391"/>
                      <a:pt x="15724" y="16391"/>
                    </a:cubicBezTo>
                    <a:cubicBezTo>
                      <a:pt x="16072" y="16391"/>
                      <a:pt x="16267" y="16139"/>
                      <a:pt x="16298" y="15674"/>
                    </a:cubicBezTo>
                    <a:cubicBezTo>
                      <a:pt x="16339" y="15076"/>
                      <a:pt x="16339" y="14478"/>
                      <a:pt x="16325" y="13880"/>
                    </a:cubicBezTo>
                    <a:close/>
                    <a:moveTo>
                      <a:pt x="7436" y="14043"/>
                    </a:moveTo>
                    <a:cubicBezTo>
                      <a:pt x="7463" y="14709"/>
                      <a:pt x="7477" y="15389"/>
                      <a:pt x="7490" y="16069"/>
                    </a:cubicBezTo>
                    <a:cubicBezTo>
                      <a:pt x="7501" y="16267"/>
                      <a:pt x="7647" y="16369"/>
                      <a:pt x="7813" y="16369"/>
                    </a:cubicBezTo>
                    <a:cubicBezTo>
                      <a:pt x="7863" y="16369"/>
                      <a:pt x="7915" y="16359"/>
                      <a:pt x="7966" y="16341"/>
                    </a:cubicBezTo>
                    <a:cubicBezTo>
                      <a:pt x="8469" y="16123"/>
                      <a:pt x="8985" y="15933"/>
                      <a:pt x="9516" y="15770"/>
                    </a:cubicBezTo>
                    <a:lnTo>
                      <a:pt x="9516" y="15770"/>
                    </a:lnTo>
                    <a:cubicBezTo>
                      <a:pt x="9352" y="16531"/>
                      <a:pt x="9189" y="17278"/>
                      <a:pt x="9013" y="18040"/>
                    </a:cubicBezTo>
                    <a:cubicBezTo>
                      <a:pt x="8972" y="18257"/>
                      <a:pt x="9108" y="18447"/>
                      <a:pt x="9339" y="18461"/>
                    </a:cubicBezTo>
                    <a:cubicBezTo>
                      <a:pt x="9550" y="18465"/>
                      <a:pt x="9760" y="18466"/>
                      <a:pt x="9970" y="18466"/>
                    </a:cubicBezTo>
                    <a:cubicBezTo>
                      <a:pt x="10543" y="18466"/>
                      <a:pt x="11113" y="18454"/>
                      <a:pt x="11690" y="18434"/>
                    </a:cubicBezTo>
                    <a:lnTo>
                      <a:pt x="11690" y="18434"/>
                    </a:lnTo>
                    <a:cubicBezTo>
                      <a:pt x="11650" y="19290"/>
                      <a:pt x="11704" y="20160"/>
                      <a:pt x="11704" y="21016"/>
                    </a:cubicBezTo>
                    <a:cubicBezTo>
                      <a:pt x="11704" y="21506"/>
                      <a:pt x="11690" y="21981"/>
                      <a:pt x="11690" y="22457"/>
                    </a:cubicBezTo>
                    <a:cubicBezTo>
                      <a:pt x="11677" y="22878"/>
                      <a:pt x="11582" y="23368"/>
                      <a:pt x="11690" y="23789"/>
                    </a:cubicBezTo>
                    <a:cubicBezTo>
                      <a:pt x="11636" y="23775"/>
                      <a:pt x="11568" y="23775"/>
                      <a:pt x="11514" y="23748"/>
                    </a:cubicBezTo>
                    <a:cubicBezTo>
                      <a:pt x="11323" y="23694"/>
                      <a:pt x="11147" y="23585"/>
                      <a:pt x="10970" y="23517"/>
                    </a:cubicBezTo>
                    <a:cubicBezTo>
                      <a:pt x="10616" y="23368"/>
                      <a:pt x="10263" y="23218"/>
                      <a:pt x="9923" y="23055"/>
                    </a:cubicBezTo>
                    <a:cubicBezTo>
                      <a:pt x="9216" y="22756"/>
                      <a:pt x="8523" y="22457"/>
                      <a:pt x="7830" y="22158"/>
                    </a:cubicBezTo>
                    <a:cubicBezTo>
                      <a:pt x="7504" y="22022"/>
                      <a:pt x="7191" y="21873"/>
                      <a:pt x="6879" y="21737"/>
                    </a:cubicBezTo>
                    <a:cubicBezTo>
                      <a:pt x="6457" y="21546"/>
                      <a:pt x="6376" y="21519"/>
                      <a:pt x="6362" y="21043"/>
                    </a:cubicBezTo>
                    <a:cubicBezTo>
                      <a:pt x="6335" y="20296"/>
                      <a:pt x="6335" y="19535"/>
                      <a:pt x="6321" y="18773"/>
                    </a:cubicBezTo>
                    <a:cubicBezTo>
                      <a:pt x="6294" y="17265"/>
                      <a:pt x="6281" y="15756"/>
                      <a:pt x="6294" y="14247"/>
                    </a:cubicBezTo>
                    <a:cubicBezTo>
                      <a:pt x="6294" y="14179"/>
                      <a:pt x="6294" y="14125"/>
                      <a:pt x="6294" y="14071"/>
                    </a:cubicBezTo>
                    <a:cubicBezTo>
                      <a:pt x="6332" y="14073"/>
                      <a:pt x="6370" y="14074"/>
                      <a:pt x="6408" y="14074"/>
                    </a:cubicBezTo>
                    <a:cubicBezTo>
                      <a:pt x="6559" y="14074"/>
                      <a:pt x="6707" y="14057"/>
                      <a:pt x="6838" y="14057"/>
                    </a:cubicBezTo>
                    <a:cubicBezTo>
                      <a:pt x="6933" y="14057"/>
                      <a:pt x="7035" y="14060"/>
                      <a:pt x="7137" y="14060"/>
                    </a:cubicBezTo>
                    <a:cubicBezTo>
                      <a:pt x="7239" y="14060"/>
                      <a:pt x="7341" y="14057"/>
                      <a:pt x="7436" y="14043"/>
                    </a:cubicBezTo>
                    <a:close/>
                    <a:moveTo>
                      <a:pt x="29851" y="0"/>
                    </a:moveTo>
                    <a:cubicBezTo>
                      <a:pt x="29506" y="0"/>
                      <a:pt x="29170" y="183"/>
                      <a:pt x="28952" y="506"/>
                    </a:cubicBezTo>
                    <a:cubicBezTo>
                      <a:pt x="28708" y="859"/>
                      <a:pt x="28626" y="1253"/>
                      <a:pt x="28640" y="1647"/>
                    </a:cubicBezTo>
                    <a:cubicBezTo>
                      <a:pt x="26941" y="2585"/>
                      <a:pt x="25147" y="3306"/>
                      <a:pt x="23271" y="3768"/>
                    </a:cubicBezTo>
                    <a:cubicBezTo>
                      <a:pt x="21450" y="4203"/>
                      <a:pt x="19615" y="4352"/>
                      <a:pt x="17752" y="4461"/>
                    </a:cubicBezTo>
                    <a:lnTo>
                      <a:pt x="17752" y="4434"/>
                    </a:lnTo>
                    <a:cubicBezTo>
                      <a:pt x="17752" y="4203"/>
                      <a:pt x="17576" y="4053"/>
                      <a:pt x="17358" y="4040"/>
                    </a:cubicBezTo>
                    <a:cubicBezTo>
                      <a:pt x="14529" y="3753"/>
                      <a:pt x="11677" y="3615"/>
                      <a:pt x="8833" y="3615"/>
                    </a:cubicBezTo>
                    <a:cubicBezTo>
                      <a:pt x="8576" y="3615"/>
                      <a:pt x="8319" y="3616"/>
                      <a:pt x="8061" y="3618"/>
                    </a:cubicBezTo>
                    <a:cubicBezTo>
                      <a:pt x="8040" y="3619"/>
                      <a:pt x="8017" y="3619"/>
                      <a:pt x="7994" y="3619"/>
                    </a:cubicBezTo>
                    <a:cubicBezTo>
                      <a:pt x="7762" y="3619"/>
                      <a:pt x="7469" y="3592"/>
                      <a:pt x="7179" y="3592"/>
                    </a:cubicBezTo>
                    <a:cubicBezTo>
                      <a:pt x="6816" y="3592"/>
                      <a:pt x="6458" y="3634"/>
                      <a:pt x="6226" y="3822"/>
                    </a:cubicBezTo>
                    <a:cubicBezTo>
                      <a:pt x="6022" y="3985"/>
                      <a:pt x="5954" y="4271"/>
                      <a:pt x="5927" y="4570"/>
                    </a:cubicBezTo>
                    <a:cubicBezTo>
                      <a:pt x="5734" y="4526"/>
                      <a:pt x="5528" y="4510"/>
                      <a:pt x="5318" y="4510"/>
                    </a:cubicBezTo>
                    <a:cubicBezTo>
                      <a:pt x="4878" y="4510"/>
                      <a:pt x="4420" y="4578"/>
                      <a:pt x="4024" y="4597"/>
                    </a:cubicBezTo>
                    <a:cubicBezTo>
                      <a:pt x="3304" y="4638"/>
                      <a:pt x="2583" y="4678"/>
                      <a:pt x="1863" y="4706"/>
                    </a:cubicBezTo>
                    <a:cubicBezTo>
                      <a:pt x="1727" y="4108"/>
                      <a:pt x="1197" y="3537"/>
                      <a:pt x="626" y="3510"/>
                    </a:cubicBezTo>
                    <a:cubicBezTo>
                      <a:pt x="490" y="3510"/>
                      <a:pt x="354" y="3605"/>
                      <a:pt x="327" y="3741"/>
                    </a:cubicBezTo>
                    <a:cubicBezTo>
                      <a:pt x="1" y="5113"/>
                      <a:pt x="178" y="6445"/>
                      <a:pt x="300" y="7832"/>
                    </a:cubicBezTo>
                    <a:cubicBezTo>
                      <a:pt x="339" y="8213"/>
                      <a:pt x="366" y="8608"/>
                      <a:pt x="824" y="8608"/>
                    </a:cubicBezTo>
                    <a:cubicBezTo>
                      <a:pt x="839" y="8608"/>
                      <a:pt x="855" y="8607"/>
                      <a:pt x="871" y="8607"/>
                    </a:cubicBezTo>
                    <a:cubicBezTo>
                      <a:pt x="1319" y="8579"/>
                      <a:pt x="1686" y="8240"/>
                      <a:pt x="1931" y="7873"/>
                    </a:cubicBezTo>
                    <a:cubicBezTo>
                      <a:pt x="2198" y="7927"/>
                      <a:pt x="2483" y="7941"/>
                      <a:pt x="2770" y="7941"/>
                    </a:cubicBezTo>
                    <a:cubicBezTo>
                      <a:pt x="3075" y="7941"/>
                      <a:pt x="3382" y="7925"/>
                      <a:pt x="3671" y="7925"/>
                    </a:cubicBezTo>
                    <a:cubicBezTo>
                      <a:pt x="3722" y="7925"/>
                      <a:pt x="3771" y="7926"/>
                      <a:pt x="3820" y="7927"/>
                    </a:cubicBezTo>
                    <a:cubicBezTo>
                      <a:pt x="4326" y="7937"/>
                      <a:pt x="4832" y="7963"/>
                      <a:pt x="5332" y="7963"/>
                    </a:cubicBezTo>
                    <a:cubicBezTo>
                      <a:pt x="5490" y="7963"/>
                      <a:pt x="5648" y="7961"/>
                      <a:pt x="5805" y="7954"/>
                    </a:cubicBezTo>
                    <a:cubicBezTo>
                      <a:pt x="5805" y="8416"/>
                      <a:pt x="5805" y="8865"/>
                      <a:pt x="5832" y="9313"/>
                    </a:cubicBezTo>
                    <a:cubicBezTo>
                      <a:pt x="5737" y="10917"/>
                      <a:pt x="5696" y="12535"/>
                      <a:pt x="5642" y="14139"/>
                    </a:cubicBezTo>
                    <a:cubicBezTo>
                      <a:pt x="5587" y="15824"/>
                      <a:pt x="5560" y="17509"/>
                      <a:pt x="5547" y="19195"/>
                    </a:cubicBezTo>
                    <a:cubicBezTo>
                      <a:pt x="5533" y="19915"/>
                      <a:pt x="5479" y="20676"/>
                      <a:pt x="5547" y="21397"/>
                    </a:cubicBezTo>
                    <a:cubicBezTo>
                      <a:pt x="5615" y="22158"/>
                      <a:pt x="6240" y="22335"/>
                      <a:pt x="6851" y="22593"/>
                    </a:cubicBezTo>
                    <a:cubicBezTo>
                      <a:pt x="7545" y="22906"/>
                      <a:pt x="8251" y="23205"/>
                      <a:pt x="8945" y="23504"/>
                    </a:cubicBezTo>
                    <a:cubicBezTo>
                      <a:pt x="9719" y="23843"/>
                      <a:pt x="10494" y="24265"/>
                      <a:pt x="11296" y="24523"/>
                    </a:cubicBezTo>
                    <a:cubicBezTo>
                      <a:pt x="11440" y="24569"/>
                      <a:pt x="11579" y="24589"/>
                      <a:pt x="11713" y="24589"/>
                    </a:cubicBezTo>
                    <a:cubicBezTo>
                      <a:pt x="12177" y="24589"/>
                      <a:pt x="12597" y="24356"/>
                      <a:pt x="13050" y="24156"/>
                    </a:cubicBezTo>
                    <a:cubicBezTo>
                      <a:pt x="13851" y="23803"/>
                      <a:pt x="14653" y="23436"/>
                      <a:pt x="15469" y="23082"/>
                    </a:cubicBezTo>
                    <a:cubicBezTo>
                      <a:pt x="16135" y="22783"/>
                      <a:pt x="16855" y="22539"/>
                      <a:pt x="17481" y="22185"/>
                    </a:cubicBezTo>
                    <a:cubicBezTo>
                      <a:pt x="18092" y="21845"/>
                      <a:pt x="18201" y="21288"/>
                      <a:pt x="18174" y="20636"/>
                    </a:cubicBezTo>
                    <a:cubicBezTo>
                      <a:pt x="18106" y="18977"/>
                      <a:pt x="17997" y="17319"/>
                      <a:pt x="17929" y="15661"/>
                    </a:cubicBezTo>
                    <a:cubicBezTo>
                      <a:pt x="17834" y="13146"/>
                      <a:pt x="17780" y="10618"/>
                      <a:pt x="17752" y="8104"/>
                    </a:cubicBezTo>
                    <a:lnTo>
                      <a:pt x="17752" y="8104"/>
                    </a:lnTo>
                    <a:cubicBezTo>
                      <a:pt x="19642" y="8185"/>
                      <a:pt x="21517" y="8430"/>
                      <a:pt x="23366" y="8851"/>
                    </a:cubicBezTo>
                    <a:cubicBezTo>
                      <a:pt x="25119" y="9259"/>
                      <a:pt x="26914" y="9762"/>
                      <a:pt x="28490" y="10673"/>
                    </a:cubicBezTo>
                    <a:cubicBezTo>
                      <a:pt x="28422" y="10876"/>
                      <a:pt x="28395" y="11094"/>
                      <a:pt x="28409" y="11311"/>
                    </a:cubicBezTo>
                    <a:cubicBezTo>
                      <a:pt x="28450" y="11828"/>
                      <a:pt x="28789" y="12276"/>
                      <a:pt x="29319" y="12358"/>
                    </a:cubicBezTo>
                    <a:cubicBezTo>
                      <a:pt x="29403" y="12371"/>
                      <a:pt x="29482" y="12377"/>
                      <a:pt x="29557" y="12377"/>
                    </a:cubicBezTo>
                    <a:cubicBezTo>
                      <a:pt x="30837" y="12377"/>
                      <a:pt x="31027" y="10602"/>
                      <a:pt x="31168" y="9640"/>
                    </a:cubicBezTo>
                    <a:cubicBezTo>
                      <a:pt x="31399" y="7941"/>
                      <a:pt x="31535" y="6228"/>
                      <a:pt x="31467" y="4515"/>
                    </a:cubicBezTo>
                    <a:cubicBezTo>
                      <a:pt x="31426" y="3645"/>
                      <a:pt x="31345" y="2776"/>
                      <a:pt x="31195" y="1919"/>
                    </a:cubicBezTo>
                    <a:cubicBezTo>
                      <a:pt x="31086" y="1308"/>
                      <a:pt x="30991" y="560"/>
                      <a:pt x="30420" y="179"/>
                    </a:cubicBezTo>
                    <a:cubicBezTo>
                      <a:pt x="30240" y="58"/>
                      <a:pt x="30044" y="0"/>
                      <a:pt x="2985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37" name="Google Shape;1337;p30"/>
          <p:cNvSpPr txBox="1">
            <a:spLocks noGrp="1"/>
          </p:cNvSpPr>
          <p:nvPr>
            <p:ph type="title" idx="2"/>
          </p:nvPr>
        </p:nvSpPr>
        <p:spPr>
          <a:xfrm>
            <a:off x="4191150" y="1250581"/>
            <a:ext cx="761700" cy="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338" name="Google Shape;1338;p30"/>
          <p:cNvGrpSpPr/>
          <p:nvPr/>
        </p:nvGrpSpPr>
        <p:grpSpPr>
          <a:xfrm>
            <a:off x="7259014" y="1651845"/>
            <a:ext cx="1058155" cy="356387"/>
            <a:chOff x="632300" y="198775"/>
            <a:chExt cx="915597" cy="308400"/>
          </a:xfrm>
        </p:grpSpPr>
        <p:sp>
          <p:nvSpPr>
            <p:cNvPr id="1339" name="Google Shape;1339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" name="Google Shape;1344;p30"/>
          <p:cNvGrpSpPr/>
          <p:nvPr/>
        </p:nvGrpSpPr>
        <p:grpSpPr>
          <a:xfrm>
            <a:off x="1234571" y="1116563"/>
            <a:ext cx="1058063" cy="356387"/>
            <a:chOff x="632300" y="198775"/>
            <a:chExt cx="915597" cy="308400"/>
          </a:xfrm>
        </p:grpSpPr>
        <p:sp>
          <p:nvSpPr>
            <p:cNvPr id="1345" name="Google Shape;1345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0"/>
          <p:cNvGrpSpPr/>
          <p:nvPr/>
        </p:nvGrpSpPr>
        <p:grpSpPr>
          <a:xfrm>
            <a:off x="6124499" y="858995"/>
            <a:ext cx="844729" cy="284561"/>
            <a:chOff x="632300" y="198775"/>
            <a:chExt cx="915597" cy="308400"/>
          </a:xfrm>
        </p:grpSpPr>
        <p:sp>
          <p:nvSpPr>
            <p:cNvPr id="1351" name="Google Shape;1351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" name="Google Shape;1356;p30"/>
          <p:cNvGrpSpPr/>
          <p:nvPr/>
        </p:nvGrpSpPr>
        <p:grpSpPr>
          <a:xfrm>
            <a:off x="983970" y="1024079"/>
            <a:ext cx="505684" cy="170360"/>
            <a:chOff x="632300" y="198775"/>
            <a:chExt cx="915597" cy="308400"/>
          </a:xfrm>
        </p:grpSpPr>
        <p:sp>
          <p:nvSpPr>
            <p:cNvPr id="1357" name="Google Shape;1357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" name="Google Shape;1362;p30"/>
          <p:cNvGrpSpPr/>
          <p:nvPr/>
        </p:nvGrpSpPr>
        <p:grpSpPr>
          <a:xfrm>
            <a:off x="983978" y="2477545"/>
            <a:ext cx="941143" cy="1100521"/>
            <a:chOff x="983978" y="2477545"/>
            <a:chExt cx="941143" cy="1100521"/>
          </a:xfrm>
        </p:grpSpPr>
        <p:grpSp>
          <p:nvGrpSpPr>
            <p:cNvPr id="1363" name="Google Shape;136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64" name="Google Shape;136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762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" name="Google Shape;1383;p30"/>
            <p:cNvGrpSpPr/>
            <p:nvPr/>
          </p:nvGrpSpPr>
          <p:grpSpPr>
            <a:xfrm>
              <a:off x="983978" y="2477545"/>
              <a:ext cx="941143" cy="1100521"/>
              <a:chOff x="-2070294" y="753419"/>
              <a:chExt cx="682680" cy="798405"/>
            </a:xfrm>
          </p:grpSpPr>
          <p:sp>
            <p:nvSpPr>
              <p:cNvPr id="1384" name="Google Shape;1384;p30"/>
              <p:cNvSpPr/>
              <p:nvPr/>
            </p:nvSpPr>
            <p:spPr>
              <a:xfrm>
                <a:off x="-1944176" y="899015"/>
                <a:ext cx="429992" cy="574421"/>
              </a:xfrm>
              <a:custGeom>
                <a:avLst/>
                <a:gdLst/>
                <a:ahLst/>
                <a:cxnLst/>
                <a:rect l="l" t="t" r="r" b="b"/>
                <a:pathLst>
                  <a:path w="12560" h="16780" extrusionOk="0">
                    <a:moveTo>
                      <a:pt x="5142" y="0"/>
                    </a:moveTo>
                    <a:cubicBezTo>
                      <a:pt x="4879" y="0"/>
                      <a:pt x="4652" y="34"/>
                      <a:pt x="4431" y="264"/>
                    </a:cubicBezTo>
                    <a:cubicBezTo>
                      <a:pt x="4023" y="672"/>
                      <a:pt x="3589" y="1039"/>
                      <a:pt x="3126" y="1365"/>
                    </a:cubicBezTo>
                    <a:cubicBezTo>
                      <a:pt x="2651" y="1719"/>
                      <a:pt x="2134" y="2018"/>
                      <a:pt x="1604" y="2262"/>
                    </a:cubicBezTo>
                    <a:cubicBezTo>
                      <a:pt x="1346" y="2385"/>
                      <a:pt x="1074" y="2493"/>
                      <a:pt x="816" y="2589"/>
                    </a:cubicBezTo>
                    <a:cubicBezTo>
                      <a:pt x="585" y="2670"/>
                      <a:pt x="272" y="2711"/>
                      <a:pt x="41" y="2833"/>
                    </a:cubicBezTo>
                    <a:cubicBezTo>
                      <a:pt x="0" y="3091"/>
                      <a:pt x="109" y="3458"/>
                      <a:pt x="136" y="3690"/>
                    </a:cubicBezTo>
                    <a:cubicBezTo>
                      <a:pt x="163" y="4002"/>
                      <a:pt x="204" y="4328"/>
                      <a:pt x="231" y="4641"/>
                    </a:cubicBezTo>
                    <a:cubicBezTo>
                      <a:pt x="299" y="5253"/>
                      <a:pt x="381" y="5851"/>
                      <a:pt x="476" y="6462"/>
                    </a:cubicBezTo>
                    <a:cubicBezTo>
                      <a:pt x="788" y="8596"/>
                      <a:pt x="1291" y="10730"/>
                      <a:pt x="2229" y="12688"/>
                    </a:cubicBezTo>
                    <a:cubicBezTo>
                      <a:pt x="2678" y="13612"/>
                      <a:pt x="3222" y="14495"/>
                      <a:pt x="3942" y="15243"/>
                    </a:cubicBezTo>
                    <a:cubicBezTo>
                      <a:pt x="4309" y="15623"/>
                      <a:pt x="4717" y="15950"/>
                      <a:pt x="5165" y="16221"/>
                    </a:cubicBezTo>
                    <a:cubicBezTo>
                      <a:pt x="5383" y="16371"/>
                      <a:pt x="5600" y="16521"/>
                      <a:pt x="5831" y="16643"/>
                    </a:cubicBezTo>
                    <a:cubicBezTo>
                      <a:pt x="6008" y="16731"/>
                      <a:pt x="6125" y="16780"/>
                      <a:pt x="6242" y="16780"/>
                    </a:cubicBezTo>
                    <a:cubicBezTo>
                      <a:pt x="6342" y="16780"/>
                      <a:pt x="6442" y="16745"/>
                      <a:pt x="6579" y="16670"/>
                    </a:cubicBezTo>
                    <a:cubicBezTo>
                      <a:pt x="7326" y="16262"/>
                      <a:pt x="8020" y="15868"/>
                      <a:pt x="8618" y="15243"/>
                    </a:cubicBezTo>
                    <a:cubicBezTo>
                      <a:pt x="9338" y="14495"/>
                      <a:pt x="9895" y="13612"/>
                      <a:pt x="10344" y="12688"/>
                    </a:cubicBezTo>
                    <a:cubicBezTo>
                      <a:pt x="11282" y="10730"/>
                      <a:pt x="11771" y="8596"/>
                      <a:pt x="12097" y="6462"/>
                    </a:cubicBezTo>
                    <a:cubicBezTo>
                      <a:pt x="12179" y="5851"/>
                      <a:pt x="12260" y="5253"/>
                      <a:pt x="12328" y="4641"/>
                    </a:cubicBezTo>
                    <a:cubicBezTo>
                      <a:pt x="12369" y="4328"/>
                      <a:pt x="12396" y="4002"/>
                      <a:pt x="12437" y="3690"/>
                    </a:cubicBezTo>
                    <a:cubicBezTo>
                      <a:pt x="12464" y="3458"/>
                      <a:pt x="12559" y="3091"/>
                      <a:pt x="12519" y="2833"/>
                    </a:cubicBezTo>
                    <a:cubicBezTo>
                      <a:pt x="12301" y="2711"/>
                      <a:pt x="11975" y="2670"/>
                      <a:pt x="11757" y="2589"/>
                    </a:cubicBezTo>
                    <a:cubicBezTo>
                      <a:pt x="11486" y="2493"/>
                      <a:pt x="11227" y="2385"/>
                      <a:pt x="10969" y="2262"/>
                    </a:cubicBezTo>
                    <a:cubicBezTo>
                      <a:pt x="10425" y="2018"/>
                      <a:pt x="9922" y="1719"/>
                      <a:pt x="9447" y="1365"/>
                    </a:cubicBezTo>
                    <a:cubicBezTo>
                      <a:pt x="8971" y="1039"/>
                      <a:pt x="8536" y="672"/>
                      <a:pt x="8142" y="264"/>
                    </a:cubicBezTo>
                    <a:cubicBezTo>
                      <a:pt x="7912" y="34"/>
                      <a:pt x="7681" y="0"/>
                      <a:pt x="7418" y="0"/>
                    </a:cubicBezTo>
                    <a:cubicBezTo>
                      <a:pt x="7308" y="0"/>
                      <a:pt x="7192" y="6"/>
                      <a:pt x="7068" y="6"/>
                    </a:cubicBezTo>
                    <a:lnTo>
                      <a:pt x="6946" y="6"/>
                    </a:lnTo>
                    <a:cubicBezTo>
                      <a:pt x="6728" y="60"/>
                      <a:pt x="6511" y="74"/>
                      <a:pt x="6293" y="88"/>
                    </a:cubicBezTo>
                    <a:lnTo>
                      <a:pt x="6280" y="88"/>
                    </a:lnTo>
                    <a:cubicBezTo>
                      <a:pt x="6062" y="74"/>
                      <a:pt x="5831" y="60"/>
                      <a:pt x="5627" y="6"/>
                    </a:cubicBezTo>
                    <a:lnTo>
                      <a:pt x="5491" y="6"/>
                    </a:lnTo>
                    <a:cubicBezTo>
                      <a:pt x="5367" y="6"/>
                      <a:pt x="5252" y="0"/>
                      <a:pt x="5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0"/>
              <p:cNvSpPr/>
              <p:nvPr/>
            </p:nvSpPr>
            <p:spPr>
              <a:xfrm>
                <a:off x="-1544497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3086" y="1"/>
                    </a:moveTo>
                    <a:cubicBezTo>
                      <a:pt x="2624" y="653"/>
                      <a:pt x="2081" y="1237"/>
                      <a:pt x="1578" y="1849"/>
                    </a:cubicBezTo>
                    <a:cubicBezTo>
                      <a:pt x="1306" y="2175"/>
                      <a:pt x="1034" y="2502"/>
                      <a:pt x="762" y="2841"/>
                    </a:cubicBezTo>
                    <a:cubicBezTo>
                      <a:pt x="517" y="3140"/>
                      <a:pt x="286" y="3507"/>
                      <a:pt x="1" y="3793"/>
                    </a:cubicBezTo>
                    <a:cubicBezTo>
                      <a:pt x="300" y="3942"/>
                      <a:pt x="613" y="4078"/>
                      <a:pt x="925" y="4187"/>
                    </a:cubicBezTo>
                    <a:cubicBezTo>
                      <a:pt x="1034" y="4024"/>
                      <a:pt x="1197" y="3888"/>
                      <a:pt x="1333" y="3738"/>
                    </a:cubicBezTo>
                    <a:cubicBezTo>
                      <a:pt x="1550" y="3521"/>
                      <a:pt x="1768" y="3303"/>
                      <a:pt x="1972" y="3072"/>
                    </a:cubicBezTo>
                    <a:cubicBezTo>
                      <a:pt x="1972" y="3072"/>
                      <a:pt x="1985" y="3072"/>
                      <a:pt x="1985" y="3059"/>
                    </a:cubicBezTo>
                    <a:cubicBezTo>
                      <a:pt x="2271" y="2705"/>
                      <a:pt x="2543" y="2352"/>
                      <a:pt x="2828" y="1999"/>
                    </a:cubicBezTo>
                    <a:cubicBezTo>
                      <a:pt x="2910" y="1903"/>
                      <a:pt x="2991" y="1808"/>
                      <a:pt x="3073" y="1713"/>
                    </a:cubicBezTo>
                    <a:cubicBezTo>
                      <a:pt x="3168" y="1509"/>
                      <a:pt x="3236" y="1319"/>
                      <a:pt x="3222" y="1156"/>
                    </a:cubicBezTo>
                    <a:cubicBezTo>
                      <a:pt x="3195" y="952"/>
                      <a:pt x="3168" y="748"/>
                      <a:pt x="3141" y="558"/>
                    </a:cubicBezTo>
                    <a:cubicBezTo>
                      <a:pt x="3127" y="381"/>
                      <a:pt x="3127" y="177"/>
                      <a:pt x="30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0"/>
              <p:cNvSpPr/>
              <p:nvPr/>
            </p:nvSpPr>
            <p:spPr>
              <a:xfrm>
                <a:off x="-2024694" y="773103"/>
                <a:ext cx="110784" cy="143331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4187" extrusionOk="0">
                    <a:moveTo>
                      <a:pt x="164" y="1"/>
                    </a:moveTo>
                    <a:cubicBezTo>
                      <a:pt x="123" y="177"/>
                      <a:pt x="123" y="381"/>
                      <a:pt x="96" y="558"/>
                    </a:cubicBezTo>
                    <a:cubicBezTo>
                      <a:pt x="69" y="748"/>
                      <a:pt x="41" y="952"/>
                      <a:pt x="28" y="1156"/>
                    </a:cubicBezTo>
                    <a:cubicBezTo>
                      <a:pt x="1" y="1319"/>
                      <a:pt x="69" y="1509"/>
                      <a:pt x="177" y="1713"/>
                    </a:cubicBezTo>
                    <a:cubicBezTo>
                      <a:pt x="259" y="1808"/>
                      <a:pt x="340" y="1903"/>
                      <a:pt x="422" y="1999"/>
                    </a:cubicBezTo>
                    <a:cubicBezTo>
                      <a:pt x="694" y="2352"/>
                      <a:pt x="979" y="2705"/>
                      <a:pt x="1265" y="3059"/>
                    </a:cubicBezTo>
                    <a:cubicBezTo>
                      <a:pt x="1265" y="3072"/>
                      <a:pt x="1265" y="3072"/>
                      <a:pt x="1265" y="3072"/>
                    </a:cubicBezTo>
                    <a:cubicBezTo>
                      <a:pt x="1482" y="3303"/>
                      <a:pt x="1686" y="3521"/>
                      <a:pt x="1904" y="3738"/>
                    </a:cubicBezTo>
                    <a:cubicBezTo>
                      <a:pt x="2053" y="3888"/>
                      <a:pt x="2216" y="4024"/>
                      <a:pt x="2325" y="4187"/>
                    </a:cubicBezTo>
                    <a:cubicBezTo>
                      <a:pt x="2638" y="4078"/>
                      <a:pt x="2937" y="3942"/>
                      <a:pt x="3236" y="3793"/>
                    </a:cubicBezTo>
                    <a:cubicBezTo>
                      <a:pt x="2964" y="3507"/>
                      <a:pt x="2719" y="3140"/>
                      <a:pt x="2474" y="2841"/>
                    </a:cubicBezTo>
                    <a:cubicBezTo>
                      <a:pt x="2203" y="2502"/>
                      <a:pt x="1931" y="2175"/>
                      <a:pt x="1659" y="1849"/>
                    </a:cubicBezTo>
                    <a:cubicBezTo>
                      <a:pt x="1156" y="1237"/>
                      <a:pt x="612" y="653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0"/>
              <p:cNvSpPr/>
              <p:nvPr/>
            </p:nvSpPr>
            <p:spPr>
              <a:xfrm>
                <a:off x="-2014903" y="772179"/>
                <a:ext cx="138241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37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598" y="544"/>
                      <a:pt x="1115" y="1197"/>
                      <a:pt x="1631" y="1808"/>
                    </a:cubicBezTo>
                    <a:cubicBezTo>
                      <a:pt x="1917" y="2162"/>
                      <a:pt x="2202" y="2501"/>
                      <a:pt x="2488" y="2855"/>
                    </a:cubicBezTo>
                    <a:cubicBezTo>
                      <a:pt x="2719" y="3127"/>
                      <a:pt x="2990" y="3398"/>
                      <a:pt x="3167" y="3711"/>
                    </a:cubicBezTo>
                    <a:cubicBezTo>
                      <a:pt x="3466" y="3548"/>
                      <a:pt x="3752" y="3371"/>
                      <a:pt x="4037" y="3181"/>
                    </a:cubicBezTo>
                    <a:cubicBezTo>
                      <a:pt x="4010" y="3167"/>
                      <a:pt x="3996" y="3140"/>
                      <a:pt x="3969" y="3113"/>
                    </a:cubicBezTo>
                    <a:cubicBezTo>
                      <a:pt x="3656" y="2868"/>
                      <a:pt x="3398" y="2420"/>
                      <a:pt x="3181" y="2121"/>
                    </a:cubicBezTo>
                    <a:cubicBezTo>
                      <a:pt x="2990" y="1863"/>
                      <a:pt x="2773" y="1604"/>
                      <a:pt x="2596" y="1319"/>
                    </a:cubicBezTo>
                    <a:cubicBezTo>
                      <a:pt x="2528" y="1224"/>
                      <a:pt x="2460" y="1142"/>
                      <a:pt x="2406" y="1074"/>
                    </a:cubicBezTo>
                    <a:cubicBezTo>
                      <a:pt x="2324" y="965"/>
                      <a:pt x="2243" y="857"/>
                      <a:pt x="2188" y="762"/>
                    </a:cubicBezTo>
                    <a:cubicBezTo>
                      <a:pt x="1971" y="544"/>
                      <a:pt x="1740" y="313"/>
                      <a:pt x="1454" y="177"/>
                    </a:cubicBezTo>
                    <a:cubicBezTo>
                      <a:pt x="1155" y="82"/>
                      <a:pt x="829" y="55"/>
                      <a:pt x="517" y="14"/>
                    </a:cubicBezTo>
                    <a:cubicBezTo>
                      <a:pt x="354" y="14"/>
                      <a:pt x="177" y="1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0"/>
              <p:cNvSpPr/>
              <p:nvPr/>
            </p:nvSpPr>
            <p:spPr>
              <a:xfrm>
                <a:off x="-1581230" y="772179"/>
                <a:ext cx="138207" cy="1270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712" extrusionOk="0">
                    <a:moveTo>
                      <a:pt x="4037" y="0"/>
                    </a:moveTo>
                    <a:lnTo>
                      <a:pt x="4037" y="0"/>
                    </a:lnTo>
                    <a:cubicBezTo>
                      <a:pt x="3860" y="14"/>
                      <a:pt x="3684" y="14"/>
                      <a:pt x="3507" y="14"/>
                    </a:cubicBezTo>
                    <a:cubicBezTo>
                      <a:pt x="3194" y="41"/>
                      <a:pt x="2868" y="82"/>
                      <a:pt x="2569" y="177"/>
                    </a:cubicBezTo>
                    <a:cubicBezTo>
                      <a:pt x="2297" y="313"/>
                      <a:pt x="2066" y="544"/>
                      <a:pt x="1849" y="762"/>
                    </a:cubicBezTo>
                    <a:cubicBezTo>
                      <a:pt x="1781" y="857"/>
                      <a:pt x="1713" y="965"/>
                      <a:pt x="1631" y="1074"/>
                    </a:cubicBezTo>
                    <a:cubicBezTo>
                      <a:pt x="1563" y="1142"/>
                      <a:pt x="1509" y="1224"/>
                      <a:pt x="1441" y="1319"/>
                    </a:cubicBezTo>
                    <a:cubicBezTo>
                      <a:pt x="1264" y="1604"/>
                      <a:pt x="1047" y="1863"/>
                      <a:pt x="856" y="2121"/>
                    </a:cubicBezTo>
                    <a:cubicBezTo>
                      <a:pt x="639" y="2420"/>
                      <a:pt x="381" y="2868"/>
                      <a:pt x="54" y="3113"/>
                    </a:cubicBezTo>
                    <a:cubicBezTo>
                      <a:pt x="41" y="3140"/>
                      <a:pt x="14" y="3167"/>
                      <a:pt x="0" y="3181"/>
                    </a:cubicBezTo>
                    <a:cubicBezTo>
                      <a:pt x="272" y="3371"/>
                      <a:pt x="557" y="3548"/>
                      <a:pt x="856" y="3711"/>
                    </a:cubicBezTo>
                    <a:cubicBezTo>
                      <a:pt x="1047" y="3398"/>
                      <a:pt x="1319" y="3127"/>
                      <a:pt x="1536" y="2855"/>
                    </a:cubicBezTo>
                    <a:cubicBezTo>
                      <a:pt x="1821" y="2501"/>
                      <a:pt x="2107" y="2162"/>
                      <a:pt x="2406" y="1808"/>
                    </a:cubicBezTo>
                    <a:cubicBezTo>
                      <a:pt x="2922" y="1197"/>
                      <a:pt x="3439" y="544"/>
                      <a:pt x="40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0"/>
              <p:cNvSpPr/>
              <p:nvPr/>
            </p:nvSpPr>
            <p:spPr>
              <a:xfrm>
                <a:off x="-2007475" y="848177"/>
                <a:ext cx="556558" cy="681398"/>
              </a:xfrm>
              <a:custGeom>
                <a:avLst/>
                <a:gdLst/>
                <a:ahLst/>
                <a:cxnLst/>
                <a:rect l="l" t="t" r="r" b="b"/>
                <a:pathLst>
                  <a:path w="16257" h="19905" extrusionOk="0">
                    <a:moveTo>
                      <a:pt x="9524" y="1037"/>
                    </a:moveTo>
                    <a:cubicBezTo>
                      <a:pt x="9793" y="1037"/>
                      <a:pt x="9996" y="1098"/>
                      <a:pt x="10236" y="1328"/>
                    </a:cubicBezTo>
                    <a:cubicBezTo>
                      <a:pt x="10834" y="1912"/>
                      <a:pt x="11432" y="2429"/>
                      <a:pt x="12138" y="2864"/>
                    </a:cubicBezTo>
                    <a:cubicBezTo>
                      <a:pt x="12832" y="3272"/>
                      <a:pt x="13566" y="3598"/>
                      <a:pt x="14327" y="3802"/>
                    </a:cubicBezTo>
                    <a:cubicBezTo>
                      <a:pt x="14626" y="3883"/>
                      <a:pt x="14857" y="3951"/>
                      <a:pt x="14857" y="4305"/>
                    </a:cubicBezTo>
                    <a:cubicBezTo>
                      <a:pt x="14884" y="4726"/>
                      <a:pt x="14775" y="5188"/>
                      <a:pt x="14735" y="5623"/>
                    </a:cubicBezTo>
                    <a:cubicBezTo>
                      <a:pt x="14368" y="8980"/>
                      <a:pt x="13851" y="12541"/>
                      <a:pt x="12071" y="15491"/>
                    </a:cubicBezTo>
                    <a:cubicBezTo>
                      <a:pt x="11309" y="16755"/>
                      <a:pt x="10154" y="18060"/>
                      <a:pt x="8727" y="18631"/>
                    </a:cubicBezTo>
                    <a:cubicBezTo>
                      <a:pt x="8468" y="18729"/>
                      <a:pt x="8252" y="18780"/>
                      <a:pt x="8041" y="18780"/>
                    </a:cubicBezTo>
                    <a:cubicBezTo>
                      <a:pt x="7785" y="18780"/>
                      <a:pt x="7537" y="18705"/>
                      <a:pt x="7232" y="18549"/>
                    </a:cubicBezTo>
                    <a:cubicBezTo>
                      <a:pt x="6742" y="18291"/>
                      <a:pt x="6294" y="17951"/>
                      <a:pt x="5886" y="17584"/>
                    </a:cubicBezTo>
                    <a:cubicBezTo>
                      <a:pt x="5220" y="16986"/>
                      <a:pt x="4649" y="16252"/>
                      <a:pt x="4187" y="15491"/>
                    </a:cubicBezTo>
                    <a:cubicBezTo>
                      <a:pt x="2420" y="12541"/>
                      <a:pt x="1904" y="8980"/>
                      <a:pt x="1537" y="5623"/>
                    </a:cubicBezTo>
                    <a:cubicBezTo>
                      <a:pt x="1482" y="5188"/>
                      <a:pt x="1387" y="4726"/>
                      <a:pt x="1401" y="4305"/>
                    </a:cubicBezTo>
                    <a:cubicBezTo>
                      <a:pt x="1414" y="3951"/>
                      <a:pt x="1632" y="3883"/>
                      <a:pt x="1931" y="3802"/>
                    </a:cubicBezTo>
                    <a:cubicBezTo>
                      <a:pt x="2705" y="3598"/>
                      <a:pt x="3439" y="3272"/>
                      <a:pt x="4119" y="2864"/>
                    </a:cubicBezTo>
                    <a:cubicBezTo>
                      <a:pt x="4826" y="2429"/>
                      <a:pt x="5438" y="1912"/>
                      <a:pt x="6022" y="1328"/>
                    </a:cubicBezTo>
                    <a:cubicBezTo>
                      <a:pt x="6262" y="1098"/>
                      <a:pt x="6472" y="1037"/>
                      <a:pt x="6745" y="1037"/>
                    </a:cubicBezTo>
                    <a:cubicBezTo>
                      <a:pt x="6843" y="1037"/>
                      <a:pt x="6950" y="1045"/>
                      <a:pt x="7069" y="1056"/>
                    </a:cubicBezTo>
                    <a:cubicBezTo>
                      <a:pt x="7218" y="1070"/>
                      <a:pt x="7368" y="1070"/>
                      <a:pt x="7531" y="1083"/>
                    </a:cubicBezTo>
                    <a:cubicBezTo>
                      <a:pt x="7721" y="1083"/>
                      <a:pt x="7925" y="1097"/>
                      <a:pt x="8129" y="1110"/>
                    </a:cubicBezTo>
                    <a:cubicBezTo>
                      <a:pt x="8333" y="1097"/>
                      <a:pt x="8537" y="1083"/>
                      <a:pt x="8740" y="1083"/>
                    </a:cubicBezTo>
                    <a:cubicBezTo>
                      <a:pt x="8890" y="1070"/>
                      <a:pt x="9039" y="1070"/>
                      <a:pt x="9203" y="1056"/>
                    </a:cubicBezTo>
                    <a:cubicBezTo>
                      <a:pt x="9322" y="1045"/>
                      <a:pt x="9427" y="1037"/>
                      <a:pt x="9524" y="1037"/>
                    </a:cubicBezTo>
                    <a:close/>
                    <a:moveTo>
                      <a:pt x="5788" y="1"/>
                    </a:moveTo>
                    <a:cubicBezTo>
                      <a:pt x="5609" y="1"/>
                      <a:pt x="5441" y="33"/>
                      <a:pt x="5315" y="159"/>
                    </a:cubicBezTo>
                    <a:cubicBezTo>
                      <a:pt x="5125" y="363"/>
                      <a:pt x="4948" y="594"/>
                      <a:pt x="4731" y="784"/>
                    </a:cubicBezTo>
                    <a:cubicBezTo>
                      <a:pt x="4500" y="975"/>
                      <a:pt x="4255" y="1151"/>
                      <a:pt x="4010" y="1314"/>
                    </a:cubicBezTo>
                    <a:cubicBezTo>
                      <a:pt x="3154" y="1994"/>
                      <a:pt x="2162" y="2483"/>
                      <a:pt x="1061" y="2742"/>
                    </a:cubicBezTo>
                    <a:cubicBezTo>
                      <a:pt x="843" y="2796"/>
                      <a:pt x="626" y="2837"/>
                      <a:pt x="408" y="2864"/>
                    </a:cubicBezTo>
                    <a:cubicBezTo>
                      <a:pt x="368" y="2877"/>
                      <a:pt x="123" y="2891"/>
                      <a:pt x="96" y="2905"/>
                    </a:cubicBezTo>
                    <a:cubicBezTo>
                      <a:pt x="1" y="2986"/>
                      <a:pt x="55" y="3122"/>
                      <a:pt x="55" y="3231"/>
                    </a:cubicBezTo>
                    <a:cubicBezTo>
                      <a:pt x="109" y="3666"/>
                      <a:pt x="150" y="4101"/>
                      <a:pt x="204" y="4536"/>
                    </a:cubicBezTo>
                    <a:cubicBezTo>
                      <a:pt x="313" y="5528"/>
                      <a:pt x="436" y="6534"/>
                      <a:pt x="599" y="7526"/>
                    </a:cubicBezTo>
                    <a:cubicBezTo>
                      <a:pt x="911" y="9415"/>
                      <a:pt x="1360" y="11305"/>
                      <a:pt x="2080" y="13085"/>
                    </a:cubicBezTo>
                    <a:cubicBezTo>
                      <a:pt x="2678" y="14567"/>
                      <a:pt x="3494" y="15980"/>
                      <a:pt x="4527" y="17190"/>
                    </a:cubicBezTo>
                    <a:cubicBezTo>
                      <a:pt x="5043" y="17788"/>
                      <a:pt x="5601" y="18345"/>
                      <a:pt x="6212" y="18821"/>
                    </a:cubicBezTo>
                    <a:cubicBezTo>
                      <a:pt x="6538" y="19079"/>
                      <a:pt x="6892" y="19297"/>
                      <a:pt x="7245" y="19514"/>
                    </a:cubicBezTo>
                    <a:cubicBezTo>
                      <a:pt x="7566" y="19695"/>
                      <a:pt x="7820" y="19904"/>
                      <a:pt x="8133" y="19904"/>
                    </a:cubicBezTo>
                    <a:cubicBezTo>
                      <a:pt x="8244" y="19904"/>
                      <a:pt x="8363" y="19878"/>
                      <a:pt x="8496" y="19813"/>
                    </a:cubicBezTo>
                    <a:cubicBezTo>
                      <a:pt x="9039" y="19555"/>
                      <a:pt x="9583" y="19188"/>
                      <a:pt x="10045" y="18821"/>
                    </a:cubicBezTo>
                    <a:cubicBezTo>
                      <a:pt x="10657" y="18345"/>
                      <a:pt x="11228" y="17788"/>
                      <a:pt x="11731" y="17190"/>
                    </a:cubicBezTo>
                    <a:cubicBezTo>
                      <a:pt x="12777" y="15980"/>
                      <a:pt x="13593" y="14567"/>
                      <a:pt x="14191" y="13085"/>
                    </a:cubicBezTo>
                    <a:cubicBezTo>
                      <a:pt x="14911" y="11305"/>
                      <a:pt x="15346" y="9415"/>
                      <a:pt x="15659" y="7526"/>
                    </a:cubicBezTo>
                    <a:cubicBezTo>
                      <a:pt x="15822" y="6534"/>
                      <a:pt x="15944" y="5528"/>
                      <a:pt x="16053" y="4536"/>
                    </a:cubicBezTo>
                    <a:cubicBezTo>
                      <a:pt x="16107" y="4101"/>
                      <a:pt x="16162" y="3666"/>
                      <a:pt x="16203" y="3231"/>
                    </a:cubicBezTo>
                    <a:cubicBezTo>
                      <a:pt x="16216" y="3122"/>
                      <a:pt x="16257" y="2986"/>
                      <a:pt x="16162" y="2905"/>
                    </a:cubicBezTo>
                    <a:cubicBezTo>
                      <a:pt x="16135" y="2891"/>
                      <a:pt x="15904" y="2877"/>
                      <a:pt x="15849" y="2864"/>
                    </a:cubicBezTo>
                    <a:cubicBezTo>
                      <a:pt x="15632" y="2837"/>
                      <a:pt x="15414" y="2796"/>
                      <a:pt x="15210" y="2742"/>
                    </a:cubicBezTo>
                    <a:cubicBezTo>
                      <a:pt x="14096" y="2483"/>
                      <a:pt x="13104" y="1994"/>
                      <a:pt x="12261" y="1314"/>
                    </a:cubicBezTo>
                    <a:cubicBezTo>
                      <a:pt x="12003" y="1151"/>
                      <a:pt x="11758" y="975"/>
                      <a:pt x="11527" y="784"/>
                    </a:cubicBezTo>
                    <a:cubicBezTo>
                      <a:pt x="11309" y="594"/>
                      <a:pt x="11146" y="363"/>
                      <a:pt x="10942" y="159"/>
                    </a:cubicBezTo>
                    <a:cubicBezTo>
                      <a:pt x="10817" y="33"/>
                      <a:pt x="10652" y="1"/>
                      <a:pt x="10475" y="1"/>
                    </a:cubicBezTo>
                    <a:cubicBezTo>
                      <a:pt x="10307" y="1"/>
                      <a:pt x="10129" y="30"/>
                      <a:pt x="9964" y="37"/>
                    </a:cubicBezTo>
                    <a:cubicBezTo>
                      <a:pt x="9637" y="44"/>
                      <a:pt x="9301" y="56"/>
                      <a:pt x="8965" y="56"/>
                    </a:cubicBezTo>
                    <a:cubicBezTo>
                      <a:pt x="8686" y="56"/>
                      <a:pt x="8406" y="48"/>
                      <a:pt x="8129" y="23"/>
                    </a:cubicBezTo>
                    <a:cubicBezTo>
                      <a:pt x="7852" y="48"/>
                      <a:pt x="7575" y="56"/>
                      <a:pt x="7297" y="56"/>
                    </a:cubicBezTo>
                    <a:cubicBezTo>
                      <a:pt x="6963" y="56"/>
                      <a:pt x="6628" y="44"/>
                      <a:pt x="6294" y="37"/>
                    </a:cubicBezTo>
                    <a:cubicBezTo>
                      <a:pt x="6135" y="30"/>
                      <a:pt x="5957" y="1"/>
                      <a:pt x="5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0"/>
              <p:cNvSpPr/>
              <p:nvPr/>
            </p:nvSpPr>
            <p:spPr>
              <a:xfrm>
                <a:off x="-2070294" y="753419"/>
                <a:ext cx="682680" cy="798405"/>
              </a:xfrm>
              <a:custGeom>
                <a:avLst/>
                <a:gdLst/>
                <a:ahLst/>
                <a:cxnLst/>
                <a:rect l="l" t="t" r="r" b="b"/>
                <a:pathLst>
                  <a:path w="19941" h="23323" extrusionOk="0">
                    <a:moveTo>
                      <a:pt x="1618" y="548"/>
                    </a:moveTo>
                    <a:lnTo>
                      <a:pt x="1618" y="548"/>
                    </a:lnTo>
                    <a:cubicBezTo>
                      <a:pt x="1795" y="562"/>
                      <a:pt x="1972" y="562"/>
                      <a:pt x="2135" y="562"/>
                    </a:cubicBezTo>
                    <a:cubicBezTo>
                      <a:pt x="2447" y="589"/>
                      <a:pt x="2773" y="630"/>
                      <a:pt x="3072" y="725"/>
                    </a:cubicBezTo>
                    <a:cubicBezTo>
                      <a:pt x="3358" y="861"/>
                      <a:pt x="3589" y="1092"/>
                      <a:pt x="3806" y="1310"/>
                    </a:cubicBezTo>
                    <a:cubicBezTo>
                      <a:pt x="3861" y="1405"/>
                      <a:pt x="3942" y="1513"/>
                      <a:pt x="4024" y="1622"/>
                    </a:cubicBezTo>
                    <a:cubicBezTo>
                      <a:pt x="4078" y="1690"/>
                      <a:pt x="4146" y="1772"/>
                      <a:pt x="4214" y="1867"/>
                    </a:cubicBezTo>
                    <a:cubicBezTo>
                      <a:pt x="4391" y="2152"/>
                      <a:pt x="4608" y="2411"/>
                      <a:pt x="4799" y="2669"/>
                    </a:cubicBezTo>
                    <a:cubicBezTo>
                      <a:pt x="5016" y="2968"/>
                      <a:pt x="5274" y="3416"/>
                      <a:pt x="5587" y="3661"/>
                    </a:cubicBezTo>
                    <a:cubicBezTo>
                      <a:pt x="5614" y="3688"/>
                      <a:pt x="5628" y="3715"/>
                      <a:pt x="5655" y="3729"/>
                    </a:cubicBezTo>
                    <a:cubicBezTo>
                      <a:pt x="5370" y="3919"/>
                      <a:pt x="5084" y="4096"/>
                      <a:pt x="4785" y="4259"/>
                    </a:cubicBezTo>
                    <a:cubicBezTo>
                      <a:pt x="4608" y="3946"/>
                      <a:pt x="4337" y="3675"/>
                      <a:pt x="4106" y="3403"/>
                    </a:cubicBezTo>
                    <a:cubicBezTo>
                      <a:pt x="3820" y="3049"/>
                      <a:pt x="3535" y="2710"/>
                      <a:pt x="3249" y="2356"/>
                    </a:cubicBezTo>
                    <a:cubicBezTo>
                      <a:pt x="2733" y="1745"/>
                      <a:pt x="2216" y="1092"/>
                      <a:pt x="1618" y="548"/>
                    </a:cubicBezTo>
                    <a:close/>
                    <a:moveTo>
                      <a:pt x="18323" y="548"/>
                    </a:moveTo>
                    <a:cubicBezTo>
                      <a:pt x="17725" y="1092"/>
                      <a:pt x="17208" y="1745"/>
                      <a:pt x="16692" y="2356"/>
                    </a:cubicBezTo>
                    <a:cubicBezTo>
                      <a:pt x="16393" y="2710"/>
                      <a:pt x="16107" y="3049"/>
                      <a:pt x="15822" y="3403"/>
                    </a:cubicBezTo>
                    <a:cubicBezTo>
                      <a:pt x="15605" y="3675"/>
                      <a:pt x="15333" y="3946"/>
                      <a:pt x="15142" y="4259"/>
                    </a:cubicBezTo>
                    <a:cubicBezTo>
                      <a:pt x="14843" y="4096"/>
                      <a:pt x="14558" y="3919"/>
                      <a:pt x="14286" y="3729"/>
                    </a:cubicBezTo>
                    <a:cubicBezTo>
                      <a:pt x="14300" y="3715"/>
                      <a:pt x="14327" y="3688"/>
                      <a:pt x="14340" y="3661"/>
                    </a:cubicBezTo>
                    <a:cubicBezTo>
                      <a:pt x="14667" y="3416"/>
                      <a:pt x="14925" y="2968"/>
                      <a:pt x="15142" y="2669"/>
                    </a:cubicBezTo>
                    <a:cubicBezTo>
                      <a:pt x="15333" y="2411"/>
                      <a:pt x="15550" y="2152"/>
                      <a:pt x="15727" y="1867"/>
                    </a:cubicBezTo>
                    <a:cubicBezTo>
                      <a:pt x="15795" y="1772"/>
                      <a:pt x="15849" y="1690"/>
                      <a:pt x="15917" y="1622"/>
                    </a:cubicBezTo>
                    <a:cubicBezTo>
                      <a:pt x="15999" y="1513"/>
                      <a:pt x="16067" y="1405"/>
                      <a:pt x="16135" y="1310"/>
                    </a:cubicBezTo>
                    <a:cubicBezTo>
                      <a:pt x="16352" y="1092"/>
                      <a:pt x="16583" y="861"/>
                      <a:pt x="16855" y="725"/>
                    </a:cubicBezTo>
                    <a:cubicBezTo>
                      <a:pt x="17154" y="630"/>
                      <a:pt x="17480" y="589"/>
                      <a:pt x="17793" y="562"/>
                    </a:cubicBezTo>
                    <a:cubicBezTo>
                      <a:pt x="17970" y="562"/>
                      <a:pt x="18146" y="562"/>
                      <a:pt x="18323" y="548"/>
                    </a:cubicBezTo>
                    <a:close/>
                    <a:moveTo>
                      <a:pt x="1496" y="576"/>
                    </a:moveTo>
                    <a:cubicBezTo>
                      <a:pt x="1944" y="1228"/>
                      <a:pt x="2488" y="1812"/>
                      <a:pt x="2991" y="2424"/>
                    </a:cubicBezTo>
                    <a:cubicBezTo>
                      <a:pt x="3263" y="2750"/>
                      <a:pt x="3535" y="3077"/>
                      <a:pt x="3806" y="3416"/>
                    </a:cubicBezTo>
                    <a:cubicBezTo>
                      <a:pt x="4051" y="3715"/>
                      <a:pt x="4296" y="4082"/>
                      <a:pt x="4568" y="4368"/>
                    </a:cubicBezTo>
                    <a:cubicBezTo>
                      <a:pt x="4269" y="4517"/>
                      <a:pt x="3970" y="4653"/>
                      <a:pt x="3657" y="4762"/>
                    </a:cubicBezTo>
                    <a:cubicBezTo>
                      <a:pt x="3548" y="4599"/>
                      <a:pt x="3385" y="4463"/>
                      <a:pt x="3236" y="4313"/>
                    </a:cubicBezTo>
                    <a:cubicBezTo>
                      <a:pt x="3018" y="4096"/>
                      <a:pt x="2814" y="3878"/>
                      <a:pt x="2597" y="3647"/>
                    </a:cubicBezTo>
                    <a:cubicBezTo>
                      <a:pt x="2597" y="3647"/>
                      <a:pt x="2597" y="3647"/>
                      <a:pt x="2597" y="3634"/>
                    </a:cubicBezTo>
                    <a:cubicBezTo>
                      <a:pt x="2311" y="3280"/>
                      <a:pt x="2026" y="2927"/>
                      <a:pt x="1754" y="2574"/>
                    </a:cubicBezTo>
                    <a:cubicBezTo>
                      <a:pt x="1672" y="2478"/>
                      <a:pt x="1591" y="2383"/>
                      <a:pt x="1509" y="2288"/>
                    </a:cubicBezTo>
                    <a:cubicBezTo>
                      <a:pt x="1401" y="2084"/>
                      <a:pt x="1346" y="1894"/>
                      <a:pt x="1360" y="1731"/>
                    </a:cubicBezTo>
                    <a:cubicBezTo>
                      <a:pt x="1373" y="1527"/>
                      <a:pt x="1401" y="1323"/>
                      <a:pt x="1428" y="1133"/>
                    </a:cubicBezTo>
                    <a:cubicBezTo>
                      <a:pt x="1455" y="956"/>
                      <a:pt x="1455" y="752"/>
                      <a:pt x="1496" y="576"/>
                    </a:cubicBezTo>
                    <a:close/>
                    <a:moveTo>
                      <a:pt x="18445" y="576"/>
                    </a:moveTo>
                    <a:cubicBezTo>
                      <a:pt x="18486" y="752"/>
                      <a:pt x="18486" y="956"/>
                      <a:pt x="18500" y="1133"/>
                    </a:cubicBezTo>
                    <a:cubicBezTo>
                      <a:pt x="18527" y="1323"/>
                      <a:pt x="18554" y="1527"/>
                      <a:pt x="18581" y="1731"/>
                    </a:cubicBezTo>
                    <a:cubicBezTo>
                      <a:pt x="18595" y="1894"/>
                      <a:pt x="18527" y="2084"/>
                      <a:pt x="18432" y="2288"/>
                    </a:cubicBezTo>
                    <a:cubicBezTo>
                      <a:pt x="18350" y="2383"/>
                      <a:pt x="18269" y="2478"/>
                      <a:pt x="18187" y="2574"/>
                    </a:cubicBezTo>
                    <a:cubicBezTo>
                      <a:pt x="17902" y="2927"/>
                      <a:pt x="17630" y="3280"/>
                      <a:pt x="17344" y="3634"/>
                    </a:cubicBezTo>
                    <a:cubicBezTo>
                      <a:pt x="17344" y="3647"/>
                      <a:pt x="17331" y="3647"/>
                      <a:pt x="17331" y="3647"/>
                    </a:cubicBezTo>
                    <a:cubicBezTo>
                      <a:pt x="17127" y="3878"/>
                      <a:pt x="16909" y="4096"/>
                      <a:pt x="16692" y="4313"/>
                    </a:cubicBezTo>
                    <a:cubicBezTo>
                      <a:pt x="16556" y="4463"/>
                      <a:pt x="16393" y="4599"/>
                      <a:pt x="16284" y="4762"/>
                    </a:cubicBezTo>
                    <a:cubicBezTo>
                      <a:pt x="15972" y="4653"/>
                      <a:pt x="15659" y="4517"/>
                      <a:pt x="15360" y="4368"/>
                    </a:cubicBezTo>
                    <a:cubicBezTo>
                      <a:pt x="15645" y="4082"/>
                      <a:pt x="15876" y="3715"/>
                      <a:pt x="16121" y="3416"/>
                    </a:cubicBezTo>
                    <a:cubicBezTo>
                      <a:pt x="16393" y="3077"/>
                      <a:pt x="16665" y="2750"/>
                      <a:pt x="16937" y="2424"/>
                    </a:cubicBezTo>
                    <a:cubicBezTo>
                      <a:pt x="17440" y="1812"/>
                      <a:pt x="17983" y="1228"/>
                      <a:pt x="18445" y="576"/>
                    </a:cubicBezTo>
                    <a:close/>
                    <a:moveTo>
                      <a:pt x="3739" y="16873"/>
                    </a:moveTo>
                    <a:cubicBezTo>
                      <a:pt x="4038" y="17511"/>
                      <a:pt x="4364" y="18123"/>
                      <a:pt x="4731" y="18721"/>
                    </a:cubicBezTo>
                    <a:cubicBezTo>
                      <a:pt x="4540" y="18898"/>
                      <a:pt x="4377" y="19170"/>
                      <a:pt x="4241" y="19360"/>
                    </a:cubicBezTo>
                    <a:cubicBezTo>
                      <a:pt x="4228" y="19374"/>
                      <a:pt x="4187" y="19428"/>
                      <a:pt x="4146" y="19496"/>
                    </a:cubicBezTo>
                    <a:cubicBezTo>
                      <a:pt x="4051" y="19577"/>
                      <a:pt x="3970" y="19673"/>
                      <a:pt x="3902" y="19768"/>
                    </a:cubicBezTo>
                    <a:cubicBezTo>
                      <a:pt x="3494" y="19387"/>
                      <a:pt x="3086" y="19007"/>
                      <a:pt x="2678" y="18612"/>
                    </a:cubicBezTo>
                    <a:cubicBezTo>
                      <a:pt x="2502" y="18449"/>
                      <a:pt x="2515" y="18422"/>
                      <a:pt x="2638" y="18218"/>
                    </a:cubicBezTo>
                    <a:cubicBezTo>
                      <a:pt x="2706" y="18096"/>
                      <a:pt x="2801" y="17987"/>
                      <a:pt x="2896" y="17878"/>
                    </a:cubicBezTo>
                    <a:cubicBezTo>
                      <a:pt x="2991" y="17756"/>
                      <a:pt x="3100" y="17647"/>
                      <a:pt x="3195" y="17525"/>
                    </a:cubicBezTo>
                    <a:cubicBezTo>
                      <a:pt x="3385" y="17321"/>
                      <a:pt x="3589" y="17117"/>
                      <a:pt x="3739" y="16873"/>
                    </a:cubicBezTo>
                    <a:close/>
                    <a:moveTo>
                      <a:pt x="16189" y="16873"/>
                    </a:moveTo>
                    <a:cubicBezTo>
                      <a:pt x="16352" y="17117"/>
                      <a:pt x="16556" y="17321"/>
                      <a:pt x="16733" y="17525"/>
                    </a:cubicBezTo>
                    <a:cubicBezTo>
                      <a:pt x="16841" y="17647"/>
                      <a:pt x="16937" y="17756"/>
                      <a:pt x="17045" y="17878"/>
                    </a:cubicBezTo>
                    <a:cubicBezTo>
                      <a:pt x="17127" y="17987"/>
                      <a:pt x="17236" y="18096"/>
                      <a:pt x="17304" y="18218"/>
                    </a:cubicBezTo>
                    <a:cubicBezTo>
                      <a:pt x="17412" y="18422"/>
                      <a:pt x="17426" y="18449"/>
                      <a:pt x="17263" y="18612"/>
                    </a:cubicBezTo>
                    <a:cubicBezTo>
                      <a:pt x="16855" y="19007"/>
                      <a:pt x="16447" y="19387"/>
                      <a:pt x="16040" y="19768"/>
                    </a:cubicBezTo>
                    <a:cubicBezTo>
                      <a:pt x="15958" y="19673"/>
                      <a:pt x="15876" y="19577"/>
                      <a:pt x="15795" y="19496"/>
                    </a:cubicBezTo>
                    <a:cubicBezTo>
                      <a:pt x="15740" y="19428"/>
                      <a:pt x="15713" y="19374"/>
                      <a:pt x="15700" y="19360"/>
                    </a:cubicBezTo>
                    <a:cubicBezTo>
                      <a:pt x="15550" y="19170"/>
                      <a:pt x="15401" y="18898"/>
                      <a:pt x="15197" y="18721"/>
                    </a:cubicBezTo>
                    <a:cubicBezTo>
                      <a:pt x="15577" y="18123"/>
                      <a:pt x="15904" y="17511"/>
                      <a:pt x="16189" y="16873"/>
                    </a:cubicBezTo>
                    <a:close/>
                    <a:moveTo>
                      <a:pt x="1333" y="18028"/>
                    </a:moveTo>
                    <a:cubicBezTo>
                      <a:pt x="1605" y="18273"/>
                      <a:pt x="1890" y="18531"/>
                      <a:pt x="2203" y="18721"/>
                    </a:cubicBezTo>
                    <a:cubicBezTo>
                      <a:pt x="2339" y="18925"/>
                      <a:pt x="2624" y="19115"/>
                      <a:pt x="2773" y="19265"/>
                    </a:cubicBezTo>
                    <a:cubicBezTo>
                      <a:pt x="3100" y="19591"/>
                      <a:pt x="3439" y="19917"/>
                      <a:pt x="3766" y="20243"/>
                    </a:cubicBezTo>
                    <a:cubicBezTo>
                      <a:pt x="3779" y="20271"/>
                      <a:pt x="3806" y="20284"/>
                      <a:pt x="3834" y="20284"/>
                    </a:cubicBezTo>
                    <a:cubicBezTo>
                      <a:pt x="3874" y="20339"/>
                      <a:pt x="3929" y="20379"/>
                      <a:pt x="3970" y="20420"/>
                    </a:cubicBezTo>
                    <a:cubicBezTo>
                      <a:pt x="4065" y="20502"/>
                      <a:pt x="4173" y="20583"/>
                      <a:pt x="4269" y="20665"/>
                    </a:cubicBezTo>
                    <a:cubicBezTo>
                      <a:pt x="4445" y="20801"/>
                      <a:pt x="4527" y="20801"/>
                      <a:pt x="4405" y="20991"/>
                    </a:cubicBezTo>
                    <a:cubicBezTo>
                      <a:pt x="4391" y="21032"/>
                      <a:pt x="4187" y="21317"/>
                      <a:pt x="4078" y="21412"/>
                    </a:cubicBezTo>
                    <a:cubicBezTo>
                      <a:pt x="4078" y="21344"/>
                      <a:pt x="3888" y="21208"/>
                      <a:pt x="3888" y="21195"/>
                    </a:cubicBezTo>
                    <a:cubicBezTo>
                      <a:pt x="3616" y="20991"/>
                      <a:pt x="3358" y="20774"/>
                      <a:pt x="3100" y="20556"/>
                    </a:cubicBezTo>
                    <a:cubicBezTo>
                      <a:pt x="2610" y="20148"/>
                      <a:pt x="2107" y="19727"/>
                      <a:pt x="1618" y="19306"/>
                    </a:cubicBezTo>
                    <a:cubicBezTo>
                      <a:pt x="1482" y="19183"/>
                      <a:pt x="1346" y="19061"/>
                      <a:pt x="1210" y="18952"/>
                    </a:cubicBezTo>
                    <a:cubicBezTo>
                      <a:pt x="1170" y="18911"/>
                      <a:pt x="1129" y="18884"/>
                      <a:pt x="1074" y="18843"/>
                    </a:cubicBezTo>
                    <a:cubicBezTo>
                      <a:pt x="979" y="18748"/>
                      <a:pt x="898" y="18653"/>
                      <a:pt x="884" y="18572"/>
                    </a:cubicBezTo>
                    <a:cubicBezTo>
                      <a:pt x="884" y="18558"/>
                      <a:pt x="884" y="18544"/>
                      <a:pt x="884" y="18531"/>
                    </a:cubicBezTo>
                    <a:cubicBezTo>
                      <a:pt x="911" y="18422"/>
                      <a:pt x="1047" y="18341"/>
                      <a:pt x="1129" y="18245"/>
                    </a:cubicBezTo>
                    <a:cubicBezTo>
                      <a:pt x="1197" y="18177"/>
                      <a:pt x="1265" y="18096"/>
                      <a:pt x="1333" y="18028"/>
                    </a:cubicBezTo>
                    <a:close/>
                    <a:moveTo>
                      <a:pt x="18595" y="18028"/>
                    </a:moveTo>
                    <a:cubicBezTo>
                      <a:pt x="18663" y="18096"/>
                      <a:pt x="18731" y="18177"/>
                      <a:pt x="18799" y="18245"/>
                    </a:cubicBezTo>
                    <a:cubicBezTo>
                      <a:pt x="18894" y="18341"/>
                      <a:pt x="19016" y="18422"/>
                      <a:pt x="19043" y="18531"/>
                    </a:cubicBezTo>
                    <a:cubicBezTo>
                      <a:pt x="19057" y="18544"/>
                      <a:pt x="19057" y="18558"/>
                      <a:pt x="19043" y="18572"/>
                    </a:cubicBezTo>
                    <a:cubicBezTo>
                      <a:pt x="19043" y="18653"/>
                      <a:pt x="18962" y="18748"/>
                      <a:pt x="18867" y="18843"/>
                    </a:cubicBezTo>
                    <a:cubicBezTo>
                      <a:pt x="18812" y="18884"/>
                      <a:pt x="18758" y="18911"/>
                      <a:pt x="18731" y="18952"/>
                    </a:cubicBezTo>
                    <a:cubicBezTo>
                      <a:pt x="18595" y="19061"/>
                      <a:pt x="18459" y="19183"/>
                      <a:pt x="18323" y="19306"/>
                    </a:cubicBezTo>
                    <a:cubicBezTo>
                      <a:pt x="17820" y="19727"/>
                      <a:pt x="17331" y="20148"/>
                      <a:pt x="16828" y="20556"/>
                    </a:cubicBezTo>
                    <a:cubicBezTo>
                      <a:pt x="16570" y="20774"/>
                      <a:pt x="16311" y="20991"/>
                      <a:pt x="16053" y="21195"/>
                    </a:cubicBezTo>
                    <a:cubicBezTo>
                      <a:pt x="16040" y="21208"/>
                      <a:pt x="15863" y="21344"/>
                      <a:pt x="15849" y="21412"/>
                    </a:cubicBezTo>
                    <a:cubicBezTo>
                      <a:pt x="15740" y="21317"/>
                      <a:pt x="15550" y="21032"/>
                      <a:pt x="15523" y="20991"/>
                    </a:cubicBezTo>
                    <a:cubicBezTo>
                      <a:pt x="15414" y="20801"/>
                      <a:pt x="15496" y="20801"/>
                      <a:pt x="15659" y="20665"/>
                    </a:cubicBezTo>
                    <a:cubicBezTo>
                      <a:pt x="15768" y="20583"/>
                      <a:pt x="15863" y="20502"/>
                      <a:pt x="15958" y="20420"/>
                    </a:cubicBezTo>
                    <a:cubicBezTo>
                      <a:pt x="16012" y="20379"/>
                      <a:pt x="16053" y="20339"/>
                      <a:pt x="16107" y="20284"/>
                    </a:cubicBezTo>
                    <a:cubicBezTo>
                      <a:pt x="16121" y="20284"/>
                      <a:pt x="16148" y="20271"/>
                      <a:pt x="16175" y="20243"/>
                    </a:cubicBezTo>
                    <a:cubicBezTo>
                      <a:pt x="16502" y="19917"/>
                      <a:pt x="16828" y="19591"/>
                      <a:pt x="17168" y="19265"/>
                    </a:cubicBezTo>
                    <a:cubicBezTo>
                      <a:pt x="17317" y="19115"/>
                      <a:pt x="17589" y="18925"/>
                      <a:pt x="17739" y="18721"/>
                    </a:cubicBezTo>
                    <a:cubicBezTo>
                      <a:pt x="18051" y="18531"/>
                      <a:pt x="18323" y="18273"/>
                      <a:pt x="18595" y="18028"/>
                    </a:cubicBezTo>
                    <a:close/>
                    <a:moveTo>
                      <a:pt x="1917" y="20067"/>
                    </a:moveTo>
                    <a:cubicBezTo>
                      <a:pt x="2121" y="20243"/>
                      <a:pt x="2311" y="20420"/>
                      <a:pt x="2515" y="20597"/>
                    </a:cubicBezTo>
                    <a:cubicBezTo>
                      <a:pt x="2474" y="20610"/>
                      <a:pt x="2447" y="20638"/>
                      <a:pt x="2420" y="20678"/>
                    </a:cubicBezTo>
                    <a:cubicBezTo>
                      <a:pt x="2284" y="20937"/>
                      <a:pt x="2175" y="21181"/>
                      <a:pt x="2039" y="21440"/>
                    </a:cubicBezTo>
                    <a:cubicBezTo>
                      <a:pt x="1931" y="21616"/>
                      <a:pt x="1808" y="21793"/>
                      <a:pt x="1686" y="21970"/>
                    </a:cubicBezTo>
                    <a:cubicBezTo>
                      <a:pt x="1645" y="22038"/>
                      <a:pt x="1591" y="22119"/>
                      <a:pt x="1537" y="22187"/>
                    </a:cubicBezTo>
                    <a:cubicBezTo>
                      <a:pt x="1482" y="22238"/>
                      <a:pt x="1426" y="22259"/>
                      <a:pt x="1369" y="22259"/>
                    </a:cubicBezTo>
                    <a:cubicBezTo>
                      <a:pt x="1214" y="22259"/>
                      <a:pt x="1058" y="22103"/>
                      <a:pt x="939" y="21983"/>
                    </a:cubicBezTo>
                    <a:cubicBezTo>
                      <a:pt x="803" y="21847"/>
                      <a:pt x="653" y="21711"/>
                      <a:pt x="572" y="21535"/>
                    </a:cubicBezTo>
                    <a:cubicBezTo>
                      <a:pt x="422" y="21195"/>
                      <a:pt x="775" y="21005"/>
                      <a:pt x="1006" y="20828"/>
                    </a:cubicBezTo>
                    <a:cubicBezTo>
                      <a:pt x="1306" y="20597"/>
                      <a:pt x="1632" y="20366"/>
                      <a:pt x="1876" y="20080"/>
                    </a:cubicBezTo>
                    <a:cubicBezTo>
                      <a:pt x="1890" y="20067"/>
                      <a:pt x="1904" y="20067"/>
                      <a:pt x="1917" y="20067"/>
                    </a:cubicBezTo>
                    <a:close/>
                    <a:moveTo>
                      <a:pt x="18024" y="20067"/>
                    </a:moveTo>
                    <a:cubicBezTo>
                      <a:pt x="18024" y="20067"/>
                      <a:pt x="18038" y="20067"/>
                      <a:pt x="18051" y="20080"/>
                    </a:cubicBezTo>
                    <a:cubicBezTo>
                      <a:pt x="18309" y="20366"/>
                      <a:pt x="18622" y="20597"/>
                      <a:pt x="18921" y="20828"/>
                    </a:cubicBezTo>
                    <a:cubicBezTo>
                      <a:pt x="19166" y="21005"/>
                      <a:pt x="19519" y="21195"/>
                      <a:pt x="19356" y="21535"/>
                    </a:cubicBezTo>
                    <a:cubicBezTo>
                      <a:pt x="19274" y="21711"/>
                      <a:pt x="19139" y="21847"/>
                      <a:pt x="19003" y="21983"/>
                    </a:cubicBezTo>
                    <a:cubicBezTo>
                      <a:pt x="18883" y="22103"/>
                      <a:pt x="18727" y="22259"/>
                      <a:pt x="18567" y="22259"/>
                    </a:cubicBezTo>
                    <a:cubicBezTo>
                      <a:pt x="18508" y="22259"/>
                      <a:pt x="18449" y="22238"/>
                      <a:pt x="18391" y="22187"/>
                    </a:cubicBezTo>
                    <a:cubicBezTo>
                      <a:pt x="18337" y="22119"/>
                      <a:pt x="18296" y="22038"/>
                      <a:pt x="18241" y="21970"/>
                    </a:cubicBezTo>
                    <a:cubicBezTo>
                      <a:pt x="18119" y="21793"/>
                      <a:pt x="18010" y="21616"/>
                      <a:pt x="17888" y="21440"/>
                    </a:cubicBezTo>
                    <a:cubicBezTo>
                      <a:pt x="17752" y="21181"/>
                      <a:pt x="17643" y="20937"/>
                      <a:pt x="17507" y="20678"/>
                    </a:cubicBezTo>
                    <a:cubicBezTo>
                      <a:pt x="17494" y="20638"/>
                      <a:pt x="17453" y="20610"/>
                      <a:pt x="17412" y="20597"/>
                    </a:cubicBezTo>
                    <a:cubicBezTo>
                      <a:pt x="17616" y="20420"/>
                      <a:pt x="17820" y="20243"/>
                      <a:pt x="18024" y="20067"/>
                    </a:cubicBezTo>
                    <a:close/>
                    <a:moveTo>
                      <a:pt x="12310" y="2769"/>
                    </a:moveTo>
                    <a:cubicBezTo>
                      <a:pt x="12487" y="2769"/>
                      <a:pt x="12652" y="2801"/>
                      <a:pt x="12777" y="2927"/>
                    </a:cubicBezTo>
                    <a:cubicBezTo>
                      <a:pt x="12981" y="3131"/>
                      <a:pt x="13144" y="3362"/>
                      <a:pt x="13375" y="3552"/>
                    </a:cubicBezTo>
                    <a:cubicBezTo>
                      <a:pt x="13593" y="3743"/>
                      <a:pt x="13838" y="3919"/>
                      <a:pt x="14096" y="4082"/>
                    </a:cubicBezTo>
                    <a:cubicBezTo>
                      <a:pt x="14939" y="4762"/>
                      <a:pt x="15931" y="5251"/>
                      <a:pt x="17045" y="5510"/>
                    </a:cubicBezTo>
                    <a:cubicBezTo>
                      <a:pt x="17249" y="5564"/>
                      <a:pt x="17467" y="5605"/>
                      <a:pt x="17684" y="5632"/>
                    </a:cubicBezTo>
                    <a:cubicBezTo>
                      <a:pt x="17739" y="5645"/>
                      <a:pt x="17970" y="5659"/>
                      <a:pt x="17997" y="5673"/>
                    </a:cubicBezTo>
                    <a:cubicBezTo>
                      <a:pt x="18106" y="5754"/>
                      <a:pt x="18051" y="5890"/>
                      <a:pt x="18038" y="5999"/>
                    </a:cubicBezTo>
                    <a:cubicBezTo>
                      <a:pt x="17997" y="6434"/>
                      <a:pt x="17942" y="6869"/>
                      <a:pt x="17888" y="7304"/>
                    </a:cubicBezTo>
                    <a:cubicBezTo>
                      <a:pt x="17779" y="8296"/>
                      <a:pt x="17657" y="9302"/>
                      <a:pt x="17494" y="10294"/>
                    </a:cubicBezTo>
                    <a:cubicBezTo>
                      <a:pt x="17181" y="12183"/>
                      <a:pt x="16746" y="14073"/>
                      <a:pt x="16026" y="15853"/>
                    </a:cubicBezTo>
                    <a:cubicBezTo>
                      <a:pt x="15428" y="17335"/>
                      <a:pt x="14612" y="18748"/>
                      <a:pt x="13566" y="19958"/>
                    </a:cubicBezTo>
                    <a:cubicBezTo>
                      <a:pt x="13063" y="20556"/>
                      <a:pt x="12506" y="21113"/>
                      <a:pt x="11880" y="21589"/>
                    </a:cubicBezTo>
                    <a:cubicBezTo>
                      <a:pt x="11418" y="21956"/>
                      <a:pt x="10874" y="22323"/>
                      <a:pt x="10331" y="22581"/>
                    </a:cubicBezTo>
                    <a:cubicBezTo>
                      <a:pt x="10198" y="22646"/>
                      <a:pt x="10079" y="22672"/>
                      <a:pt x="9968" y="22672"/>
                    </a:cubicBezTo>
                    <a:cubicBezTo>
                      <a:pt x="9655" y="22672"/>
                      <a:pt x="9401" y="22463"/>
                      <a:pt x="9080" y="22282"/>
                    </a:cubicBezTo>
                    <a:cubicBezTo>
                      <a:pt x="8727" y="22065"/>
                      <a:pt x="8373" y="21847"/>
                      <a:pt x="8047" y="21589"/>
                    </a:cubicBezTo>
                    <a:cubicBezTo>
                      <a:pt x="7436" y="21113"/>
                      <a:pt x="6878" y="20556"/>
                      <a:pt x="6362" y="19958"/>
                    </a:cubicBezTo>
                    <a:cubicBezTo>
                      <a:pt x="5329" y="18748"/>
                      <a:pt x="4513" y="17335"/>
                      <a:pt x="3915" y="15853"/>
                    </a:cubicBezTo>
                    <a:cubicBezTo>
                      <a:pt x="3195" y="14073"/>
                      <a:pt x="2746" y="12183"/>
                      <a:pt x="2434" y="10294"/>
                    </a:cubicBezTo>
                    <a:cubicBezTo>
                      <a:pt x="2271" y="9302"/>
                      <a:pt x="2148" y="8296"/>
                      <a:pt x="2039" y="7304"/>
                    </a:cubicBezTo>
                    <a:cubicBezTo>
                      <a:pt x="1985" y="6869"/>
                      <a:pt x="1944" y="6434"/>
                      <a:pt x="1890" y="5999"/>
                    </a:cubicBezTo>
                    <a:cubicBezTo>
                      <a:pt x="1890" y="5890"/>
                      <a:pt x="1836" y="5754"/>
                      <a:pt x="1931" y="5673"/>
                    </a:cubicBezTo>
                    <a:cubicBezTo>
                      <a:pt x="1958" y="5659"/>
                      <a:pt x="2203" y="5645"/>
                      <a:pt x="2243" y="5632"/>
                    </a:cubicBezTo>
                    <a:cubicBezTo>
                      <a:pt x="2461" y="5605"/>
                      <a:pt x="2678" y="5564"/>
                      <a:pt x="2896" y="5510"/>
                    </a:cubicBezTo>
                    <a:cubicBezTo>
                      <a:pt x="3997" y="5251"/>
                      <a:pt x="4989" y="4762"/>
                      <a:pt x="5845" y="4082"/>
                    </a:cubicBezTo>
                    <a:cubicBezTo>
                      <a:pt x="6090" y="3919"/>
                      <a:pt x="6335" y="3743"/>
                      <a:pt x="6566" y="3552"/>
                    </a:cubicBezTo>
                    <a:cubicBezTo>
                      <a:pt x="6783" y="3362"/>
                      <a:pt x="6960" y="3131"/>
                      <a:pt x="7150" y="2927"/>
                    </a:cubicBezTo>
                    <a:cubicBezTo>
                      <a:pt x="7276" y="2801"/>
                      <a:pt x="7444" y="2769"/>
                      <a:pt x="7623" y="2769"/>
                    </a:cubicBezTo>
                    <a:cubicBezTo>
                      <a:pt x="7792" y="2769"/>
                      <a:pt x="7970" y="2798"/>
                      <a:pt x="8129" y="2805"/>
                    </a:cubicBezTo>
                    <a:cubicBezTo>
                      <a:pt x="8463" y="2812"/>
                      <a:pt x="8798" y="2824"/>
                      <a:pt x="9132" y="2824"/>
                    </a:cubicBezTo>
                    <a:cubicBezTo>
                      <a:pt x="9410" y="2824"/>
                      <a:pt x="9687" y="2816"/>
                      <a:pt x="9964" y="2791"/>
                    </a:cubicBezTo>
                    <a:cubicBezTo>
                      <a:pt x="10241" y="2816"/>
                      <a:pt x="10521" y="2824"/>
                      <a:pt x="10800" y="2824"/>
                    </a:cubicBezTo>
                    <a:cubicBezTo>
                      <a:pt x="11136" y="2824"/>
                      <a:pt x="11472" y="2812"/>
                      <a:pt x="11799" y="2805"/>
                    </a:cubicBezTo>
                    <a:cubicBezTo>
                      <a:pt x="11964" y="2798"/>
                      <a:pt x="12142" y="2769"/>
                      <a:pt x="12310" y="2769"/>
                    </a:cubicBezTo>
                    <a:close/>
                    <a:moveTo>
                      <a:pt x="1511" y="0"/>
                    </a:moveTo>
                    <a:cubicBezTo>
                      <a:pt x="1487" y="0"/>
                      <a:pt x="1464" y="2"/>
                      <a:pt x="1441" y="5"/>
                    </a:cubicBezTo>
                    <a:cubicBezTo>
                      <a:pt x="1102" y="45"/>
                      <a:pt x="1088" y="480"/>
                      <a:pt x="1074" y="779"/>
                    </a:cubicBezTo>
                    <a:cubicBezTo>
                      <a:pt x="1020" y="1038"/>
                      <a:pt x="979" y="1282"/>
                      <a:pt x="925" y="1513"/>
                    </a:cubicBezTo>
                    <a:cubicBezTo>
                      <a:pt x="857" y="1908"/>
                      <a:pt x="898" y="2166"/>
                      <a:pt x="1156" y="2478"/>
                    </a:cubicBezTo>
                    <a:cubicBezTo>
                      <a:pt x="1482" y="2913"/>
                      <a:pt x="1822" y="3335"/>
                      <a:pt x="2162" y="3756"/>
                    </a:cubicBezTo>
                    <a:cubicBezTo>
                      <a:pt x="2162" y="3770"/>
                      <a:pt x="2175" y="3783"/>
                      <a:pt x="2189" y="3797"/>
                    </a:cubicBezTo>
                    <a:cubicBezTo>
                      <a:pt x="2189" y="3797"/>
                      <a:pt x="2203" y="3811"/>
                      <a:pt x="2216" y="3824"/>
                    </a:cubicBezTo>
                    <a:cubicBezTo>
                      <a:pt x="2502" y="4191"/>
                      <a:pt x="2801" y="4558"/>
                      <a:pt x="3086" y="4925"/>
                    </a:cubicBezTo>
                    <a:cubicBezTo>
                      <a:pt x="2909" y="4979"/>
                      <a:pt x="2719" y="5020"/>
                      <a:pt x="2542" y="5047"/>
                    </a:cubicBezTo>
                    <a:cubicBezTo>
                      <a:pt x="2203" y="5115"/>
                      <a:pt x="1686" y="5061"/>
                      <a:pt x="1455" y="5360"/>
                    </a:cubicBezTo>
                    <a:cubicBezTo>
                      <a:pt x="1197" y="5686"/>
                      <a:pt x="1387" y="6284"/>
                      <a:pt x="1428" y="6651"/>
                    </a:cubicBezTo>
                    <a:cubicBezTo>
                      <a:pt x="1537" y="7630"/>
                      <a:pt x="1645" y="8609"/>
                      <a:pt x="1781" y="9587"/>
                    </a:cubicBezTo>
                    <a:cubicBezTo>
                      <a:pt x="2121" y="11939"/>
                      <a:pt x="2638" y="14290"/>
                      <a:pt x="3562" y="16451"/>
                    </a:cubicBezTo>
                    <a:cubicBezTo>
                      <a:pt x="3059" y="16913"/>
                      <a:pt x="2624" y="17457"/>
                      <a:pt x="2203" y="17974"/>
                    </a:cubicBezTo>
                    <a:cubicBezTo>
                      <a:pt x="1949" y="17783"/>
                      <a:pt x="1720" y="17560"/>
                      <a:pt x="1432" y="17560"/>
                    </a:cubicBezTo>
                    <a:cubicBezTo>
                      <a:pt x="1350" y="17560"/>
                      <a:pt x="1263" y="17578"/>
                      <a:pt x="1170" y="17620"/>
                    </a:cubicBezTo>
                    <a:cubicBezTo>
                      <a:pt x="843" y="17770"/>
                      <a:pt x="544" y="18150"/>
                      <a:pt x="504" y="18517"/>
                    </a:cubicBezTo>
                    <a:cubicBezTo>
                      <a:pt x="449" y="18843"/>
                      <a:pt x="871" y="19102"/>
                      <a:pt x="1061" y="19278"/>
                    </a:cubicBezTo>
                    <a:cubicBezTo>
                      <a:pt x="1129" y="19346"/>
                      <a:pt x="1197" y="19401"/>
                      <a:pt x="1265" y="19469"/>
                    </a:cubicBezTo>
                    <a:cubicBezTo>
                      <a:pt x="1387" y="19591"/>
                      <a:pt x="1496" y="19700"/>
                      <a:pt x="1618" y="19822"/>
                    </a:cubicBezTo>
                    <a:cubicBezTo>
                      <a:pt x="1129" y="20080"/>
                      <a:pt x="694" y="20420"/>
                      <a:pt x="340" y="20841"/>
                    </a:cubicBezTo>
                    <a:cubicBezTo>
                      <a:pt x="313" y="20882"/>
                      <a:pt x="272" y="20909"/>
                      <a:pt x="245" y="20950"/>
                    </a:cubicBezTo>
                    <a:cubicBezTo>
                      <a:pt x="232" y="20964"/>
                      <a:pt x="218" y="20991"/>
                      <a:pt x="205" y="21005"/>
                    </a:cubicBezTo>
                    <a:cubicBezTo>
                      <a:pt x="96" y="21127"/>
                      <a:pt x="1" y="21276"/>
                      <a:pt x="1" y="21426"/>
                    </a:cubicBezTo>
                    <a:cubicBezTo>
                      <a:pt x="14" y="21671"/>
                      <a:pt x="259" y="21915"/>
                      <a:pt x="395" y="22092"/>
                    </a:cubicBezTo>
                    <a:cubicBezTo>
                      <a:pt x="610" y="22358"/>
                      <a:pt x="919" y="22765"/>
                      <a:pt x="1279" y="22765"/>
                    </a:cubicBezTo>
                    <a:cubicBezTo>
                      <a:pt x="1306" y="22765"/>
                      <a:pt x="1333" y="22763"/>
                      <a:pt x="1360" y="22758"/>
                    </a:cubicBezTo>
                    <a:lnTo>
                      <a:pt x="1373" y="22758"/>
                    </a:lnTo>
                    <a:cubicBezTo>
                      <a:pt x="1605" y="22758"/>
                      <a:pt x="1795" y="22595"/>
                      <a:pt x="1944" y="22432"/>
                    </a:cubicBezTo>
                    <a:cubicBezTo>
                      <a:pt x="2257" y="22051"/>
                      <a:pt x="2610" y="21535"/>
                      <a:pt x="2746" y="21032"/>
                    </a:cubicBezTo>
                    <a:cubicBezTo>
                      <a:pt x="2937" y="21181"/>
                      <a:pt x="3127" y="21317"/>
                      <a:pt x="3317" y="21453"/>
                    </a:cubicBezTo>
                    <a:cubicBezTo>
                      <a:pt x="3507" y="21589"/>
                      <a:pt x="3698" y="21793"/>
                      <a:pt x="3915" y="21847"/>
                    </a:cubicBezTo>
                    <a:cubicBezTo>
                      <a:pt x="3960" y="21861"/>
                      <a:pt x="4005" y="21867"/>
                      <a:pt x="4049" y="21867"/>
                    </a:cubicBezTo>
                    <a:cubicBezTo>
                      <a:pt x="4351" y="21867"/>
                      <a:pt x="4624" y="21566"/>
                      <a:pt x="4731" y="21317"/>
                    </a:cubicBezTo>
                    <a:cubicBezTo>
                      <a:pt x="4744" y="21304"/>
                      <a:pt x="4744" y="21290"/>
                      <a:pt x="4744" y="21276"/>
                    </a:cubicBezTo>
                    <a:cubicBezTo>
                      <a:pt x="4785" y="21208"/>
                      <a:pt x="4826" y="21154"/>
                      <a:pt x="4839" y="21100"/>
                    </a:cubicBezTo>
                    <a:cubicBezTo>
                      <a:pt x="5084" y="20624"/>
                      <a:pt x="4133" y="20094"/>
                      <a:pt x="4337" y="19890"/>
                    </a:cubicBezTo>
                    <a:cubicBezTo>
                      <a:pt x="4445" y="19781"/>
                      <a:pt x="4540" y="19645"/>
                      <a:pt x="4608" y="19577"/>
                    </a:cubicBezTo>
                    <a:cubicBezTo>
                      <a:pt x="4717" y="19428"/>
                      <a:pt x="4867" y="19278"/>
                      <a:pt x="4989" y="19115"/>
                    </a:cubicBezTo>
                    <a:cubicBezTo>
                      <a:pt x="5179" y="19401"/>
                      <a:pt x="5383" y="19686"/>
                      <a:pt x="5601" y="19972"/>
                    </a:cubicBezTo>
                    <a:cubicBezTo>
                      <a:pt x="6172" y="20692"/>
                      <a:pt x="6824" y="21372"/>
                      <a:pt x="7544" y="21956"/>
                    </a:cubicBezTo>
                    <a:cubicBezTo>
                      <a:pt x="8183" y="22473"/>
                      <a:pt x="8863" y="23139"/>
                      <a:pt x="9706" y="23302"/>
                    </a:cubicBezTo>
                    <a:cubicBezTo>
                      <a:pt x="9783" y="23316"/>
                      <a:pt x="9860" y="23323"/>
                      <a:pt x="9939" y="23323"/>
                    </a:cubicBezTo>
                    <a:cubicBezTo>
                      <a:pt x="10826" y="23323"/>
                      <a:pt x="11772" y="22456"/>
                      <a:pt x="12397" y="21956"/>
                    </a:cubicBezTo>
                    <a:cubicBezTo>
                      <a:pt x="13117" y="21372"/>
                      <a:pt x="13756" y="20692"/>
                      <a:pt x="14327" y="19972"/>
                    </a:cubicBezTo>
                    <a:cubicBezTo>
                      <a:pt x="14544" y="19686"/>
                      <a:pt x="14748" y="19401"/>
                      <a:pt x="14952" y="19115"/>
                    </a:cubicBezTo>
                    <a:cubicBezTo>
                      <a:pt x="15061" y="19278"/>
                      <a:pt x="15224" y="19428"/>
                      <a:pt x="15333" y="19577"/>
                    </a:cubicBezTo>
                    <a:cubicBezTo>
                      <a:pt x="15387" y="19645"/>
                      <a:pt x="15482" y="19781"/>
                      <a:pt x="15591" y="19890"/>
                    </a:cubicBezTo>
                    <a:cubicBezTo>
                      <a:pt x="15808" y="20094"/>
                      <a:pt x="14843" y="20624"/>
                      <a:pt x="15088" y="21100"/>
                    </a:cubicBezTo>
                    <a:cubicBezTo>
                      <a:pt x="15115" y="21154"/>
                      <a:pt x="15142" y="21208"/>
                      <a:pt x="15183" y="21276"/>
                    </a:cubicBezTo>
                    <a:cubicBezTo>
                      <a:pt x="15197" y="21290"/>
                      <a:pt x="15197" y="21304"/>
                      <a:pt x="15197" y="21317"/>
                    </a:cubicBezTo>
                    <a:cubicBezTo>
                      <a:pt x="15304" y="21566"/>
                      <a:pt x="15576" y="21867"/>
                      <a:pt x="15879" y="21867"/>
                    </a:cubicBezTo>
                    <a:cubicBezTo>
                      <a:pt x="15923" y="21867"/>
                      <a:pt x="15967" y="21861"/>
                      <a:pt x="16012" y="21847"/>
                    </a:cubicBezTo>
                    <a:cubicBezTo>
                      <a:pt x="16230" y="21793"/>
                      <a:pt x="16434" y="21589"/>
                      <a:pt x="16610" y="21453"/>
                    </a:cubicBezTo>
                    <a:cubicBezTo>
                      <a:pt x="16801" y="21317"/>
                      <a:pt x="16991" y="21181"/>
                      <a:pt x="17181" y="21032"/>
                    </a:cubicBezTo>
                    <a:cubicBezTo>
                      <a:pt x="17317" y="21535"/>
                      <a:pt x="17684" y="22051"/>
                      <a:pt x="17997" y="22432"/>
                    </a:cubicBezTo>
                    <a:cubicBezTo>
                      <a:pt x="18133" y="22595"/>
                      <a:pt x="18337" y="22758"/>
                      <a:pt x="18568" y="22758"/>
                    </a:cubicBezTo>
                    <a:lnTo>
                      <a:pt x="18581" y="22758"/>
                    </a:lnTo>
                    <a:cubicBezTo>
                      <a:pt x="18607" y="22763"/>
                      <a:pt x="18634" y="22765"/>
                      <a:pt x="18659" y="22765"/>
                    </a:cubicBezTo>
                    <a:cubicBezTo>
                      <a:pt x="19008" y="22765"/>
                      <a:pt x="19318" y="22358"/>
                      <a:pt x="19533" y="22092"/>
                    </a:cubicBezTo>
                    <a:cubicBezTo>
                      <a:pt x="19682" y="21915"/>
                      <a:pt x="19927" y="21671"/>
                      <a:pt x="19927" y="21426"/>
                    </a:cubicBezTo>
                    <a:cubicBezTo>
                      <a:pt x="19940" y="21276"/>
                      <a:pt x="19832" y="21127"/>
                      <a:pt x="19723" y="21005"/>
                    </a:cubicBezTo>
                    <a:cubicBezTo>
                      <a:pt x="19723" y="20991"/>
                      <a:pt x="19709" y="20964"/>
                      <a:pt x="19682" y="20950"/>
                    </a:cubicBezTo>
                    <a:cubicBezTo>
                      <a:pt x="19655" y="20909"/>
                      <a:pt x="19628" y="20882"/>
                      <a:pt x="19587" y="20841"/>
                    </a:cubicBezTo>
                    <a:cubicBezTo>
                      <a:pt x="19247" y="20420"/>
                      <a:pt x="18812" y="20080"/>
                      <a:pt x="18323" y="19822"/>
                    </a:cubicBezTo>
                    <a:cubicBezTo>
                      <a:pt x="18432" y="19700"/>
                      <a:pt x="18554" y="19591"/>
                      <a:pt x="18676" y="19469"/>
                    </a:cubicBezTo>
                    <a:cubicBezTo>
                      <a:pt x="18731" y="19401"/>
                      <a:pt x="18799" y="19346"/>
                      <a:pt x="18867" y="19278"/>
                    </a:cubicBezTo>
                    <a:cubicBezTo>
                      <a:pt x="19071" y="19102"/>
                      <a:pt x="19478" y="18843"/>
                      <a:pt x="19438" y="18517"/>
                    </a:cubicBezTo>
                    <a:cubicBezTo>
                      <a:pt x="19383" y="18150"/>
                      <a:pt x="19098" y="17770"/>
                      <a:pt x="18758" y="17620"/>
                    </a:cubicBezTo>
                    <a:cubicBezTo>
                      <a:pt x="18665" y="17578"/>
                      <a:pt x="18578" y="17560"/>
                      <a:pt x="18496" y="17560"/>
                    </a:cubicBezTo>
                    <a:cubicBezTo>
                      <a:pt x="18209" y="17560"/>
                      <a:pt x="17982" y="17783"/>
                      <a:pt x="17739" y="17974"/>
                    </a:cubicBezTo>
                    <a:cubicBezTo>
                      <a:pt x="17304" y="17457"/>
                      <a:pt x="16869" y="16913"/>
                      <a:pt x="16379" y="16451"/>
                    </a:cubicBezTo>
                    <a:cubicBezTo>
                      <a:pt x="17304" y="14290"/>
                      <a:pt x="17807" y="11939"/>
                      <a:pt x="18146" y="9587"/>
                    </a:cubicBezTo>
                    <a:cubicBezTo>
                      <a:pt x="18282" y="8609"/>
                      <a:pt x="18405" y="7630"/>
                      <a:pt x="18513" y="6651"/>
                    </a:cubicBezTo>
                    <a:cubicBezTo>
                      <a:pt x="18554" y="6284"/>
                      <a:pt x="18744" y="5686"/>
                      <a:pt x="18486" y="5360"/>
                    </a:cubicBezTo>
                    <a:cubicBezTo>
                      <a:pt x="18255" y="5061"/>
                      <a:pt x="17739" y="5115"/>
                      <a:pt x="17399" y="5047"/>
                    </a:cubicBezTo>
                    <a:cubicBezTo>
                      <a:pt x="17208" y="5020"/>
                      <a:pt x="17032" y="4979"/>
                      <a:pt x="16841" y="4925"/>
                    </a:cubicBezTo>
                    <a:cubicBezTo>
                      <a:pt x="17140" y="4558"/>
                      <a:pt x="17426" y="4191"/>
                      <a:pt x="17725" y="3824"/>
                    </a:cubicBezTo>
                    <a:cubicBezTo>
                      <a:pt x="17725" y="3811"/>
                      <a:pt x="17739" y="3797"/>
                      <a:pt x="17752" y="3797"/>
                    </a:cubicBezTo>
                    <a:cubicBezTo>
                      <a:pt x="17752" y="3783"/>
                      <a:pt x="17766" y="3770"/>
                      <a:pt x="17779" y="3756"/>
                    </a:cubicBezTo>
                    <a:cubicBezTo>
                      <a:pt x="18119" y="3335"/>
                      <a:pt x="18445" y="2913"/>
                      <a:pt x="18785" y="2478"/>
                    </a:cubicBezTo>
                    <a:cubicBezTo>
                      <a:pt x="19030" y="2166"/>
                      <a:pt x="19084" y="1908"/>
                      <a:pt x="19003" y="1513"/>
                    </a:cubicBezTo>
                    <a:cubicBezTo>
                      <a:pt x="18962" y="1282"/>
                      <a:pt x="18921" y="1038"/>
                      <a:pt x="18867" y="779"/>
                    </a:cubicBezTo>
                    <a:cubicBezTo>
                      <a:pt x="18840" y="480"/>
                      <a:pt x="18840" y="45"/>
                      <a:pt x="18500" y="5"/>
                    </a:cubicBezTo>
                    <a:cubicBezTo>
                      <a:pt x="18477" y="2"/>
                      <a:pt x="18454" y="0"/>
                      <a:pt x="18430" y="0"/>
                    </a:cubicBezTo>
                    <a:cubicBezTo>
                      <a:pt x="18234" y="0"/>
                      <a:pt x="17990" y="89"/>
                      <a:pt x="17820" y="113"/>
                    </a:cubicBezTo>
                    <a:cubicBezTo>
                      <a:pt x="17711" y="141"/>
                      <a:pt x="17603" y="154"/>
                      <a:pt x="17507" y="181"/>
                    </a:cubicBezTo>
                    <a:cubicBezTo>
                      <a:pt x="17331" y="181"/>
                      <a:pt x="17168" y="195"/>
                      <a:pt x="17005" y="236"/>
                    </a:cubicBezTo>
                    <a:cubicBezTo>
                      <a:pt x="16909" y="249"/>
                      <a:pt x="16801" y="290"/>
                      <a:pt x="16706" y="331"/>
                    </a:cubicBezTo>
                    <a:cubicBezTo>
                      <a:pt x="16474" y="385"/>
                      <a:pt x="16284" y="480"/>
                      <a:pt x="16107" y="698"/>
                    </a:cubicBezTo>
                    <a:cubicBezTo>
                      <a:pt x="16080" y="739"/>
                      <a:pt x="16053" y="779"/>
                      <a:pt x="16012" y="820"/>
                    </a:cubicBezTo>
                    <a:cubicBezTo>
                      <a:pt x="15958" y="861"/>
                      <a:pt x="15917" y="915"/>
                      <a:pt x="15863" y="970"/>
                    </a:cubicBezTo>
                    <a:cubicBezTo>
                      <a:pt x="15482" y="1337"/>
                      <a:pt x="15142" y="1745"/>
                      <a:pt x="14816" y="2166"/>
                    </a:cubicBezTo>
                    <a:cubicBezTo>
                      <a:pt x="14517" y="2560"/>
                      <a:pt x="14123" y="3036"/>
                      <a:pt x="13960" y="3511"/>
                    </a:cubicBezTo>
                    <a:cubicBezTo>
                      <a:pt x="13715" y="3308"/>
                      <a:pt x="13484" y="3077"/>
                      <a:pt x="13280" y="2818"/>
                    </a:cubicBezTo>
                    <a:cubicBezTo>
                      <a:pt x="13144" y="2614"/>
                      <a:pt x="13036" y="2383"/>
                      <a:pt x="12791" y="2302"/>
                    </a:cubicBezTo>
                    <a:cubicBezTo>
                      <a:pt x="12680" y="2260"/>
                      <a:pt x="12553" y="2246"/>
                      <a:pt x="12421" y="2246"/>
                    </a:cubicBezTo>
                    <a:cubicBezTo>
                      <a:pt x="12212" y="2246"/>
                      <a:pt x="11990" y="2280"/>
                      <a:pt x="11799" y="2288"/>
                    </a:cubicBezTo>
                    <a:cubicBezTo>
                      <a:pt x="11282" y="2302"/>
                      <a:pt x="10752" y="2315"/>
                      <a:pt x="10222" y="2370"/>
                    </a:cubicBezTo>
                    <a:lnTo>
                      <a:pt x="9719" y="2370"/>
                    </a:lnTo>
                    <a:cubicBezTo>
                      <a:pt x="9189" y="2315"/>
                      <a:pt x="8659" y="2302"/>
                      <a:pt x="8129" y="2288"/>
                    </a:cubicBezTo>
                    <a:cubicBezTo>
                      <a:pt x="7946" y="2280"/>
                      <a:pt x="7727" y="2246"/>
                      <a:pt x="7516" y="2246"/>
                    </a:cubicBezTo>
                    <a:cubicBezTo>
                      <a:pt x="7383" y="2246"/>
                      <a:pt x="7253" y="2260"/>
                      <a:pt x="7137" y="2302"/>
                    </a:cubicBezTo>
                    <a:cubicBezTo>
                      <a:pt x="6892" y="2383"/>
                      <a:pt x="6797" y="2614"/>
                      <a:pt x="6647" y="2818"/>
                    </a:cubicBezTo>
                    <a:cubicBezTo>
                      <a:pt x="6457" y="3077"/>
                      <a:pt x="6226" y="3308"/>
                      <a:pt x="5968" y="3511"/>
                    </a:cubicBezTo>
                    <a:cubicBezTo>
                      <a:pt x="5818" y="3036"/>
                      <a:pt x="5424" y="2560"/>
                      <a:pt x="5111" y="2166"/>
                    </a:cubicBezTo>
                    <a:cubicBezTo>
                      <a:pt x="4799" y="1745"/>
                      <a:pt x="4445" y="1337"/>
                      <a:pt x="4078" y="970"/>
                    </a:cubicBezTo>
                    <a:cubicBezTo>
                      <a:pt x="4024" y="915"/>
                      <a:pt x="3970" y="861"/>
                      <a:pt x="3915" y="820"/>
                    </a:cubicBezTo>
                    <a:cubicBezTo>
                      <a:pt x="3888" y="779"/>
                      <a:pt x="3861" y="739"/>
                      <a:pt x="3820" y="698"/>
                    </a:cubicBezTo>
                    <a:cubicBezTo>
                      <a:pt x="3657" y="480"/>
                      <a:pt x="3453" y="385"/>
                      <a:pt x="3236" y="331"/>
                    </a:cubicBezTo>
                    <a:cubicBezTo>
                      <a:pt x="3140" y="290"/>
                      <a:pt x="3032" y="249"/>
                      <a:pt x="2923" y="236"/>
                    </a:cubicBezTo>
                    <a:cubicBezTo>
                      <a:pt x="2773" y="195"/>
                      <a:pt x="2597" y="181"/>
                      <a:pt x="2434" y="181"/>
                    </a:cubicBezTo>
                    <a:cubicBezTo>
                      <a:pt x="2325" y="154"/>
                      <a:pt x="2230" y="141"/>
                      <a:pt x="2121" y="113"/>
                    </a:cubicBezTo>
                    <a:cubicBezTo>
                      <a:pt x="1952" y="89"/>
                      <a:pt x="1707" y="0"/>
                      <a:pt x="15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0"/>
              <p:cNvSpPr/>
              <p:nvPr/>
            </p:nvSpPr>
            <p:spPr>
              <a:xfrm>
                <a:off x="-1954857" y="862898"/>
                <a:ext cx="463918" cy="611221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7855" extrusionOk="0">
                    <a:moveTo>
                      <a:pt x="7915" y="667"/>
                    </a:moveTo>
                    <a:cubicBezTo>
                      <a:pt x="8019" y="667"/>
                      <a:pt x="8121" y="680"/>
                      <a:pt x="8209" y="735"/>
                    </a:cubicBezTo>
                    <a:cubicBezTo>
                      <a:pt x="8223" y="748"/>
                      <a:pt x="8236" y="748"/>
                      <a:pt x="8250" y="762"/>
                    </a:cubicBezTo>
                    <a:cubicBezTo>
                      <a:pt x="8236" y="762"/>
                      <a:pt x="8236" y="776"/>
                      <a:pt x="8223" y="789"/>
                    </a:cubicBezTo>
                    <a:cubicBezTo>
                      <a:pt x="8101" y="993"/>
                      <a:pt x="8168" y="1238"/>
                      <a:pt x="8128" y="1469"/>
                    </a:cubicBezTo>
                    <a:cubicBezTo>
                      <a:pt x="8060" y="1768"/>
                      <a:pt x="7801" y="1945"/>
                      <a:pt x="7516" y="1972"/>
                    </a:cubicBezTo>
                    <a:cubicBezTo>
                      <a:pt x="7486" y="1975"/>
                      <a:pt x="7457" y="1976"/>
                      <a:pt x="7428" y="1976"/>
                    </a:cubicBezTo>
                    <a:cubicBezTo>
                      <a:pt x="6833" y="1976"/>
                      <a:pt x="6525" y="1322"/>
                      <a:pt x="6551" y="803"/>
                    </a:cubicBezTo>
                    <a:cubicBezTo>
                      <a:pt x="6551" y="748"/>
                      <a:pt x="6524" y="721"/>
                      <a:pt x="6497" y="708"/>
                    </a:cubicBezTo>
                    <a:cubicBezTo>
                      <a:pt x="6864" y="708"/>
                      <a:pt x="7231" y="694"/>
                      <a:pt x="7611" y="680"/>
                    </a:cubicBezTo>
                    <a:cubicBezTo>
                      <a:pt x="7706" y="680"/>
                      <a:pt x="7812" y="667"/>
                      <a:pt x="7915" y="667"/>
                    </a:cubicBezTo>
                    <a:close/>
                    <a:moveTo>
                      <a:pt x="12368" y="3467"/>
                    </a:moveTo>
                    <a:cubicBezTo>
                      <a:pt x="12423" y="3494"/>
                      <a:pt x="12477" y="3521"/>
                      <a:pt x="12518" y="3548"/>
                    </a:cubicBezTo>
                    <a:cubicBezTo>
                      <a:pt x="12858" y="3779"/>
                      <a:pt x="12803" y="4133"/>
                      <a:pt x="12790" y="4486"/>
                    </a:cubicBezTo>
                    <a:cubicBezTo>
                      <a:pt x="12763" y="4880"/>
                      <a:pt x="12735" y="5275"/>
                      <a:pt x="12695" y="5669"/>
                    </a:cubicBezTo>
                    <a:cubicBezTo>
                      <a:pt x="12436" y="5465"/>
                      <a:pt x="12260" y="5207"/>
                      <a:pt x="12192" y="4840"/>
                    </a:cubicBezTo>
                    <a:cubicBezTo>
                      <a:pt x="12124" y="4364"/>
                      <a:pt x="12287" y="3915"/>
                      <a:pt x="12368" y="3467"/>
                    </a:cubicBezTo>
                    <a:close/>
                    <a:moveTo>
                      <a:pt x="7877" y="23"/>
                    </a:moveTo>
                    <a:cubicBezTo>
                      <a:pt x="7721" y="23"/>
                      <a:pt x="7562" y="36"/>
                      <a:pt x="7407" y="42"/>
                    </a:cubicBezTo>
                    <a:cubicBezTo>
                      <a:pt x="6537" y="69"/>
                      <a:pt x="5600" y="1"/>
                      <a:pt x="4757" y="232"/>
                    </a:cubicBezTo>
                    <a:cubicBezTo>
                      <a:pt x="3914" y="477"/>
                      <a:pt x="3289" y="1115"/>
                      <a:pt x="2650" y="1673"/>
                    </a:cubicBezTo>
                    <a:cubicBezTo>
                      <a:pt x="1889" y="2339"/>
                      <a:pt x="1033" y="2842"/>
                      <a:pt x="135" y="3304"/>
                    </a:cubicBezTo>
                    <a:cubicBezTo>
                      <a:pt x="1" y="3377"/>
                      <a:pt x="76" y="3583"/>
                      <a:pt x="211" y="3583"/>
                    </a:cubicBezTo>
                    <a:cubicBezTo>
                      <a:pt x="226" y="3583"/>
                      <a:pt x="242" y="3581"/>
                      <a:pt x="258" y="3576"/>
                    </a:cubicBezTo>
                    <a:cubicBezTo>
                      <a:pt x="543" y="3508"/>
                      <a:pt x="815" y="3399"/>
                      <a:pt x="1087" y="3290"/>
                    </a:cubicBezTo>
                    <a:cubicBezTo>
                      <a:pt x="1427" y="3712"/>
                      <a:pt x="1549" y="4337"/>
                      <a:pt x="1413" y="4867"/>
                    </a:cubicBezTo>
                    <a:cubicBezTo>
                      <a:pt x="1345" y="5098"/>
                      <a:pt x="1223" y="5329"/>
                      <a:pt x="1046" y="5506"/>
                    </a:cubicBezTo>
                    <a:cubicBezTo>
                      <a:pt x="910" y="5682"/>
                      <a:pt x="706" y="5778"/>
                      <a:pt x="557" y="5941"/>
                    </a:cubicBezTo>
                    <a:cubicBezTo>
                      <a:pt x="493" y="6018"/>
                      <a:pt x="549" y="6119"/>
                      <a:pt x="647" y="6119"/>
                    </a:cubicBezTo>
                    <a:cubicBezTo>
                      <a:pt x="653" y="6119"/>
                      <a:pt x="659" y="6118"/>
                      <a:pt x="666" y="6117"/>
                    </a:cubicBezTo>
                    <a:cubicBezTo>
                      <a:pt x="1196" y="6049"/>
                      <a:pt x="1590" y="5315"/>
                      <a:pt x="1685" y="4826"/>
                    </a:cubicBezTo>
                    <a:cubicBezTo>
                      <a:pt x="1794" y="4214"/>
                      <a:pt x="1576" y="3698"/>
                      <a:pt x="1182" y="3249"/>
                    </a:cubicBezTo>
                    <a:cubicBezTo>
                      <a:pt x="1427" y="3127"/>
                      <a:pt x="1671" y="3005"/>
                      <a:pt x="1916" y="2855"/>
                    </a:cubicBezTo>
                    <a:cubicBezTo>
                      <a:pt x="1998" y="2842"/>
                      <a:pt x="2079" y="2814"/>
                      <a:pt x="2161" y="2787"/>
                    </a:cubicBezTo>
                    <a:cubicBezTo>
                      <a:pt x="2609" y="3535"/>
                      <a:pt x="2745" y="4527"/>
                      <a:pt x="2487" y="5343"/>
                    </a:cubicBezTo>
                    <a:cubicBezTo>
                      <a:pt x="2351" y="5764"/>
                      <a:pt x="2120" y="6158"/>
                      <a:pt x="1821" y="6484"/>
                    </a:cubicBezTo>
                    <a:cubicBezTo>
                      <a:pt x="1427" y="6879"/>
                      <a:pt x="1046" y="7014"/>
                      <a:pt x="516" y="7123"/>
                    </a:cubicBezTo>
                    <a:cubicBezTo>
                      <a:pt x="380" y="7150"/>
                      <a:pt x="394" y="7354"/>
                      <a:pt x="516" y="7395"/>
                    </a:cubicBezTo>
                    <a:cubicBezTo>
                      <a:pt x="614" y="7423"/>
                      <a:pt x="712" y="7436"/>
                      <a:pt x="808" y="7436"/>
                    </a:cubicBezTo>
                    <a:cubicBezTo>
                      <a:pt x="1704" y="7436"/>
                      <a:pt x="2515" y="6325"/>
                      <a:pt x="2772" y="5601"/>
                    </a:cubicBezTo>
                    <a:cubicBezTo>
                      <a:pt x="2949" y="5098"/>
                      <a:pt x="2990" y="4541"/>
                      <a:pt x="2908" y="4024"/>
                    </a:cubicBezTo>
                    <a:cubicBezTo>
                      <a:pt x="2813" y="3508"/>
                      <a:pt x="2582" y="3113"/>
                      <a:pt x="2269" y="2733"/>
                    </a:cubicBezTo>
                    <a:cubicBezTo>
                      <a:pt x="2582" y="2611"/>
                      <a:pt x="2895" y="2420"/>
                      <a:pt x="3139" y="2284"/>
                    </a:cubicBezTo>
                    <a:cubicBezTo>
                      <a:pt x="3234" y="2230"/>
                      <a:pt x="3330" y="2176"/>
                      <a:pt x="3438" y="2108"/>
                    </a:cubicBezTo>
                    <a:cubicBezTo>
                      <a:pt x="3887" y="2583"/>
                      <a:pt x="4036" y="3453"/>
                      <a:pt x="4091" y="4038"/>
                    </a:cubicBezTo>
                    <a:cubicBezTo>
                      <a:pt x="4145" y="4758"/>
                      <a:pt x="4036" y="5519"/>
                      <a:pt x="3710" y="6172"/>
                    </a:cubicBezTo>
                    <a:cubicBezTo>
                      <a:pt x="3425" y="6756"/>
                      <a:pt x="2976" y="7259"/>
                      <a:pt x="2419" y="7612"/>
                    </a:cubicBezTo>
                    <a:cubicBezTo>
                      <a:pt x="2161" y="7789"/>
                      <a:pt x="1875" y="7925"/>
                      <a:pt x="1576" y="8020"/>
                    </a:cubicBezTo>
                    <a:cubicBezTo>
                      <a:pt x="1250" y="8115"/>
                      <a:pt x="924" y="8115"/>
                      <a:pt x="611" y="8197"/>
                    </a:cubicBezTo>
                    <a:cubicBezTo>
                      <a:pt x="462" y="8238"/>
                      <a:pt x="462" y="8469"/>
                      <a:pt x="611" y="8496"/>
                    </a:cubicBezTo>
                    <a:cubicBezTo>
                      <a:pt x="722" y="8523"/>
                      <a:pt x="838" y="8535"/>
                      <a:pt x="957" y="8535"/>
                    </a:cubicBezTo>
                    <a:cubicBezTo>
                      <a:pt x="1567" y="8535"/>
                      <a:pt x="2252" y="8216"/>
                      <a:pt x="2718" y="7898"/>
                    </a:cubicBezTo>
                    <a:cubicBezTo>
                      <a:pt x="3343" y="7477"/>
                      <a:pt x="3833" y="6879"/>
                      <a:pt x="4118" y="6185"/>
                    </a:cubicBezTo>
                    <a:cubicBezTo>
                      <a:pt x="4431" y="5438"/>
                      <a:pt x="4512" y="4622"/>
                      <a:pt x="4390" y="3834"/>
                    </a:cubicBezTo>
                    <a:cubicBezTo>
                      <a:pt x="4295" y="3222"/>
                      <a:pt x="4077" y="2434"/>
                      <a:pt x="3561" y="2040"/>
                    </a:cubicBezTo>
                    <a:cubicBezTo>
                      <a:pt x="3914" y="1809"/>
                      <a:pt x="4254" y="1564"/>
                      <a:pt x="4539" y="1265"/>
                    </a:cubicBezTo>
                    <a:cubicBezTo>
                      <a:pt x="4784" y="1768"/>
                      <a:pt x="5083" y="2244"/>
                      <a:pt x="5246" y="2787"/>
                    </a:cubicBezTo>
                    <a:cubicBezTo>
                      <a:pt x="5450" y="3480"/>
                      <a:pt x="5314" y="4174"/>
                      <a:pt x="5083" y="4840"/>
                    </a:cubicBezTo>
                    <a:cubicBezTo>
                      <a:pt x="4648" y="6009"/>
                      <a:pt x="3846" y="7123"/>
                      <a:pt x="3887" y="8414"/>
                    </a:cubicBezTo>
                    <a:cubicBezTo>
                      <a:pt x="3914" y="9488"/>
                      <a:pt x="4634" y="10222"/>
                      <a:pt x="5219" y="11038"/>
                    </a:cubicBezTo>
                    <a:cubicBezTo>
                      <a:pt x="5572" y="11527"/>
                      <a:pt x="5803" y="12057"/>
                      <a:pt x="5803" y="12669"/>
                    </a:cubicBezTo>
                    <a:cubicBezTo>
                      <a:pt x="5790" y="13321"/>
                      <a:pt x="5572" y="13946"/>
                      <a:pt x="5368" y="14558"/>
                    </a:cubicBezTo>
                    <a:cubicBezTo>
                      <a:pt x="5042" y="15591"/>
                      <a:pt x="4743" y="17045"/>
                      <a:pt x="5749" y="17820"/>
                    </a:cubicBezTo>
                    <a:cubicBezTo>
                      <a:pt x="5779" y="17844"/>
                      <a:pt x="5808" y="17855"/>
                      <a:pt x="5836" y="17855"/>
                    </a:cubicBezTo>
                    <a:cubicBezTo>
                      <a:pt x="5948" y="17855"/>
                      <a:pt x="6027" y="17685"/>
                      <a:pt x="5939" y="17576"/>
                    </a:cubicBezTo>
                    <a:cubicBezTo>
                      <a:pt x="5083" y="16529"/>
                      <a:pt x="5532" y="15278"/>
                      <a:pt x="5871" y="14123"/>
                    </a:cubicBezTo>
                    <a:cubicBezTo>
                      <a:pt x="6198" y="13036"/>
                      <a:pt x="6266" y="12003"/>
                      <a:pt x="5613" y="11038"/>
                    </a:cubicBezTo>
                    <a:cubicBezTo>
                      <a:pt x="5001" y="10113"/>
                      <a:pt x="4132" y="9366"/>
                      <a:pt x="4213" y="8170"/>
                    </a:cubicBezTo>
                    <a:cubicBezTo>
                      <a:pt x="4281" y="6851"/>
                      <a:pt x="5178" y="5750"/>
                      <a:pt x="5518" y="4500"/>
                    </a:cubicBezTo>
                    <a:cubicBezTo>
                      <a:pt x="5858" y="3263"/>
                      <a:pt x="5464" y="2094"/>
                      <a:pt x="4648" y="1156"/>
                    </a:cubicBezTo>
                    <a:cubicBezTo>
                      <a:pt x="4689" y="1088"/>
                      <a:pt x="4689" y="1007"/>
                      <a:pt x="4648" y="939"/>
                    </a:cubicBezTo>
                    <a:cubicBezTo>
                      <a:pt x="5205" y="735"/>
                      <a:pt x="5790" y="721"/>
                      <a:pt x="6401" y="708"/>
                    </a:cubicBezTo>
                    <a:lnTo>
                      <a:pt x="6401" y="708"/>
                    </a:lnTo>
                    <a:cubicBezTo>
                      <a:pt x="6374" y="721"/>
                      <a:pt x="6347" y="762"/>
                      <a:pt x="6347" y="803"/>
                    </a:cubicBezTo>
                    <a:cubicBezTo>
                      <a:pt x="6266" y="1496"/>
                      <a:pt x="6673" y="2271"/>
                      <a:pt x="7448" y="2271"/>
                    </a:cubicBezTo>
                    <a:cubicBezTo>
                      <a:pt x="7455" y="2271"/>
                      <a:pt x="7461" y="2271"/>
                      <a:pt x="7468" y="2271"/>
                    </a:cubicBezTo>
                    <a:cubicBezTo>
                      <a:pt x="8138" y="2271"/>
                      <a:pt x="8629" y="1598"/>
                      <a:pt x="8468" y="952"/>
                    </a:cubicBezTo>
                    <a:lnTo>
                      <a:pt x="8468" y="952"/>
                    </a:lnTo>
                    <a:cubicBezTo>
                      <a:pt x="8549" y="1034"/>
                      <a:pt x="8617" y="1115"/>
                      <a:pt x="8685" y="1183"/>
                    </a:cubicBezTo>
                    <a:cubicBezTo>
                      <a:pt x="8753" y="1238"/>
                      <a:pt x="8821" y="1292"/>
                      <a:pt x="8889" y="1360"/>
                    </a:cubicBezTo>
                    <a:cubicBezTo>
                      <a:pt x="8916" y="1510"/>
                      <a:pt x="8943" y="1659"/>
                      <a:pt x="8916" y="1822"/>
                    </a:cubicBezTo>
                    <a:cubicBezTo>
                      <a:pt x="8889" y="2108"/>
                      <a:pt x="8726" y="2352"/>
                      <a:pt x="8549" y="2570"/>
                    </a:cubicBezTo>
                    <a:cubicBezTo>
                      <a:pt x="8297" y="2877"/>
                      <a:pt x="7994" y="3044"/>
                      <a:pt x="7654" y="3044"/>
                    </a:cubicBezTo>
                    <a:cubicBezTo>
                      <a:pt x="7498" y="3044"/>
                      <a:pt x="7333" y="3009"/>
                      <a:pt x="7163" y="2937"/>
                    </a:cubicBezTo>
                    <a:cubicBezTo>
                      <a:pt x="6660" y="2733"/>
                      <a:pt x="6361" y="2284"/>
                      <a:pt x="6130" y="1822"/>
                    </a:cubicBezTo>
                    <a:cubicBezTo>
                      <a:pt x="6034" y="1618"/>
                      <a:pt x="5939" y="1401"/>
                      <a:pt x="5858" y="1183"/>
                    </a:cubicBezTo>
                    <a:cubicBezTo>
                      <a:pt x="5803" y="1075"/>
                      <a:pt x="5776" y="939"/>
                      <a:pt x="5654" y="898"/>
                    </a:cubicBezTo>
                    <a:cubicBezTo>
                      <a:pt x="5649" y="895"/>
                      <a:pt x="5643" y="894"/>
                      <a:pt x="5638" y="894"/>
                    </a:cubicBezTo>
                    <a:cubicBezTo>
                      <a:pt x="5613" y="894"/>
                      <a:pt x="5583" y="917"/>
                      <a:pt x="5572" y="939"/>
                    </a:cubicBezTo>
                    <a:cubicBezTo>
                      <a:pt x="5572" y="952"/>
                      <a:pt x="5572" y="966"/>
                      <a:pt x="5572" y="966"/>
                    </a:cubicBezTo>
                    <a:cubicBezTo>
                      <a:pt x="5559" y="993"/>
                      <a:pt x="5572" y="1020"/>
                      <a:pt x="5600" y="1034"/>
                    </a:cubicBezTo>
                    <a:lnTo>
                      <a:pt x="5613" y="1034"/>
                    </a:lnTo>
                    <a:cubicBezTo>
                      <a:pt x="5613" y="1075"/>
                      <a:pt x="5627" y="1115"/>
                      <a:pt x="5640" y="1156"/>
                    </a:cubicBezTo>
                    <a:cubicBezTo>
                      <a:pt x="5640" y="1238"/>
                      <a:pt x="5681" y="1346"/>
                      <a:pt x="5708" y="1428"/>
                    </a:cubicBezTo>
                    <a:cubicBezTo>
                      <a:pt x="5763" y="1591"/>
                      <a:pt x="5817" y="1768"/>
                      <a:pt x="5885" y="1931"/>
                    </a:cubicBezTo>
                    <a:cubicBezTo>
                      <a:pt x="5994" y="2189"/>
                      <a:pt x="6130" y="2447"/>
                      <a:pt x="6306" y="2665"/>
                    </a:cubicBezTo>
                    <a:cubicBezTo>
                      <a:pt x="6632" y="3082"/>
                      <a:pt x="7134" y="3387"/>
                      <a:pt x="7666" y="3387"/>
                    </a:cubicBezTo>
                    <a:cubicBezTo>
                      <a:pt x="7688" y="3387"/>
                      <a:pt x="7711" y="3386"/>
                      <a:pt x="7734" y="3385"/>
                    </a:cubicBezTo>
                    <a:cubicBezTo>
                      <a:pt x="8291" y="3358"/>
                      <a:pt x="8726" y="2978"/>
                      <a:pt x="9011" y="2529"/>
                    </a:cubicBezTo>
                    <a:cubicBezTo>
                      <a:pt x="9188" y="2244"/>
                      <a:pt x="9242" y="1945"/>
                      <a:pt x="9229" y="1646"/>
                    </a:cubicBezTo>
                    <a:lnTo>
                      <a:pt x="9229" y="1646"/>
                    </a:lnTo>
                    <a:cubicBezTo>
                      <a:pt x="9636" y="1958"/>
                      <a:pt x="10058" y="2257"/>
                      <a:pt x="10493" y="2529"/>
                    </a:cubicBezTo>
                    <a:cubicBezTo>
                      <a:pt x="10710" y="2665"/>
                      <a:pt x="10941" y="2787"/>
                      <a:pt x="11159" y="2896"/>
                    </a:cubicBezTo>
                    <a:cubicBezTo>
                      <a:pt x="11825" y="3956"/>
                      <a:pt x="10901" y="5220"/>
                      <a:pt x="10833" y="6308"/>
                    </a:cubicBezTo>
                    <a:cubicBezTo>
                      <a:pt x="10805" y="6756"/>
                      <a:pt x="10901" y="7245"/>
                      <a:pt x="11240" y="7585"/>
                    </a:cubicBezTo>
                    <a:cubicBezTo>
                      <a:pt x="11419" y="7764"/>
                      <a:pt x="11650" y="7889"/>
                      <a:pt x="11888" y="7889"/>
                    </a:cubicBezTo>
                    <a:cubicBezTo>
                      <a:pt x="12012" y="7889"/>
                      <a:pt x="12138" y="7855"/>
                      <a:pt x="12260" y="7776"/>
                    </a:cubicBezTo>
                    <a:cubicBezTo>
                      <a:pt x="12373" y="7712"/>
                      <a:pt x="12311" y="7555"/>
                      <a:pt x="12192" y="7555"/>
                    </a:cubicBezTo>
                    <a:cubicBezTo>
                      <a:pt x="12183" y="7555"/>
                      <a:pt x="12174" y="7556"/>
                      <a:pt x="12165" y="7558"/>
                    </a:cubicBezTo>
                    <a:cubicBezTo>
                      <a:pt x="12112" y="7568"/>
                      <a:pt x="12062" y="7572"/>
                      <a:pt x="12014" y="7572"/>
                    </a:cubicBezTo>
                    <a:cubicBezTo>
                      <a:pt x="11507" y="7572"/>
                      <a:pt x="11208" y="7077"/>
                      <a:pt x="11159" y="6593"/>
                    </a:cubicBezTo>
                    <a:cubicBezTo>
                      <a:pt x="11104" y="6063"/>
                      <a:pt x="11281" y="5546"/>
                      <a:pt x="11431" y="5057"/>
                    </a:cubicBezTo>
                    <a:cubicBezTo>
                      <a:pt x="11634" y="4378"/>
                      <a:pt x="11770" y="3671"/>
                      <a:pt x="11458" y="3059"/>
                    </a:cubicBezTo>
                    <a:lnTo>
                      <a:pt x="11458" y="3059"/>
                    </a:lnTo>
                    <a:cubicBezTo>
                      <a:pt x="11471" y="3059"/>
                      <a:pt x="11485" y="3073"/>
                      <a:pt x="11499" y="3073"/>
                    </a:cubicBezTo>
                    <a:cubicBezTo>
                      <a:pt x="11743" y="3195"/>
                      <a:pt x="12001" y="3290"/>
                      <a:pt x="12246" y="3399"/>
                    </a:cubicBezTo>
                    <a:cubicBezTo>
                      <a:pt x="11811" y="4160"/>
                      <a:pt x="11648" y="5655"/>
                      <a:pt x="12668" y="6022"/>
                    </a:cubicBezTo>
                    <a:cubicBezTo>
                      <a:pt x="12600" y="6797"/>
                      <a:pt x="12518" y="7558"/>
                      <a:pt x="12423" y="8333"/>
                    </a:cubicBezTo>
                    <a:cubicBezTo>
                      <a:pt x="12246" y="9624"/>
                      <a:pt x="11988" y="10929"/>
                      <a:pt x="11553" y="12166"/>
                    </a:cubicBezTo>
                    <a:cubicBezTo>
                      <a:pt x="11553" y="12104"/>
                      <a:pt x="11496" y="12042"/>
                      <a:pt x="11414" y="12042"/>
                    </a:cubicBezTo>
                    <a:cubicBezTo>
                      <a:pt x="11406" y="12042"/>
                      <a:pt x="11398" y="12042"/>
                      <a:pt x="11390" y="12044"/>
                    </a:cubicBezTo>
                    <a:cubicBezTo>
                      <a:pt x="10506" y="12179"/>
                      <a:pt x="9677" y="12873"/>
                      <a:pt x="9242" y="13634"/>
                    </a:cubicBezTo>
                    <a:cubicBezTo>
                      <a:pt x="8739" y="14490"/>
                      <a:pt x="8658" y="15537"/>
                      <a:pt x="8957" y="16461"/>
                    </a:cubicBezTo>
                    <a:cubicBezTo>
                      <a:pt x="8974" y="16505"/>
                      <a:pt x="9011" y="16525"/>
                      <a:pt x="9047" y="16525"/>
                    </a:cubicBezTo>
                    <a:cubicBezTo>
                      <a:pt x="9099" y="16525"/>
                      <a:pt x="9150" y="16484"/>
                      <a:pt x="9134" y="16420"/>
                    </a:cubicBezTo>
                    <a:cubicBezTo>
                      <a:pt x="8875" y="15523"/>
                      <a:pt x="8998" y="14572"/>
                      <a:pt x="9487" y="13770"/>
                    </a:cubicBezTo>
                    <a:cubicBezTo>
                      <a:pt x="9949" y="13022"/>
                      <a:pt x="10656" y="12614"/>
                      <a:pt x="11458" y="12302"/>
                    </a:cubicBezTo>
                    <a:cubicBezTo>
                      <a:pt x="11485" y="12288"/>
                      <a:pt x="11499" y="12275"/>
                      <a:pt x="11526" y="12247"/>
                    </a:cubicBezTo>
                    <a:lnTo>
                      <a:pt x="11526" y="12247"/>
                    </a:lnTo>
                    <a:cubicBezTo>
                      <a:pt x="11363" y="12696"/>
                      <a:pt x="11172" y="13131"/>
                      <a:pt x="10955" y="13552"/>
                    </a:cubicBezTo>
                    <a:cubicBezTo>
                      <a:pt x="10861" y="13721"/>
                      <a:pt x="11001" y="13871"/>
                      <a:pt x="11141" y="13871"/>
                    </a:cubicBezTo>
                    <a:cubicBezTo>
                      <a:pt x="11204" y="13871"/>
                      <a:pt x="11266" y="13841"/>
                      <a:pt x="11308" y="13770"/>
                    </a:cubicBezTo>
                    <a:cubicBezTo>
                      <a:pt x="12219" y="12275"/>
                      <a:pt x="12654" y="10616"/>
                      <a:pt x="12939" y="8904"/>
                    </a:cubicBezTo>
                    <a:cubicBezTo>
                      <a:pt x="13089" y="8020"/>
                      <a:pt x="13198" y="7137"/>
                      <a:pt x="13293" y="6240"/>
                    </a:cubicBezTo>
                    <a:cubicBezTo>
                      <a:pt x="13347" y="5791"/>
                      <a:pt x="13388" y="5343"/>
                      <a:pt x="13429" y="4894"/>
                    </a:cubicBezTo>
                    <a:cubicBezTo>
                      <a:pt x="13469" y="4486"/>
                      <a:pt x="13551" y="4024"/>
                      <a:pt x="13415" y="3616"/>
                    </a:cubicBezTo>
                    <a:cubicBezTo>
                      <a:pt x="13184" y="2882"/>
                      <a:pt x="12233" y="2692"/>
                      <a:pt x="11634" y="2393"/>
                    </a:cubicBezTo>
                    <a:cubicBezTo>
                      <a:pt x="10860" y="1999"/>
                      <a:pt x="10139" y="1537"/>
                      <a:pt x="9473" y="993"/>
                    </a:cubicBezTo>
                    <a:cubicBezTo>
                      <a:pt x="9174" y="748"/>
                      <a:pt x="8902" y="449"/>
                      <a:pt x="8590" y="218"/>
                    </a:cubicBezTo>
                    <a:cubicBezTo>
                      <a:pt x="8379" y="58"/>
                      <a:pt x="8132" y="23"/>
                      <a:pt x="7877" y="2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0"/>
              <p:cNvSpPr/>
              <p:nvPr/>
            </p:nvSpPr>
            <p:spPr>
              <a:xfrm>
                <a:off x="-1784578" y="999662"/>
                <a:ext cx="147553" cy="476277"/>
              </a:xfrm>
              <a:custGeom>
                <a:avLst/>
                <a:gdLst/>
                <a:ahLst/>
                <a:cxnLst/>
                <a:rect l="l" t="t" r="r" b="b"/>
                <a:pathLst>
                  <a:path w="4310" h="13913" extrusionOk="0">
                    <a:moveTo>
                      <a:pt x="2398" y="0"/>
                    </a:moveTo>
                    <a:cubicBezTo>
                      <a:pt x="1705" y="0"/>
                      <a:pt x="1047" y="633"/>
                      <a:pt x="693" y="1184"/>
                    </a:cubicBezTo>
                    <a:cubicBezTo>
                      <a:pt x="163" y="2054"/>
                      <a:pt x="0" y="3142"/>
                      <a:pt x="299" y="4120"/>
                    </a:cubicBezTo>
                    <a:cubicBezTo>
                      <a:pt x="449" y="4583"/>
                      <a:pt x="693" y="5031"/>
                      <a:pt x="1020" y="5398"/>
                    </a:cubicBezTo>
                    <a:cubicBezTo>
                      <a:pt x="1373" y="5819"/>
                      <a:pt x="1849" y="6064"/>
                      <a:pt x="2257" y="6417"/>
                    </a:cubicBezTo>
                    <a:cubicBezTo>
                      <a:pt x="2841" y="6961"/>
                      <a:pt x="2746" y="7695"/>
                      <a:pt x="2528" y="8388"/>
                    </a:cubicBezTo>
                    <a:cubicBezTo>
                      <a:pt x="2311" y="9041"/>
                      <a:pt x="1998" y="9666"/>
                      <a:pt x="1727" y="10305"/>
                    </a:cubicBezTo>
                    <a:cubicBezTo>
                      <a:pt x="1292" y="11379"/>
                      <a:pt x="870" y="12847"/>
                      <a:pt x="1591" y="13893"/>
                    </a:cubicBezTo>
                    <a:cubicBezTo>
                      <a:pt x="1600" y="13907"/>
                      <a:pt x="1615" y="13913"/>
                      <a:pt x="1630" y="13913"/>
                    </a:cubicBezTo>
                    <a:cubicBezTo>
                      <a:pt x="1662" y="13913"/>
                      <a:pt x="1695" y="13889"/>
                      <a:pt x="1686" y="13852"/>
                    </a:cubicBezTo>
                    <a:cubicBezTo>
                      <a:pt x="1400" y="12901"/>
                      <a:pt x="1441" y="12031"/>
                      <a:pt x="1754" y="11093"/>
                    </a:cubicBezTo>
                    <a:cubicBezTo>
                      <a:pt x="2053" y="10210"/>
                      <a:pt x="2501" y="9408"/>
                      <a:pt x="2814" y="8538"/>
                    </a:cubicBezTo>
                    <a:cubicBezTo>
                      <a:pt x="3059" y="7845"/>
                      <a:pt x="3194" y="7029"/>
                      <a:pt x="2705" y="6417"/>
                    </a:cubicBezTo>
                    <a:cubicBezTo>
                      <a:pt x="2474" y="6118"/>
                      <a:pt x="2161" y="5928"/>
                      <a:pt x="1862" y="5697"/>
                    </a:cubicBezTo>
                    <a:cubicBezTo>
                      <a:pt x="1495" y="5439"/>
                      <a:pt x="1183" y="5099"/>
                      <a:pt x="952" y="4705"/>
                    </a:cubicBezTo>
                    <a:cubicBezTo>
                      <a:pt x="503" y="3944"/>
                      <a:pt x="381" y="3033"/>
                      <a:pt x="626" y="2177"/>
                    </a:cubicBezTo>
                    <a:cubicBezTo>
                      <a:pt x="843" y="1402"/>
                      <a:pt x="1455" y="396"/>
                      <a:pt x="2338" y="315"/>
                    </a:cubicBezTo>
                    <a:cubicBezTo>
                      <a:pt x="2363" y="312"/>
                      <a:pt x="2388" y="311"/>
                      <a:pt x="2412" y="311"/>
                    </a:cubicBezTo>
                    <a:cubicBezTo>
                      <a:pt x="3298" y="311"/>
                      <a:pt x="3688" y="1733"/>
                      <a:pt x="3833" y="2421"/>
                    </a:cubicBezTo>
                    <a:cubicBezTo>
                      <a:pt x="3928" y="2856"/>
                      <a:pt x="3969" y="3305"/>
                      <a:pt x="3956" y="3753"/>
                    </a:cubicBezTo>
                    <a:cubicBezTo>
                      <a:pt x="3928" y="4202"/>
                      <a:pt x="3888" y="4814"/>
                      <a:pt x="3670" y="5208"/>
                    </a:cubicBezTo>
                    <a:cubicBezTo>
                      <a:pt x="3581" y="5359"/>
                      <a:pt x="3474" y="5420"/>
                      <a:pt x="3359" y="5420"/>
                    </a:cubicBezTo>
                    <a:cubicBezTo>
                      <a:pt x="3000" y="5420"/>
                      <a:pt x="2568" y="4830"/>
                      <a:pt x="2393" y="4583"/>
                    </a:cubicBezTo>
                    <a:cubicBezTo>
                      <a:pt x="2107" y="4188"/>
                      <a:pt x="1890" y="3726"/>
                      <a:pt x="1849" y="3223"/>
                    </a:cubicBezTo>
                    <a:cubicBezTo>
                      <a:pt x="1835" y="2979"/>
                      <a:pt x="1849" y="2734"/>
                      <a:pt x="1930" y="2489"/>
                    </a:cubicBezTo>
                    <a:cubicBezTo>
                      <a:pt x="1999" y="2277"/>
                      <a:pt x="2147" y="2175"/>
                      <a:pt x="2303" y="2175"/>
                    </a:cubicBezTo>
                    <a:cubicBezTo>
                      <a:pt x="2456" y="2175"/>
                      <a:pt x="2618" y="2273"/>
                      <a:pt x="2719" y="2462"/>
                    </a:cubicBezTo>
                    <a:cubicBezTo>
                      <a:pt x="2963" y="2924"/>
                      <a:pt x="2963" y="3590"/>
                      <a:pt x="2909" y="4093"/>
                    </a:cubicBezTo>
                    <a:cubicBezTo>
                      <a:pt x="2901" y="4161"/>
                      <a:pt x="2961" y="4200"/>
                      <a:pt x="3020" y="4200"/>
                    </a:cubicBezTo>
                    <a:cubicBezTo>
                      <a:pt x="3067" y="4200"/>
                      <a:pt x="3114" y="4175"/>
                      <a:pt x="3127" y="4120"/>
                    </a:cubicBezTo>
                    <a:cubicBezTo>
                      <a:pt x="3299" y="3457"/>
                      <a:pt x="3316" y="1820"/>
                      <a:pt x="2291" y="1820"/>
                    </a:cubicBezTo>
                    <a:cubicBezTo>
                      <a:pt x="2267" y="1820"/>
                      <a:pt x="2242" y="1821"/>
                      <a:pt x="2216" y="1823"/>
                    </a:cubicBezTo>
                    <a:cubicBezTo>
                      <a:pt x="1264" y="1891"/>
                      <a:pt x="1495" y="3495"/>
                      <a:pt x="1727" y="4066"/>
                    </a:cubicBezTo>
                    <a:cubicBezTo>
                      <a:pt x="1917" y="4542"/>
                      <a:pt x="2216" y="4963"/>
                      <a:pt x="2583" y="5330"/>
                    </a:cubicBezTo>
                    <a:cubicBezTo>
                      <a:pt x="2792" y="5540"/>
                      <a:pt x="3075" y="5782"/>
                      <a:pt x="3380" y="5782"/>
                    </a:cubicBezTo>
                    <a:cubicBezTo>
                      <a:pt x="3471" y="5782"/>
                      <a:pt x="3563" y="5760"/>
                      <a:pt x="3657" y="5711"/>
                    </a:cubicBezTo>
                    <a:cubicBezTo>
                      <a:pt x="4051" y="5507"/>
                      <a:pt x="4146" y="4895"/>
                      <a:pt x="4200" y="4487"/>
                    </a:cubicBezTo>
                    <a:cubicBezTo>
                      <a:pt x="4295" y="3944"/>
                      <a:pt x="4309" y="3386"/>
                      <a:pt x="4227" y="2829"/>
                    </a:cubicBezTo>
                    <a:cubicBezTo>
                      <a:pt x="4160" y="2299"/>
                      <a:pt x="4024" y="1783"/>
                      <a:pt x="3806" y="1307"/>
                    </a:cubicBezTo>
                    <a:cubicBezTo>
                      <a:pt x="3602" y="858"/>
                      <a:pt x="3344" y="328"/>
                      <a:pt x="2882" y="111"/>
                    </a:cubicBezTo>
                    <a:cubicBezTo>
                      <a:pt x="2721" y="34"/>
                      <a:pt x="2558" y="0"/>
                      <a:pt x="23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0"/>
              <p:cNvSpPr/>
              <p:nvPr/>
            </p:nvSpPr>
            <p:spPr>
              <a:xfrm>
                <a:off x="-1696632" y="931331"/>
                <a:ext cx="126122" cy="513008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14986" extrusionOk="0">
                    <a:moveTo>
                      <a:pt x="2052" y="1"/>
                    </a:moveTo>
                    <a:cubicBezTo>
                      <a:pt x="2020" y="1"/>
                      <a:pt x="1994" y="50"/>
                      <a:pt x="2025" y="81"/>
                    </a:cubicBezTo>
                    <a:cubicBezTo>
                      <a:pt x="2433" y="448"/>
                      <a:pt x="2664" y="1006"/>
                      <a:pt x="2678" y="1549"/>
                    </a:cubicBezTo>
                    <a:cubicBezTo>
                      <a:pt x="2705" y="2120"/>
                      <a:pt x="2460" y="2555"/>
                      <a:pt x="2161" y="3017"/>
                    </a:cubicBezTo>
                    <a:cubicBezTo>
                      <a:pt x="1917" y="3398"/>
                      <a:pt x="1699" y="3806"/>
                      <a:pt x="1754" y="4281"/>
                    </a:cubicBezTo>
                    <a:cubicBezTo>
                      <a:pt x="1822" y="4771"/>
                      <a:pt x="2121" y="5165"/>
                      <a:pt x="2406" y="5559"/>
                    </a:cubicBezTo>
                    <a:cubicBezTo>
                      <a:pt x="2759" y="6035"/>
                      <a:pt x="3045" y="6497"/>
                      <a:pt x="3086" y="7109"/>
                    </a:cubicBezTo>
                    <a:cubicBezTo>
                      <a:pt x="3126" y="7734"/>
                      <a:pt x="2895" y="8291"/>
                      <a:pt x="2542" y="8794"/>
                    </a:cubicBezTo>
                    <a:cubicBezTo>
                      <a:pt x="1835" y="9745"/>
                      <a:pt x="1006" y="10547"/>
                      <a:pt x="544" y="11648"/>
                    </a:cubicBezTo>
                    <a:cubicBezTo>
                      <a:pt x="109" y="12695"/>
                      <a:pt x="0" y="14054"/>
                      <a:pt x="789" y="14951"/>
                    </a:cubicBezTo>
                    <a:cubicBezTo>
                      <a:pt x="809" y="14976"/>
                      <a:pt x="833" y="14986"/>
                      <a:pt x="855" y="14986"/>
                    </a:cubicBezTo>
                    <a:cubicBezTo>
                      <a:pt x="921" y="14986"/>
                      <a:pt x="979" y="14900"/>
                      <a:pt x="938" y="14829"/>
                    </a:cubicBezTo>
                    <a:cubicBezTo>
                      <a:pt x="394" y="13646"/>
                      <a:pt x="503" y="12396"/>
                      <a:pt x="1128" y="11268"/>
                    </a:cubicBezTo>
                    <a:cubicBezTo>
                      <a:pt x="1441" y="10711"/>
                      <a:pt x="1835" y="10221"/>
                      <a:pt x="2243" y="9732"/>
                    </a:cubicBezTo>
                    <a:cubicBezTo>
                      <a:pt x="2583" y="9324"/>
                      <a:pt x="2950" y="8930"/>
                      <a:pt x="3194" y="8441"/>
                    </a:cubicBezTo>
                    <a:cubicBezTo>
                      <a:pt x="3684" y="7435"/>
                      <a:pt x="3466" y="6361"/>
                      <a:pt x="2814" y="5491"/>
                    </a:cubicBezTo>
                    <a:cubicBezTo>
                      <a:pt x="2528" y="5097"/>
                      <a:pt x="2121" y="4662"/>
                      <a:pt x="2121" y="4132"/>
                    </a:cubicBezTo>
                    <a:cubicBezTo>
                      <a:pt x="2107" y="3547"/>
                      <a:pt x="2596" y="3099"/>
                      <a:pt x="2827" y="2582"/>
                    </a:cubicBezTo>
                    <a:cubicBezTo>
                      <a:pt x="3249" y="1645"/>
                      <a:pt x="2895" y="598"/>
                      <a:pt x="2080" y="14"/>
                    </a:cubicBezTo>
                    <a:cubicBezTo>
                      <a:pt x="2071" y="5"/>
                      <a:pt x="2062" y="1"/>
                      <a:pt x="20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0"/>
              <p:cNvSpPr/>
              <p:nvPr/>
            </p:nvSpPr>
            <p:spPr>
              <a:xfrm>
                <a:off x="-1928737" y="1165798"/>
                <a:ext cx="146526" cy="246303"/>
              </a:xfrm>
              <a:custGeom>
                <a:avLst/>
                <a:gdLst/>
                <a:ahLst/>
                <a:cxnLst/>
                <a:rect l="l" t="t" r="r" b="b"/>
                <a:pathLst>
                  <a:path w="4280" h="7195" extrusionOk="0">
                    <a:moveTo>
                      <a:pt x="1848" y="0"/>
                    </a:moveTo>
                    <a:cubicBezTo>
                      <a:pt x="1734" y="0"/>
                      <a:pt x="1622" y="7"/>
                      <a:pt x="1520" y="15"/>
                    </a:cubicBezTo>
                    <a:cubicBezTo>
                      <a:pt x="1004" y="42"/>
                      <a:pt x="528" y="178"/>
                      <a:pt x="38" y="368"/>
                    </a:cubicBezTo>
                    <a:cubicBezTo>
                      <a:pt x="1" y="381"/>
                      <a:pt x="10" y="451"/>
                      <a:pt x="54" y="451"/>
                    </a:cubicBezTo>
                    <a:cubicBezTo>
                      <a:pt x="58" y="451"/>
                      <a:pt x="61" y="451"/>
                      <a:pt x="66" y="450"/>
                    </a:cubicBezTo>
                    <a:cubicBezTo>
                      <a:pt x="487" y="314"/>
                      <a:pt x="949" y="246"/>
                      <a:pt x="1398" y="246"/>
                    </a:cubicBezTo>
                    <a:cubicBezTo>
                      <a:pt x="1422" y="246"/>
                      <a:pt x="1448" y="246"/>
                      <a:pt x="1474" y="246"/>
                    </a:cubicBezTo>
                    <a:cubicBezTo>
                      <a:pt x="1865" y="246"/>
                      <a:pt x="2403" y="258"/>
                      <a:pt x="2594" y="640"/>
                    </a:cubicBezTo>
                    <a:cubicBezTo>
                      <a:pt x="2784" y="980"/>
                      <a:pt x="2703" y="1429"/>
                      <a:pt x="2662" y="1809"/>
                    </a:cubicBezTo>
                    <a:cubicBezTo>
                      <a:pt x="2607" y="2176"/>
                      <a:pt x="2567" y="2543"/>
                      <a:pt x="2635" y="2910"/>
                    </a:cubicBezTo>
                    <a:cubicBezTo>
                      <a:pt x="2784" y="3644"/>
                      <a:pt x="3518" y="3970"/>
                      <a:pt x="3763" y="4636"/>
                    </a:cubicBezTo>
                    <a:cubicBezTo>
                      <a:pt x="4075" y="5547"/>
                      <a:pt x="3423" y="6227"/>
                      <a:pt x="3124" y="7001"/>
                    </a:cubicBezTo>
                    <a:cubicBezTo>
                      <a:pt x="3085" y="7109"/>
                      <a:pt x="3179" y="7195"/>
                      <a:pt x="3270" y="7195"/>
                    </a:cubicBezTo>
                    <a:cubicBezTo>
                      <a:pt x="3306" y="7195"/>
                      <a:pt x="3342" y="7182"/>
                      <a:pt x="3369" y="7151"/>
                    </a:cubicBezTo>
                    <a:cubicBezTo>
                      <a:pt x="3899" y="6553"/>
                      <a:pt x="4279" y="5574"/>
                      <a:pt x="4130" y="4772"/>
                    </a:cubicBezTo>
                    <a:cubicBezTo>
                      <a:pt x="4048" y="4351"/>
                      <a:pt x="3804" y="4038"/>
                      <a:pt x="3518" y="3739"/>
                    </a:cubicBezTo>
                    <a:cubicBezTo>
                      <a:pt x="3138" y="3345"/>
                      <a:pt x="2893" y="2992"/>
                      <a:pt x="2906" y="2407"/>
                    </a:cubicBezTo>
                    <a:cubicBezTo>
                      <a:pt x="2934" y="1741"/>
                      <a:pt x="3301" y="695"/>
                      <a:pt x="2648" y="205"/>
                    </a:cubicBezTo>
                    <a:cubicBezTo>
                      <a:pt x="2426" y="41"/>
                      <a:pt x="2128" y="0"/>
                      <a:pt x="18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0"/>
              <p:cNvSpPr/>
              <p:nvPr/>
            </p:nvSpPr>
            <p:spPr>
              <a:xfrm>
                <a:off x="-1923054" y="1199587"/>
                <a:ext cx="103150" cy="184821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5399" extrusionOk="0">
                    <a:moveTo>
                      <a:pt x="1060" y="1"/>
                    </a:moveTo>
                    <a:cubicBezTo>
                      <a:pt x="720" y="1"/>
                      <a:pt x="360" y="215"/>
                      <a:pt x="104" y="401"/>
                    </a:cubicBezTo>
                    <a:cubicBezTo>
                      <a:pt x="0" y="470"/>
                      <a:pt x="62" y="606"/>
                      <a:pt x="157" y="606"/>
                    </a:cubicBezTo>
                    <a:cubicBezTo>
                      <a:pt x="175" y="606"/>
                      <a:pt x="193" y="602"/>
                      <a:pt x="212" y="591"/>
                    </a:cubicBezTo>
                    <a:cubicBezTo>
                      <a:pt x="432" y="441"/>
                      <a:pt x="701" y="261"/>
                      <a:pt x="977" y="261"/>
                    </a:cubicBezTo>
                    <a:cubicBezTo>
                      <a:pt x="1026" y="261"/>
                      <a:pt x="1074" y="266"/>
                      <a:pt x="1123" y="278"/>
                    </a:cubicBezTo>
                    <a:cubicBezTo>
                      <a:pt x="1572" y="387"/>
                      <a:pt x="1476" y="836"/>
                      <a:pt x="1436" y="1176"/>
                    </a:cubicBezTo>
                    <a:cubicBezTo>
                      <a:pt x="1381" y="1624"/>
                      <a:pt x="1340" y="2113"/>
                      <a:pt x="1558" y="2535"/>
                    </a:cubicBezTo>
                    <a:cubicBezTo>
                      <a:pt x="1775" y="2956"/>
                      <a:pt x="2278" y="3078"/>
                      <a:pt x="2482" y="3486"/>
                    </a:cubicBezTo>
                    <a:cubicBezTo>
                      <a:pt x="2618" y="3772"/>
                      <a:pt x="2618" y="4111"/>
                      <a:pt x="2537" y="4410"/>
                    </a:cubicBezTo>
                    <a:cubicBezTo>
                      <a:pt x="2469" y="4696"/>
                      <a:pt x="2292" y="4954"/>
                      <a:pt x="2251" y="5240"/>
                    </a:cubicBezTo>
                    <a:cubicBezTo>
                      <a:pt x="2231" y="5319"/>
                      <a:pt x="2298" y="5398"/>
                      <a:pt x="2373" y="5398"/>
                    </a:cubicBezTo>
                    <a:cubicBezTo>
                      <a:pt x="2401" y="5398"/>
                      <a:pt x="2429" y="5388"/>
                      <a:pt x="2455" y="5362"/>
                    </a:cubicBezTo>
                    <a:cubicBezTo>
                      <a:pt x="2849" y="4941"/>
                      <a:pt x="3012" y="4152"/>
                      <a:pt x="2863" y="3609"/>
                    </a:cubicBezTo>
                    <a:cubicBezTo>
                      <a:pt x="2672" y="2915"/>
                      <a:pt x="1884" y="2793"/>
                      <a:pt x="1707" y="2127"/>
                    </a:cubicBezTo>
                    <a:cubicBezTo>
                      <a:pt x="1599" y="1733"/>
                      <a:pt x="1680" y="1311"/>
                      <a:pt x="1721" y="904"/>
                    </a:cubicBezTo>
                    <a:cubicBezTo>
                      <a:pt x="1748" y="659"/>
                      <a:pt x="1748" y="414"/>
                      <a:pt x="1572" y="224"/>
                    </a:cubicBezTo>
                    <a:cubicBezTo>
                      <a:pt x="1419" y="63"/>
                      <a:pt x="1243" y="1"/>
                      <a:pt x="10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0"/>
              <p:cNvSpPr/>
              <p:nvPr/>
            </p:nvSpPr>
            <p:spPr>
              <a:xfrm>
                <a:off x="-1959992" y="883678"/>
                <a:ext cx="462104" cy="607421"/>
              </a:xfrm>
              <a:custGeom>
                <a:avLst/>
                <a:gdLst/>
                <a:ahLst/>
                <a:cxnLst/>
                <a:rect l="l" t="t" r="r" b="b"/>
                <a:pathLst>
                  <a:path w="13498" h="17744" extrusionOk="0">
                    <a:moveTo>
                      <a:pt x="7880" y="448"/>
                    </a:moveTo>
                    <a:cubicBezTo>
                      <a:pt x="8143" y="448"/>
                      <a:pt x="8374" y="482"/>
                      <a:pt x="8604" y="712"/>
                    </a:cubicBezTo>
                    <a:cubicBezTo>
                      <a:pt x="8998" y="1120"/>
                      <a:pt x="9433" y="1487"/>
                      <a:pt x="9909" y="1813"/>
                    </a:cubicBezTo>
                    <a:cubicBezTo>
                      <a:pt x="10384" y="2167"/>
                      <a:pt x="10887" y="2466"/>
                      <a:pt x="11431" y="2710"/>
                    </a:cubicBezTo>
                    <a:cubicBezTo>
                      <a:pt x="11689" y="2833"/>
                      <a:pt x="11948" y="2941"/>
                      <a:pt x="12219" y="3037"/>
                    </a:cubicBezTo>
                    <a:cubicBezTo>
                      <a:pt x="12437" y="3118"/>
                      <a:pt x="12763" y="3159"/>
                      <a:pt x="12981" y="3281"/>
                    </a:cubicBezTo>
                    <a:cubicBezTo>
                      <a:pt x="13021" y="3539"/>
                      <a:pt x="12926" y="3906"/>
                      <a:pt x="12899" y="4138"/>
                    </a:cubicBezTo>
                    <a:cubicBezTo>
                      <a:pt x="12858" y="4450"/>
                      <a:pt x="12831" y="4776"/>
                      <a:pt x="12790" y="5089"/>
                    </a:cubicBezTo>
                    <a:cubicBezTo>
                      <a:pt x="12722" y="5701"/>
                      <a:pt x="12641" y="6299"/>
                      <a:pt x="12559" y="6910"/>
                    </a:cubicBezTo>
                    <a:cubicBezTo>
                      <a:pt x="12233" y="9044"/>
                      <a:pt x="11744" y="11178"/>
                      <a:pt x="10806" y="13136"/>
                    </a:cubicBezTo>
                    <a:cubicBezTo>
                      <a:pt x="10357" y="14060"/>
                      <a:pt x="9800" y="14943"/>
                      <a:pt x="9080" y="15691"/>
                    </a:cubicBezTo>
                    <a:cubicBezTo>
                      <a:pt x="8482" y="16316"/>
                      <a:pt x="7788" y="16710"/>
                      <a:pt x="7041" y="17118"/>
                    </a:cubicBezTo>
                    <a:cubicBezTo>
                      <a:pt x="6904" y="17193"/>
                      <a:pt x="6804" y="17228"/>
                      <a:pt x="6704" y="17228"/>
                    </a:cubicBezTo>
                    <a:cubicBezTo>
                      <a:pt x="6587" y="17228"/>
                      <a:pt x="6470" y="17179"/>
                      <a:pt x="6293" y="17091"/>
                    </a:cubicBezTo>
                    <a:cubicBezTo>
                      <a:pt x="6062" y="16969"/>
                      <a:pt x="5845" y="16819"/>
                      <a:pt x="5627" y="16683"/>
                    </a:cubicBezTo>
                    <a:cubicBezTo>
                      <a:pt x="5179" y="16398"/>
                      <a:pt x="4771" y="16071"/>
                      <a:pt x="4404" y="15691"/>
                    </a:cubicBezTo>
                    <a:cubicBezTo>
                      <a:pt x="3684" y="14943"/>
                      <a:pt x="3140" y="14060"/>
                      <a:pt x="2691" y="13136"/>
                    </a:cubicBezTo>
                    <a:cubicBezTo>
                      <a:pt x="1753" y="11178"/>
                      <a:pt x="1250" y="9044"/>
                      <a:pt x="938" y="6910"/>
                    </a:cubicBezTo>
                    <a:cubicBezTo>
                      <a:pt x="843" y="6299"/>
                      <a:pt x="761" y="5701"/>
                      <a:pt x="693" y="5089"/>
                    </a:cubicBezTo>
                    <a:cubicBezTo>
                      <a:pt x="666" y="4776"/>
                      <a:pt x="625" y="4450"/>
                      <a:pt x="598" y="4138"/>
                    </a:cubicBezTo>
                    <a:cubicBezTo>
                      <a:pt x="571" y="3906"/>
                      <a:pt x="462" y="3539"/>
                      <a:pt x="503" y="3281"/>
                    </a:cubicBezTo>
                    <a:cubicBezTo>
                      <a:pt x="734" y="3159"/>
                      <a:pt x="1047" y="3118"/>
                      <a:pt x="1278" y="3037"/>
                    </a:cubicBezTo>
                    <a:cubicBezTo>
                      <a:pt x="1536" y="2941"/>
                      <a:pt x="1808" y="2833"/>
                      <a:pt x="2066" y="2710"/>
                    </a:cubicBezTo>
                    <a:cubicBezTo>
                      <a:pt x="2596" y="2466"/>
                      <a:pt x="3113" y="2167"/>
                      <a:pt x="3588" y="1813"/>
                    </a:cubicBezTo>
                    <a:cubicBezTo>
                      <a:pt x="4051" y="1487"/>
                      <a:pt x="4485" y="1120"/>
                      <a:pt x="4893" y="712"/>
                    </a:cubicBezTo>
                    <a:cubicBezTo>
                      <a:pt x="5114" y="482"/>
                      <a:pt x="5341" y="448"/>
                      <a:pt x="5604" y="448"/>
                    </a:cubicBezTo>
                    <a:cubicBezTo>
                      <a:pt x="5714" y="448"/>
                      <a:pt x="5829" y="454"/>
                      <a:pt x="5953" y="454"/>
                    </a:cubicBezTo>
                    <a:lnTo>
                      <a:pt x="6089" y="454"/>
                    </a:lnTo>
                    <a:cubicBezTo>
                      <a:pt x="6293" y="508"/>
                      <a:pt x="6524" y="522"/>
                      <a:pt x="6742" y="536"/>
                    </a:cubicBezTo>
                    <a:lnTo>
                      <a:pt x="6755" y="536"/>
                    </a:lnTo>
                    <a:cubicBezTo>
                      <a:pt x="6973" y="522"/>
                      <a:pt x="7190" y="508"/>
                      <a:pt x="7408" y="454"/>
                    </a:cubicBezTo>
                    <a:lnTo>
                      <a:pt x="7530" y="454"/>
                    </a:lnTo>
                    <a:cubicBezTo>
                      <a:pt x="7654" y="454"/>
                      <a:pt x="7770" y="448"/>
                      <a:pt x="7880" y="448"/>
                    </a:cubicBezTo>
                    <a:close/>
                    <a:moveTo>
                      <a:pt x="5362" y="1"/>
                    </a:moveTo>
                    <a:cubicBezTo>
                      <a:pt x="5087" y="1"/>
                      <a:pt x="4876" y="64"/>
                      <a:pt x="4635" y="305"/>
                    </a:cubicBezTo>
                    <a:cubicBezTo>
                      <a:pt x="4051" y="875"/>
                      <a:pt x="3439" y="1392"/>
                      <a:pt x="2732" y="1827"/>
                    </a:cubicBezTo>
                    <a:cubicBezTo>
                      <a:pt x="2052" y="2235"/>
                      <a:pt x="1318" y="2561"/>
                      <a:pt x="544" y="2765"/>
                    </a:cubicBezTo>
                    <a:cubicBezTo>
                      <a:pt x="245" y="2846"/>
                      <a:pt x="27" y="2914"/>
                      <a:pt x="14" y="3268"/>
                    </a:cubicBezTo>
                    <a:cubicBezTo>
                      <a:pt x="0" y="3689"/>
                      <a:pt x="95" y="4151"/>
                      <a:pt x="150" y="4586"/>
                    </a:cubicBezTo>
                    <a:cubicBezTo>
                      <a:pt x="517" y="7943"/>
                      <a:pt x="1033" y="11504"/>
                      <a:pt x="2800" y="14454"/>
                    </a:cubicBezTo>
                    <a:cubicBezTo>
                      <a:pt x="3262" y="15215"/>
                      <a:pt x="3833" y="15949"/>
                      <a:pt x="4499" y="16547"/>
                    </a:cubicBezTo>
                    <a:cubicBezTo>
                      <a:pt x="4907" y="16914"/>
                      <a:pt x="5355" y="17254"/>
                      <a:pt x="5845" y="17512"/>
                    </a:cubicBezTo>
                    <a:cubicBezTo>
                      <a:pt x="6150" y="17668"/>
                      <a:pt x="6398" y="17743"/>
                      <a:pt x="6654" y="17743"/>
                    </a:cubicBezTo>
                    <a:cubicBezTo>
                      <a:pt x="6865" y="17743"/>
                      <a:pt x="7081" y="17692"/>
                      <a:pt x="7340" y="17594"/>
                    </a:cubicBezTo>
                    <a:cubicBezTo>
                      <a:pt x="8767" y="17023"/>
                      <a:pt x="9922" y="15718"/>
                      <a:pt x="10684" y="14454"/>
                    </a:cubicBezTo>
                    <a:cubicBezTo>
                      <a:pt x="12464" y="11504"/>
                      <a:pt x="12981" y="7943"/>
                      <a:pt x="13348" y="4586"/>
                    </a:cubicBezTo>
                    <a:cubicBezTo>
                      <a:pt x="13388" y="4151"/>
                      <a:pt x="13497" y="3689"/>
                      <a:pt x="13470" y="3268"/>
                    </a:cubicBezTo>
                    <a:cubicBezTo>
                      <a:pt x="13470" y="2914"/>
                      <a:pt x="13239" y="2846"/>
                      <a:pt x="12940" y="2765"/>
                    </a:cubicBezTo>
                    <a:cubicBezTo>
                      <a:pt x="12179" y="2561"/>
                      <a:pt x="11445" y="2235"/>
                      <a:pt x="10751" y="1827"/>
                    </a:cubicBezTo>
                    <a:cubicBezTo>
                      <a:pt x="10045" y="1392"/>
                      <a:pt x="9447" y="875"/>
                      <a:pt x="8849" y="305"/>
                    </a:cubicBezTo>
                    <a:cubicBezTo>
                      <a:pt x="8608" y="64"/>
                      <a:pt x="8404" y="1"/>
                      <a:pt x="8133" y="1"/>
                    </a:cubicBezTo>
                    <a:cubicBezTo>
                      <a:pt x="8037" y="1"/>
                      <a:pt x="7933" y="8"/>
                      <a:pt x="7816" y="19"/>
                    </a:cubicBezTo>
                    <a:cubicBezTo>
                      <a:pt x="7652" y="33"/>
                      <a:pt x="7503" y="33"/>
                      <a:pt x="7353" y="46"/>
                    </a:cubicBezTo>
                    <a:cubicBezTo>
                      <a:pt x="7150" y="46"/>
                      <a:pt x="6946" y="60"/>
                      <a:pt x="6742" y="73"/>
                    </a:cubicBezTo>
                    <a:cubicBezTo>
                      <a:pt x="6538" y="60"/>
                      <a:pt x="6334" y="46"/>
                      <a:pt x="6144" y="46"/>
                    </a:cubicBezTo>
                    <a:cubicBezTo>
                      <a:pt x="5981" y="33"/>
                      <a:pt x="5831" y="33"/>
                      <a:pt x="5682" y="19"/>
                    </a:cubicBezTo>
                    <a:cubicBezTo>
                      <a:pt x="5564" y="8"/>
                      <a:pt x="5459" y="1"/>
                      <a:pt x="53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0"/>
              <p:cNvSpPr/>
              <p:nvPr/>
            </p:nvSpPr>
            <p:spPr>
              <a:xfrm>
                <a:off x="-2055847" y="1440353"/>
                <a:ext cx="71688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094" h="2193" extrusionOk="0">
                    <a:moveTo>
                      <a:pt x="1495" y="1"/>
                    </a:moveTo>
                    <a:cubicBezTo>
                      <a:pt x="1482" y="1"/>
                      <a:pt x="1468" y="1"/>
                      <a:pt x="1454" y="14"/>
                    </a:cubicBezTo>
                    <a:cubicBezTo>
                      <a:pt x="1210" y="300"/>
                      <a:pt x="884" y="531"/>
                      <a:pt x="584" y="762"/>
                    </a:cubicBezTo>
                    <a:cubicBezTo>
                      <a:pt x="353" y="939"/>
                      <a:pt x="0" y="1129"/>
                      <a:pt x="150" y="1469"/>
                    </a:cubicBezTo>
                    <a:cubicBezTo>
                      <a:pt x="231" y="1645"/>
                      <a:pt x="381" y="1781"/>
                      <a:pt x="517" y="1917"/>
                    </a:cubicBezTo>
                    <a:cubicBezTo>
                      <a:pt x="636" y="2037"/>
                      <a:pt x="792" y="2193"/>
                      <a:pt x="947" y="2193"/>
                    </a:cubicBezTo>
                    <a:cubicBezTo>
                      <a:pt x="1004" y="2193"/>
                      <a:pt x="1060" y="2172"/>
                      <a:pt x="1115" y="2121"/>
                    </a:cubicBezTo>
                    <a:cubicBezTo>
                      <a:pt x="1169" y="2053"/>
                      <a:pt x="1223" y="1972"/>
                      <a:pt x="1264" y="1904"/>
                    </a:cubicBezTo>
                    <a:cubicBezTo>
                      <a:pt x="1386" y="1727"/>
                      <a:pt x="1509" y="1550"/>
                      <a:pt x="1617" y="1374"/>
                    </a:cubicBezTo>
                    <a:cubicBezTo>
                      <a:pt x="1753" y="1115"/>
                      <a:pt x="1862" y="871"/>
                      <a:pt x="1998" y="612"/>
                    </a:cubicBezTo>
                    <a:cubicBezTo>
                      <a:pt x="2025" y="572"/>
                      <a:pt x="2052" y="544"/>
                      <a:pt x="2093" y="531"/>
                    </a:cubicBezTo>
                    <a:cubicBezTo>
                      <a:pt x="1889" y="354"/>
                      <a:pt x="1699" y="177"/>
                      <a:pt x="14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0"/>
              <p:cNvSpPr/>
              <p:nvPr/>
            </p:nvSpPr>
            <p:spPr>
              <a:xfrm>
                <a:off x="-1474215" y="1440353"/>
                <a:ext cx="72167" cy="75072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2193" extrusionOk="0">
                    <a:moveTo>
                      <a:pt x="612" y="1"/>
                    </a:moveTo>
                    <a:cubicBezTo>
                      <a:pt x="408" y="177"/>
                      <a:pt x="204" y="354"/>
                      <a:pt x="0" y="531"/>
                    </a:cubicBezTo>
                    <a:cubicBezTo>
                      <a:pt x="41" y="544"/>
                      <a:pt x="82" y="572"/>
                      <a:pt x="95" y="612"/>
                    </a:cubicBezTo>
                    <a:cubicBezTo>
                      <a:pt x="231" y="871"/>
                      <a:pt x="340" y="1115"/>
                      <a:pt x="476" y="1374"/>
                    </a:cubicBezTo>
                    <a:cubicBezTo>
                      <a:pt x="598" y="1550"/>
                      <a:pt x="707" y="1727"/>
                      <a:pt x="829" y="1904"/>
                    </a:cubicBezTo>
                    <a:cubicBezTo>
                      <a:pt x="884" y="1972"/>
                      <a:pt x="925" y="2053"/>
                      <a:pt x="979" y="2121"/>
                    </a:cubicBezTo>
                    <a:cubicBezTo>
                      <a:pt x="1037" y="2172"/>
                      <a:pt x="1096" y="2193"/>
                      <a:pt x="1155" y="2193"/>
                    </a:cubicBezTo>
                    <a:cubicBezTo>
                      <a:pt x="1315" y="2193"/>
                      <a:pt x="1471" y="2037"/>
                      <a:pt x="1591" y="1917"/>
                    </a:cubicBezTo>
                    <a:cubicBezTo>
                      <a:pt x="1727" y="1781"/>
                      <a:pt x="1862" y="1645"/>
                      <a:pt x="1944" y="1469"/>
                    </a:cubicBezTo>
                    <a:cubicBezTo>
                      <a:pt x="2107" y="1129"/>
                      <a:pt x="1754" y="939"/>
                      <a:pt x="1509" y="762"/>
                    </a:cubicBezTo>
                    <a:cubicBezTo>
                      <a:pt x="1210" y="531"/>
                      <a:pt x="897" y="300"/>
                      <a:pt x="639" y="14"/>
                    </a:cubicBezTo>
                    <a:cubicBezTo>
                      <a:pt x="626" y="1"/>
                      <a:pt x="612" y="1"/>
                      <a:pt x="6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0"/>
              <p:cNvSpPr/>
              <p:nvPr/>
            </p:nvSpPr>
            <p:spPr>
              <a:xfrm>
                <a:off x="-2040031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449" y="1"/>
                    </a:moveTo>
                    <a:cubicBezTo>
                      <a:pt x="381" y="69"/>
                      <a:pt x="313" y="150"/>
                      <a:pt x="245" y="218"/>
                    </a:cubicBezTo>
                    <a:cubicBezTo>
                      <a:pt x="163" y="314"/>
                      <a:pt x="27" y="395"/>
                      <a:pt x="0" y="504"/>
                    </a:cubicBezTo>
                    <a:cubicBezTo>
                      <a:pt x="0" y="517"/>
                      <a:pt x="0" y="531"/>
                      <a:pt x="0" y="545"/>
                    </a:cubicBezTo>
                    <a:cubicBezTo>
                      <a:pt x="14" y="626"/>
                      <a:pt x="95" y="721"/>
                      <a:pt x="190" y="816"/>
                    </a:cubicBezTo>
                    <a:cubicBezTo>
                      <a:pt x="245" y="857"/>
                      <a:pt x="286" y="884"/>
                      <a:pt x="326" y="925"/>
                    </a:cubicBezTo>
                    <a:cubicBezTo>
                      <a:pt x="462" y="1034"/>
                      <a:pt x="598" y="1156"/>
                      <a:pt x="734" y="1279"/>
                    </a:cubicBezTo>
                    <a:cubicBezTo>
                      <a:pt x="1223" y="1700"/>
                      <a:pt x="1726" y="2121"/>
                      <a:pt x="2216" y="2529"/>
                    </a:cubicBezTo>
                    <a:cubicBezTo>
                      <a:pt x="2474" y="2747"/>
                      <a:pt x="2732" y="2964"/>
                      <a:pt x="3004" y="3168"/>
                    </a:cubicBezTo>
                    <a:cubicBezTo>
                      <a:pt x="3004" y="3181"/>
                      <a:pt x="3194" y="3317"/>
                      <a:pt x="3194" y="3385"/>
                    </a:cubicBezTo>
                    <a:cubicBezTo>
                      <a:pt x="3303" y="3290"/>
                      <a:pt x="3507" y="3005"/>
                      <a:pt x="3521" y="2964"/>
                    </a:cubicBezTo>
                    <a:cubicBezTo>
                      <a:pt x="3643" y="2774"/>
                      <a:pt x="3561" y="2774"/>
                      <a:pt x="3385" y="2638"/>
                    </a:cubicBezTo>
                    <a:cubicBezTo>
                      <a:pt x="3289" y="2556"/>
                      <a:pt x="3181" y="2475"/>
                      <a:pt x="3086" y="2393"/>
                    </a:cubicBezTo>
                    <a:cubicBezTo>
                      <a:pt x="3045" y="2352"/>
                      <a:pt x="2990" y="2312"/>
                      <a:pt x="2950" y="2257"/>
                    </a:cubicBezTo>
                    <a:cubicBezTo>
                      <a:pt x="2922" y="2257"/>
                      <a:pt x="2895" y="2244"/>
                      <a:pt x="2882" y="2216"/>
                    </a:cubicBezTo>
                    <a:cubicBezTo>
                      <a:pt x="2555" y="1890"/>
                      <a:pt x="2216" y="1564"/>
                      <a:pt x="1889" y="1238"/>
                    </a:cubicBezTo>
                    <a:cubicBezTo>
                      <a:pt x="1740" y="1088"/>
                      <a:pt x="1455" y="898"/>
                      <a:pt x="1319" y="694"/>
                    </a:cubicBezTo>
                    <a:cubicBezTo>
                      <a:pt x="1006" y="504"/>
                      <a:pt x="721" y="246"/>
                      <a:pt x="4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0"/>
              <p:cNvSpPr/>
              <p:nvPr/>
            </p:nvSpPr>
            <p:spPr>
              <a:xfrm>
                <a:off x="-1542614" y="1370550"/>
                <a:ext cx="124718" cy="115911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386" extrusionOk="0">
                    <a:moveTo>
                      <a:pt x="3181" y="1"/>
                    </a:moveTo>
                    <a:cubicBezTo>
                      <a:pt x="2909" y="246"/>
                      <a:pt x="2637" y="504"/>
                      <a:pt x="2325" y="694"/>
                    </a:cubicBezTo>
                    <a:cubicBezTo>
                      <a:pt x="2175" y="898"/>
                      <a:pt x="1903" y="1088"/>
                      <a:pt x="1754" y="1238"/>
                    </a:cubicBezTo>
                    <a:cubicBezTo>
                      <a:pt x="1414" y="1564"/>
                      <a:pt x="1088" y="1890"/>
                      <a:pt x="761" y="2216"/>
                    </a:cubicBezTo>
                    <a:cubicBezTo>
                      <a:pt x="734" y="2244"/>
                      <a:pt x="707" y="2257"/>
                      <a:pt x="693" y="2257"/>
                    </a:cubicBezTo>
                    <a:cubicBezTo>
                      <a:pt x="639" y="2312"/>
                      <a:pt x="598" y="2352"/>
                      <a:pt x="544" y="2393"/>
                    </a:cubicBezTo>
                    <a:cubicBezTo>
                      <a:pt x="449" y="2475"/>
                      <a:pt x="354" y="2556"/>
                      <a:pt x="245" y="2638"/>
                    </a:cubicBezTo>
                    <a:cubicBezTo>
                      <a:pt x="82" y="2774"/>
                      <a:pt x="0" y="2774"/>
                      <a:pt x="109" y="2964"/>
                    </a:cubicBezTo>
                    <a:cubicBezTo>
                      <a:pt x="136" y="3005"/>
                      <a:pt x="326" y="3290"/>
                      <a:pt x="435" y="3385"/>
                    </a:cubicBezTo>
                    <a:cubicBezTo>
                      <a:pt x="449" y="3317"/>
                      <a:pt x="626" y="3181"/>
                      <a:pt x="639" y="3168"/>
                    </a:cubicBezTo>
                    <a:cubicBezTo>
                      <a:pt x="897" y="2964"/>
                      <a:pt x="1156" y="2747"/>
                      <a:pt x="1414" y="2529"/>
                    </a:cubicBezTo>
                    <a:cubicBezTo>
                      <a:pt x="1917" y="2121"/>
                      <a:pt x="2406" y="1700"/>
                      <a:pt x="2909" y="1279"/>
                    </a:cubicBezTo>
                    <a:cubicBezTo>
                      <a:pt x="3045" y="1156"/>
                      <a:pt x="3181" y="1034"/>
                      <a:pt x="3303" y="925"/>
                    </a:cubicBezTo>
                    <a:cubicBezTo>
                      <a:pt x="3344" y="884"/>
                      <a:pt x="3398" y="857"/>
                      <a:pt x="3453" y="816"/>
                    </a:cubicBezTo>
                    <a:cubicBezTo>
                      <a:pt x="3548" y="721"/>
                      <a:pt x="3629" y="626"/>
                      <a:pt x="3629" y="545"/>
                    </a:cubicBezTo>
                    <a:cubicBezTo>
                      <a:pt x="3643" y="531"/>
                      <a:pt x="3643" y="517"/>
                      <a:pt x="3629" y="504"/>
                    </a:cubicBezTo>
                    <a:cubicBezTo>
                      <a:pt x="3602" y="395"/>
                      <a:pt x="3480" y="314"/>
                      <a:pt x="3385" y="218"/>
                    </a:cubicBezTo>
                    <a:cubicBezTo>
                      <a:pt x="3317" y="150"/>
                      <a:pt x="3249" y="69"/>
                      <a:pt x="31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0"/>
              <p:cNvSpPr/>
              <p:nvPr/>
            </p:nvSpPr>
            <p:spPr>
              <a:xfrm>
                <a:off x="-1550077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993" y="1"/>
                    </a:moveTo>
                    <a:cubicBezTo>
                      <a:pt x="708" y="639"/>
                      <a:pt x="381" y="1251"/>
                      <a:pt x="1" y="1849"/>
                    </a:cubicBezTo>
                    <a:cubicBezTo>
                      <a:pt x="205" y="2026"/>
                      <a:pt x="354" y="2298"/>
                      <a:pt x="504" y="2488"/>
                    </a:cubicBezTo>
                    <a:cubicBezTo>
                      <a:pt x="517" y="2502"/>
                      <a:pt x="544" y="2556"/>
                      <a:pt x="599" y="2624"/>
                    </a:cubicBezTo>
                    <a:cubicBezTo>
                      <a:pt x="680" y="2705"/>
                      <a:pt x="762" y="2801"/>
                      <a:pt x="844" y="2896"/>
                    </a:cubicBezTo>
                    <a:cubicBezTo>
                      <a:pt x="1251" y="2515"/>
                      <a:pt x="1659" y="2135"/>
                      <a:pt x="2067" y="1740"/>
                    </a:cubicBezTo>
                    <a:cubicBezTo>
                      <a:pt x="2230" y="1577"/>
                      <a:pt x="2216" y="1550"/>
                      <a:pt x="2108" y="1346"/>
                    </a:cubicBezTo>
                    <a:cubicBezTo>
                      <a:pt x="2040" y="1224"/>
                      <a:pt x="1931" y="1115"/>
                      <a:pt x="1849" y="1006"/>
                    </a:cubicBezTo>
                    <a:cubicBezTo>
                      <a:pt x="1741" y="884"/>
                      <a:pt x="1645" y="775"/>
                      <a:pt x="1537" y="653"/>
                    </a:cubicBezTo>
                    <a:cubicBezTo>
                      <a:pt x="1360" y="449"/>
                      <a:pt x="1156" y="245"/>
                      <a:pt x="9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0"/>
              <p:cNvSpPr/>
              <p:nvPr/>
            </p:nvSpPr>
            <p:spPr>
              <a:xfrm>
                <a:off x="-1984675" y="1331010"/>
                <a:ext cx="76344" cy="99137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896" extrusionOk="0">
                    <a:moveTo>
                      <a:pt x="1238" y="1"/>
                    </a:moveTo>
                    <a:cubicBezTo>
                      <a:pt x="1088" y="245"/>
                      <a:pt x="884" y="449"/>
                      <a:pt x="694" y="653"/>
                    </a:cubicBezTo>
                    <a:cubicBezTo>
                      <a:pt x="599" y="775"/>
                      <a:pt x="490" y="884"/>
                      <a:pt x="395" y="1006"/>
                    </a:cubicBezTo>
                    <a:cubicBezTo>
                      <a:pt x="300" y="1115"/>
                      <a:pt x="205" y="1224"/>
                      <a:pt x="137" y="1346"/>
                    </a:cubicBezTo>
                    <a:cubicBezTo>
                      <a:pt x="14" y="1550"/>
                      <a:pt x="1" y="1577"/>
                      <a:pt x="177" y="1740"/>
                    </a:cubicBezTo>
                    <a:cubicBezTo>
                      <a:pt x="585" y="2135"/>
                      <a:pt x="993" y="2515"/>
                      <a:pt x="1401" y="2896"/>
                    </a:cubicBezTo>
                    <a:cubicBezTo>
                      <a:pt x="1469" y="2801"/>
                      <a:pt x="1550" y="2705"/>
                      <a:pt x="1645" y="2624"/>
                    </a:cubicBezTo>
                    <a:cubicBezTo>
                      <a:pt x="1686" y="2556"/>
                      <a:pt x="1727" y="2502"/>
                      <a:pt x="1740" y="2488"/>
                    </a:cubicBezTo>
                    <a:cubicBezTo>
                      <a:pt x="1876" y="2298"/>
                      <a:pt x="2039" y="2026"/>
                      <a:pt x="2230" y="1849"/>
                    </a:cubicBezTo>
                    <a:cubicBezTo>
                      <a:pt x="1863" y="1251"/>
                      <a:pt x="1537" y="639"/>
                      <a:pt x="12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3" name="Google Shape;1403;p30"/>
          <p:cNvGrpSpPr/>
          <p:nvPr/>
        </p:nvGrpSpPr>
        <p:grpSpPr>
          <a:xfrm>
            <a:off x="1860599" y="4512320"/>
            <a:ext cx="844729" cy="284561"/>
            <a:chOff x="632300" y="198775"/>
            <a:chExt cx="915597" cy="308400"/>
          </a:xfrm>
        </p:grpSpPr>
        <p:sp>
          <p:nvSpPr>
            <p:cNvPr id="1404" name="Google Shape;1404;p30"/>
            <p:cNvSpPr/>
            <p:nvPr/>
          </p:nvSpPr>
          <p:spPr>
            <a:xfrm>
              <a:off x="632300" y="402175"/>
              <a:ext cx="899700" cy="1050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0"/>
            <p:cNvSpPr/>
            <p:nvPr/>
          </p:nvSpPr>
          <p:spPr>
            <a:xfrm>
              <a:off x="1007450" y="198775"/>
              <a:ext cx="308400" cy="289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0"/>
            <p:cNvSpPr/>
            <p:nvPr/>
          </p:nvSpPr>
          <p:spPr>
            <a:xfrm>
              <a:off x="1250275" y="248375"/>
              <a:ext cx="255600" cy="23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0"/>
            <p:cNvSpPr/>
            <p:nvPr/>
          </p:nvSpPr>
          <p:spPr>
            <a:xfrm>
              <a:off x="1456397" y="382887"/>
              <a:ext cx="91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0"/>
            <p:cNvSpPr/>
            <p:nvPr/>
          </p:nvSpPr>
          <p:spPr>
            <a:xfrm>
              <a:off x="851700" y="310075"/>
              <a:ext cx="1794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48087383"/>
      </p:ext>
    </p:extLst>
  </p:cSld>
  <p:clrMapOvr>
    <a:masterClrMapping/>
  </p:clrMapOvr>
</p:sld>
</file>

<file path=ppt/theme/theme1.xml><?xml version="1.0" encoding="utf-8"?>
<a:theme xmlns:a="http://schemas.openxmlformats.org/drawingml/2006/main" name="Middle Ages Minitheme by Slidesgo">
  <a:themeElements>
    <a:clrScheme name="Simple Light">
      <a:dk1>
        <a:srgbClr val="000000"/>
      </a:dk1>
      <a:lt1>
        <a:srgbClr val="FFFFFF"/>
      </a:lt1>
      <a:dk2>
        <a:srgbClr val="777873"/>
      </a:dk2>
      <a:lt2>
        <a:srgbClr val="EEEEEE"/>
      </a:lt2>
      <a:accent1>
        <a:srgbClr val="8FCEED"/>
      </a:accent1>
      <a:accent2>
        <a:srgbClr val="88524C"/>
      </a:accent2>
      <a:accent3>
        <a:srgbClr val="B76057"/>
      </a:accent3>
      <a:accent4>
        <a:srgbClr val="D32F2F"/>
      </a:accent4>
      <a:accent5>
        <a:srgbClr val="FFC94E"/>
      </a:accent5>
      <a:accent6>
        <a:srgbClr val="66B3E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777873"/>
      </a:dk2>
      <a:lt2>
        <a:srgbClr val="EEEEEE"/>
      </a:lt2>
      <a:accent1>
        <a:srgbClr val="8FCEED"/>
      </a:accent1>
      <a:accent2>
        <a:srgbClr val="88524C"/>
      </a:accent2>
      <a:accent3>
        <a:srgbClr val="B76057"/>
      </a:accent3>
      <a:accent4>
        <a:srgbClr val="D32F2F"/>
      </a:accent4>
      <a:accent5>
        <a:srgbClr val="FFC94E"/>
      </a:accent5>
      <a:accent6>
        <a:srgbClr val="66B3E3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365</Words>
  <Application>Microsoft Office PowerPoint</Application>
  <PresentationFormat>On-screen Show (16:9)</PresentationFormat>
  <Paragraphs>53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Viga</vt:lpstr>
      <vt:lpstr>Arial</vt:lpstr>
      <vt:lpstr>Proxima Nova</vt:lpstr>
      <vt:lpstr>Caveat Brush</vt:lpstr>
      <vt:lpstr>Raleway</vt:lpstr>
      <vt:lpstr>Ubuntu</vt:lpstr>
      <vt:lpstr>Middle Ages Minitheme by Slidesgo</vt:lpstr>
      <vt:lpstr>Slidesgo Final Pages</vt:lpstr>
      <vt:lpstr>Knightly Knockout</vt:lpstr>
      <vt:lpstr>Table of contents</vt:lpstr>
      <vt:lpstr>Table of contents</vt:lpstr>
      <vt:lpstr>INTRODUCTION</vt:lpstr>
      <vt:lpstr>Server</vt:lpstr>
      <vt:lpstr>Server</vt:lpstr>
      <vt:lpstr>Express Code</vt:lpstr>
      <vt:lpstr>Additional Server info</vt:lpstr>
      <vt:lpstr>Server side data storage</vt:lpstr>
      <vt:lpstr>PowerPoint Presentation</vt:lpstr>
      <vt:lpstr>Profile pic upload demo</vt:lpstr>
      <vt:lpstr>Storing user details</vt:lpstr>
      <vt:lpstr>How to access Database</vt:lpstr>
      <vt:lpstr>Login and Register</vt:lpstr>
      <vt:lpstr>Login and Register</vt:lpstr>
      <vt:lpstr>Optimisation</vt:lpstr>
      <vt:lpstr>PowerPoint Presentation</vt:lpstr>
      <vt:lpstr>Game Audio</vt:lpstr>
      <vt:lpstr>The slide title goes here!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Knightly Knockout</dc:title>
  <dc:creator>James Bland</dc:creator>
  <cp:lastModifiedBy>James Bland</cp:lastModifiedBy>
  <cp:revision>3</cp:revision>
  <dcterms:modified xsi:type="dcterms:W3CDTF">2023-12-07T00:28:11Z</dcterms:modified>
</cp:coreProperties>
</file>